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embedTrueTypeFonts="1" saveSubsetFonts="1" autoCompressPictures="0">
  <p:sldMasterIdLst>
    <p:sldMasterId id="2147483648" r:id="rId4"/>
  </p:sldMasterIdLst>
  <p:notesMasterIdLst>
    <p:notesMasterId r:id="rId45"/>
  </p:notesMasterIdLst>
  <p:handoutMasterIdLst>
    <p:handoutMasterId r:id="rId46"/>
  </p:handoutMasterIdLst>
  <p:sldIdLst>
    <p:sldId id="582" r:id="rId5"/>
    <p:sldId id="584" r:id="rId6"/>
    <p:sldId id="567" r:id="rId7"/>
    <p:sldId id="568" r:id="rId8"/>
    <p:sldId id="650" r:id="rId9"/>
    <p:sldId id="651" r:id="rId10"/>
    <p:sldId id="653" r:id="rId11"/>
    <p:sldId id="648" r:id="rId12"/>
    <p:sldId id="649" r:id="rId13"/>
    <p:sldId id="569" r:id="rId14"/>
    <p:sldId id="654" r:id="rId15"/>
    <p:sldId id="644" r:id="rId16"/>
    <p:sldId id="570" r:id="rId17"/>
    <p:sldId id="655" r:id="rId18"/>
    <p:sldId id="572" r:id="rId19"/>
    <p:sldId id="573" r:id="rId20"/>
    <p:sldId id="646" r:id="rId21"/>
    <p:sldId id="647" r:id="rId22"/>
    <p:sldId id="652" r:id="rId23"/>
    <p:sldId id="578" r:id="rId24"/>
    <p:sldId id="579" r:id="rId25"/>
    <p:sldId id="585" r:id="rId26"/>
    <p:sldId id="586" r:id="rId27"/>
    <p:sldId id="587" r:id="rId28"/>
    <p:sldId id="656" r:id="rId29"/>
    <p:sldId id="588" r:id="rId30"/>
    <p:sldId id="589" r:id="rId31"/>
    <p:sldId id="590" r:id="rId32"/>
    <p:sldId id="591" r:id="rId33"/>
    <p:sldId id="594" r:id="rId34"/>
    <p:sldId id="595" r:id="rId35"/>
    <p:sldId id="596" r:id="rId36"/>
    <p:sldId id="597" r:id="rId37"/>
    <p:sldId id="598" r:id="rId38"/>
    <p:sldId id="599" r:id="rId39"/>
    <p:sldId id="600" r:id="rId40"/>
    <p:sldId id="601" r:id="rId41"/>
    <p:sldId id="604" r:id="rId42"/>
    <p:sldId id="605" r:id="rId43"/>
    <p:sldId id="642" r:id="rId44"/>
  </p:sldIdLst>
  <p:sldSz cx="14630400" cy="8229600"/>
  <p:notesSz cx="6799263" cy="9929813"/>
  <p:embeddedFontLst>
    <p:embeddedFont>
      <p:font typeface="Monotype Corsiva" panose="03010101010201010101" pitchFamily="66" charset="0"/>
      <p:italic r:id="rId47"/>
    </p:embeddedFont>
    <p:embeddedFont>
      <p:font typeface="Titillium Web" panose="00000500000000000000" pitchFamily="2" charset="0"/>
      <p:regular r:id="rId48"/>
      <p:bold r:id="rId49"/>
      <p:italic r:id="rId50"/>
      <p:boldItalic r:id="rId51"/>
    </p:embeddedFont>
  </p:embeddedFontLst>
  <p:defaultTextStyle>
    <a:defPPr>
      <a:defRPr lang="en-US"/>
    </a:defPPr>
    <a:lvl1pPr marL="0" algn="l" defTabSz="1463040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1pPr>
    <a:lvl2pPr marL="731520" algn="l" defTabSz="1463040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2pPr>
    <a:lvl3pPr marL="1463040" algn="l" defTabSz="1463040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3pPr>
    <a:lvl4pPr marL="2194560" algn="l" defTabSz="1463040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4pPr>
    <a:lvl5pPr marL="2926080" algn="l" defTabSz="1463040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5pPr>
    <a:lvl6pPr marL="3657600" algn="l" defTabSz="1463040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6pPr>
    <a:lvl7pPr marL="4389120" algn="l" defTabSz="1463040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7pPr>
    <a:lvl8pPr marL="5120640" algn="l" defTabSz="1463040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8pPr>
    <a:lvl9pPr marL="5852160" algn="l" defTabSz="1463040" rtl="0" eaLnBrk="1" latinLnBrk="0" hangingPunct="1">
      <a:defRPr sz="288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823" userDrawn="1">
          <p15:clr>
            <a:srgbClr val="A4A3A4"/>
          </p15:clr>
        </p15:guide>
        <p15:guide id="2" orient="horz" pos="2728" userDrawn="1">
          <p15:clr>
            <a:srgbClr val="A4A3A4"/>
          </p15:clr>
        </p15:guide>
        <p15:guide id="3" orient="horz" pos="4522" userDrawn="1">
          <p15:clr>
            <a:srgbClr val="A4A3A4"/>
          </p15:clr>
        </p15:guide>
        <p15:guide id="4" orient="horz" pos="4896" userDrawn="1">
          <p15:clr>
            <a:srgbClr val="A4A3A4"/>
          </p15:clr>
        </p15:guide>
        <p15:guide id="5" pos="7488" userDrawn="1">
          <p15:clr>
            <a:srgbClr val="A4A3A4"/>
          </p15:clr>
        </p15:guide>
        <p15:guide id="6" pos="526" userDrawn="1">
          <p15:clr>
            <a:srgbClr val="A4A3A4"/>
          </p15:clr>
        </p15:guide>
        <p15:guide id="7" pos="3024" userDrawn="1">
          <p15:clr>
            <a:srgbClr val="A4A3A4"/>
          </p15:clr>
        </p15:guide>
        <p15:guide id="8" pos="3312" userDrawn="1">
          <p15:clr>
            <a:srgbClr val="A4A3A4"/>
          </p15:clr>
        </p15:guide>
        <p15:guide id="9" pos="4464" userDrawn="1">
          <p15:clr>
            <a:srgbClr val="A4A3A4"/>
          </p15:clr>
        </p15:guide>
        <p15:guide id="10" pos="4608" userDrawn="1">
          <p15:clr>
            <a:srgbClr val="A4A3A4"/>
          </p15:clr>
        </p15:guide>
        <p15:guide id="11" pos="4752" userDrawn="1">
          <p15:clr>
            <a:srgbClr val="A4A3A4"/>
          </p15:clr>
        </p15:guide>
        <p15:guide id="12" pos="5904" userDrawn="1">
          <p15:clr>
            <a:srgbClr val="A4A3A4"/>
          </p15:clr>
        </p15:guide>
        <p15:guide id="13" pos="6192" userDrawn="1">
          <p15:clr>
            <a:srgbClr val="A4A3A4"/>
          </p15:clr>
        </p15:guide>
        <p15:guide id="14" pos="8784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  <p15:guide id="3" orient="horz" pos="3128">
          <p15:clr>
            <a:srgbClr val="A4A3A4"/>
          </p15:clr>
        </p15:guide>
        <p15:guide id="4" pos="2142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Flati, Rosalba" initials="FR" lastIdx="1" clrIdx="0"/>
  <p:cmAuthor id="2" name="Pansini, Michela" initials="PM" lastIdx="1" clrIdx="1">
    <p:extLst>
      <p:ext uri="{19B8F6BF-5375-455C-9EA6-DF929625EA0E}">
        <p15:presenceInfo xmlns:p15="http://schemas.microsoft.com/office/powerpoint/2012/main" userId="S::michela.pansini@dxc.com::4d45ece2-a283-476c-b3f2-76db26e78329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F7A07"/>
    <a:srgbClr val="FFFBFF"/>
    <a:srgbClr val="002060"/>
    <a:srgbClr val="0065CE"/>
    <a:srgbClr val="E99E29"/>
    <a:srgbClr val="7F7F7F"/>
    <a:srgbClr val="EF9032"/>
    <a:srgbClr val="39B2D6"/>
    <a:srgbClr val="929292"/>
    <a:srgbClr val="00244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CDD4BCEB-E084-4421-B375-095501284B55}" v="13" dt="2024-04-22T13:35:49.778"/>
  </p1510:revLst>
</p1510:revInfo>
</file>

<file path=ppt/tableStyles.xml><?xml version="1.0" encoding="utf-8"?>
<a:tblStyleLst xmlns:a="http://schemas.openxmlformats.org/drawingml/2006/main" def="{45BD5076-5073-49C7-9E08-65982F3C9860}">
  <a:tblStyle styleId="{45BD5076-5073-49C7-9E08-65982F3C9860}" styleName="DXC Table">
    <a:wholeTbl>
      <a:tcTxStyle>
        <a:fontRef idx="minor"/>
        <a:srgbClr val="000000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6350">
              <a:solidFill>
                <a:srgbClr val="000000"/>
              </a:solidFill>
            </a:ln>
          </a:top>
          <a:bottom>
            <a:ln w="6350">
              <a:solidFill>
                <a:srgbClr val="000000"/>
              </a:solidFill>
            </a:ln>
          </a:bottom>
          <a:insideH>
            <a:ln w="6350">
              <a:solidFill>
                <a:srgbClr val="000000"/>
              </a:solidFill>
            </a:ln>
          </a:insideH>
          <a:insideV>
            <a:ln>
              <a:noFill/>
            </a:ln>
          </a:insideV>
        </a:tcBdr>
        <a:fill>
          <a:noFill/>
        </a:fill>
      </a:tcStyle>
    </a:wholeTbl>
    <a:lastCol>
      <a:tcTxStyle b="on">
        <a:fontRef idx="major"/>
        <a:srgbClr val="000000"/>
      </a:tcTxStyle>
      <a:tcStyle>
        <a:tcBdr/>
      </a:tcStyle>
    </a:lastCol>
    <a:firstCol>
      <a:tcTxStyle b="on">
        <a:fontRef idx="major"/>
        <a:srgbClr val="000000"/>
      </a:tcTxStyle>
      <a:tcStyle>
        <a:tcBdr/>
      </a:tcStyle>
    </a:firstCol>
    <a:lastRow>
      <a:tcTxStyle b="on">
        <a:fontRef idx="major"/>
        <a:srgbClr val="000000"/>
      </a:tcTxStyle>
      <a:tcStyle>
        <a:tcBdr>
          <a:top>
            <a:ln w="19050">
              <a:solidFill>
                <a:srgbClr val="000000"/>
              </a:solidFill>
            </a:ln>
          </a:top>
          <a:bottom>
            <a:ln>
              <a:noFill/>
            </a:ln>
          </a:bottom>
        </a:tcBdr>
        <a:fill>
          <a:noFill/>
        </a:fill>
      </a:tcStyle>
    </a:lastRow>
    <a:firstRow>
      <a:tcTxStyle b="on">
        <a:fontRef idx="major"/>
        <a:srgbClr val="000000"/>
      </a:tcTxStyle>
      <a:tcStyle>
        <a:tcBdr>
          <a:top>
            <a:ln>
              <a:noFill/>
            </a:ln>
          </a:top>
          <a:bottom>
            <a:ln w="19050">
              <a:solidFill>
                <a:srgbClr val="000000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3218" autoAdjust="0"/>
    <p:restoredTop sz="87083" autoAdjust="0"/>
  </p:normalViewPr>
  <p:slideViewPr>
    <p:cSldViewPr snapToObjects="1" showGuides="1">
      <p:cViewPr varScale="1">
        <p:scale>
          <a:sx n="72" d="100"/>
          <a:sy n="72" d="100"/>
        </p:scale>
        <p:origin x="634" y="53"/>
      </p:cViewPr>
      <p:guideLst>
        <p:guide orient="horz" pos="823"/>
        <p:guide orient="horz" pos="2728"/>
        <p:guide orient="horz" pos="4522"/>
        <p:guide orient="horz" pos="4896"/>
        <p:guide pos="7488"/>
        <p:guide pos="526"/>
        <p:guide pos="3024"/>
        <p:guide pos="3312"/>
        <p:guide pos="4464"/>
        <p:guide pos="4608"/>
        <p:guide pos="4752"/>
        <p:guide pos="5904"/>
        <p:guide pos="6192"/>
        <p:guide pos="8784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Objects="1" showGuides="1">
      <p:cViewPr varScale="1">
        <p:scale>
          <a:sx n="47" d="100"/>
          <a:sy n="47" d="100"/>
        </p:scale>
        <p:origin x="2792" y="48"/>
      </p:cViewPr>
      <p:guideLst>
        <p:guide orient="horz" pos="2880"/>
        <p:guide pos="2160"/>
        <p:guide orient="horz" pos="3128"/>
        <p:guide pos="2142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47" Type="http://schemas.openxmlformats.org/officeDocument/2006/relationships/font" Target="fonts/font1.fntdata"/><Relationship Id="rId50" Type="http://schemas.openxmlformats.org/officeDocument/2006/relationships/font" Target="fonts/font4.fntdata"/><Relationship Id="rId55" Type="http://schemas.openxmlformats.org/officeDocument/2006/relationships/theme" Target="theme/theme1.xml"/><Relationship Id="rId7" Type="http://schemas.openxmlformats.org/officeDocument/2006/relationships/slide" Target="slides/slide3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notesMaster" Target="notesMasters/notesMaster1.xml"/><Relationship Id="rId53" Type="http://schemas.openxmlformats.org/officeDocument/2006/relationships/presProps" Target="presProps.xml"/><Relationship Id="rId58" Type="http://schemas.microsoft.com/office/2015/10/relationships/revisionInfo" Target="revisionInfo.xml"/><Relationship Id="rId5" Type="http://schemas.openxmlformats.org/officeDocument/2006/relationships/slide" Target="slides/slide1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font" Target="fonts/font2.fntdata"/><Relationship Id="rId56" Type="http://schemas.openxmlformats.org/officeDocument/2006/relationships/tableStyles" Target="tableStyles.xml"/><Relationship Id="rId8" Type="http://schemas.openxmlformats.org/officeDocument/2006/relationships/slide" Target="slides/slide4.xml"/><Relationship Id="rId51" Type="http://schemas.openxmlformats.org/officeDocument/2006/relationships/font" Target="fonts/font5.fntdata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handoutMaster" Target="handoutMasters/handoutMaster1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font" Target="fonts/font3.fntdata"/><Relationship Id="rId57" Type="http://schemas.microsoft.com/office/2016/11/relationships/changesInfo" Target="changesInfos/changesInfo1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commentAuthors" Target="commentAuthor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Bras, Daniela" userId="c30e64e7-6f3b-415b-8a66-a2ebe5b2ca4e" providerId="ADAL" clId="{A1516630-9967-4723-A4A5-73C840B001A7}"/>
    <pc:docChg chg="undo custSel addSld delSld modSld">
      <pc:chgData name="Bras, Daniela" userId="c30e64e7-6f3b-415b-8a66-a2ebe5b2ca4e" providerId="ADAL" clId="{A1516630-9967-4723-A4A5-73C840B001A7}" dt="2022-05-03T14:55:36.330" v="2190" actId="120"/>
      <pc:docMkLst>
        <pc:docMk/>
      </pc:docMkLst>
      <pc:sldChg chg="addSp modSp mod modAnim">
        <pc:chgData name="Bras, Daniela" userId="c30e64e7-6f3b-415b-8a66-a2ebe5b2ca4e" providerId="ADAL" clId="{A1516630-9967-4723-A4A5-73C840B001A7}" dt="2022-05-02T11:06:45.771" v="531" actId="20577"/>
        <pc:sldMkLst>
          <pc:docMk/>
          <pc:sldMk cId="1938787926" sldId="568"/>
        </pc:sldMkLst>
        <pc:spChg chg="mod">
          <ac:chgData name="Bras, Daniela" userId="c30e64e7-6f3b-415b-8a66-a2ebe5b2ca4e" providerId="ADAL" clId="{A1516630-9967-4723-A4A5-73C840B001A7}" dt="2022-05-02T10:56:57.628" v="5" actId="120"/>
          <ac:spMkLst>
            <pc:docMk/>
            <pc:sldMk cId="1938787926" sldId="568"/>
            <ac:spMk id="5" creationId="{00000000-0000-0000-0000-000000000000}"/>
          </ac:spMkLst>
        </pc:spChg>
        <pc:spChg chg="add mod">
          <ac:chgData name="Bras, Daniela" userId="c30e64e7-6f3b-415b-8a66-a2ebe5b2ca4e" providerId="ADAL" clId="{A1516630-9967-4723-A4A5-73C840B001A7}" dt="2022-05-02T11:06:45.771" v="531" actId="20577"/>
          <ac:spMkLst>
            <pc:docMk/>
            <pc:sldMk cId="1938787926" sldId="568"/>
            <ac:spMk id="16" creationId="{AE887B91-2692-4F42-97C7-5F66DA3AB8A4}"/>
          </ac:spMkLst>
        </pc:spChg>
      </pc:sldChg>
      <pc:sldChg chg="modSp mod">
        <pc:chgData name="Bras, Daniela" userId="c30e64e7-6f3b-415b-8a66-a2ebe5b2ca4e" providerId="ADAL" clId="{A1516630-9967-4723-A4A5-73C840B001A7}" dt="2022-05-02T11:08:53.692" v="537" actId="6549"/>
        <pc:sldMkLst>
          <pc:docMk/>
          <pc:sldMk cId="1207112758" sldId="569"/>
        </pc:sldMkLst>
        <pc:spChg chg="mod">
          <ac:chgData name="Bras, Daniela" userId="c30e64e7-6f3b-415b-8a66-a2ebe5b2ca4e" providerId="ADAL" clId="{A1516630-9967-4723-A4A5-73C840B001A7}" dt="2022-05-02T11:08:53.692" v="537" actId="6549"/>
          <ac:spMkLst>
            <pc:docMk/>
            <pc:sldMk cId="1207112758" sldId="569"/>
            <ac:spMk id="14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1:08:39.475" v="535" actId="120"/>
          <ac:spMkLst>
            <pc:docMk/>
            <pc:sldMk cId="1207112758" sldId="569"/>
            <ac:spMk id="18" creationId="{7A12C1FA-ED27-4C70-B552-EBE126535594}"/>
          </ac:spMkLst>
        </pc:spChg>
        <pc:spChg chg="mod">
          <ac:chgData name="Bras, Daniela" userId="c30e64e7-6f3b-415b-8a66-a2ebe5b2ca4e" providerId="ADAL" clId="{A1516630-9967-4723-A4A5-73C840B001A7}" dt="2022-05-02T11:08:30.936" v="534" actId="120"/>
          <ac:spMkLst>
            <pc:docMk/>
            <pc:sldMk cId="1207112758" sldId="569"/>
            <ac:spMk id="20" creationId="{00000000-0000-0000-0000-000000000000}"/>
          </ac:spMkLst>
        </pc:spChg>
      </pc:sldChg>
      <pc:sldChg chg="modSp mod">
        <pc:chgData name="Bras, Daniela" userId="c30e64e7-6f3b-415b-8a66-a2ebe5b2ca4e" providerId="ADAL" clId="{A1516630-9967-4723-A4A5-73C840B001A7}" dt="2022-05-02T11:10:47.231" v="543" actId="120"/>
        <pc:sldMkLst>
          <pc:docMk/>
          <pc:sldMk cId="2824667350" sldId="570"/>
        </pc:sldMkLst>
        <pc:spChg chg="mod">
          <ac:chgData name="Bras, Daniela" userId="c30e64e7-6f3b-415b-8a66-a2ebe5b2ca4e" providerId="ADAL" clId="{A1516630-9967-4723-A4A5-73C840B001A7}" dt="2022-05-02T11:10:47.231" v="543" actId="120"/>
          <ac:spMkLst>
            <pc:docMk/>
            <pc:sldMk cId="2824667350" sldId="570"/>
            <ac:spMk id="15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1:10:31.588" v="541" actId="120"/>
          <ac:spMkLst>
            <pc:docMk/>
            <pc:sldMk cId="2824667350" sldId="570"/>
            <ac:spMk id="20" creationId="{00000000-0000-0000-0000-000000000000}"/>
          </ac:spMkLst>
        </pc:spChg>
      </pc:sldChg>
      <pc:sldChg chg="addSp delSp modSp del mod">
        <pc:chgData name="Bras, Daniela" userId="c30e64e7-6f3b-415b-8a66-a2ebe5b2ca4e" providerId="ADAL" clId="{A1516630-9967-4723-A4A5-73C840B001A7}" dt="2022-05-02T14:21:51.277" v="723" actId="47"/>
        <pc:sldMkLst>
          <pc:docMk/>
          <pc:sldMk cId="330408442" sldId="571"/>
        </pc:sldMkLst>
        <pc:spChg chg="add del mod">
          <ac:chgData name="Bras, Daniela" userId="c30e64e7-6f3b-415b-8a66-a2ebe5b2ca4e" providerId="ADAL" clId="{A1516630-9967-4723-A4A5-73C840B001A7}" dt="2022-05-02T14:18:30.617" v="716" actId="6549"/>
          <ac:spMkLst>
            <pc:docMk/>
            <pc:sldMk cId="330408442" sldId="571"/>
            <ac:spMk id="14" creationId="{E382C9D4-5293-43B8-BDF0-563166EDE4A1}"/>
          </ac:spMkLst>
        </pc:spChg>
        <pc:spChg chg="mod">
          <ac:chgData name="Bras, Daniela" userId="c30e64e7-6f3b-415b-8a66-a2ebe5b2ca4e" providerId="ADAL" clId="{A1516630-9967-4723-A4A5-73C840B001A7}" dt="2022-05-02T14:15:59.573" v="659" actId="20577"/>
          <ac:spMkLst>
            <pc:docMk/>
            <pc:sldMk cId="330408442" sldId="571"/>
            <ac:spMk id="15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4:18:32.888" v="722" actId="1076"/>
          <ac:spMkLst>
            <pc:docMk/>
            <pc:sldMk cId="330408442" sldId="571"/>
            <ac:spMk id="17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4:18:29.172" v="712" actId="1035"/>
          <ac:spMkLst>
            <pc:docMk/>
            <pc:sldMk cId="330408442" sldId="571"/>
            <ac:spMk id="18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4:18:32.372" v="721" actId="1037"/>
          <ac:spMkLst>
            <pc:docMk/>
            <pc:sldMk cId="330408442" sldId="571"/>
            <ac:spMk id="19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1:11:41.447" v="544" actId="120"/>
          <ac:spMkLst>
            <pc:docMk/>
            <pc:sldMk cId="330408442" sldId="571"/>
            <ac:spMk id="20" creationId="{00000000-0000-0000-0000-000000000000}"/>
          </ac:spMkLst>
        </pc:spChg>
        <pc:spChg chg="add del">
          <ac:chgData name="Bras, Daniela" userId="c30e64e7-6f3b-415b-8a66-a2ebe5b2ca4e" providerId="ADAL" clId="{A1516630-9967-4723-A4A5-73C840B001A7}" dt="2022-05-02T14:18:30.804" v="717" actId="478"/>
          <ac:spMkLst>
            <pc:docMk/>
            <pc:sldMk cId="330408442" sldId="571"/>
            <ac:spMk id="22" creationId="{501BDFDC-A7F4-4E06-9FFE-5F21A83919EF}"/>
          </ac:spMkLst>
        </pc:spChg>
        <pc:picChg chg="del">
          <ac:chgData name="Bras, Daniela" userId="c30e64e7-6f3b-415b-8a66-a2ebe5b2ca4e" providerId="ADAL" clId="{A1516630-9967-4723-A4A5-73C840B001A7}" dt="2022-05-02T14:17:02.364" v="665" actId="478"/>
          <ac:picMkLst>
            <pc:docMk/>
            <pc:sldMk cId="330408442" sldId="571"/>
            <ac:picMk id="2" creationId="{00000000-0000-0000-0000-000000000000}"/>
          </ac:picMkLst>
        </pc:picChg>
        <pc:picChg chg="add del">
          <ac:chgData name="Bras, Daniela" userId="c30e64e7-6f3b-415b-8a66-a2ebe5b2ca4e" providerId="ADAL" clId="{A1516630-9967-4723-A4A5-73C840B001A7}" dt="2022-05-02T14:18:31.149" v="718" actId="478"/>
          <ac:picMkLst>
            <pc:docMk/>
            <pc:sldMk cId="330408442" sldId="571"/>
            <ac:picMk id="3" creationId="{00000000-0000-0000-0000-000000000000}"/>
          </ac:picMkLst>
        </pc:picChg>
        <pc:picChg chg="add del">
          <ac:chgData name="Bras, Daniela" userId="c30e64e7-6f3b-415b-8a66-a2ebe5b2ca4e" providerId="ADAL" clId="{A1516630-9967-4723-A4A5-73C840B001A7}" dt="2022-05-02T14:18:31.606" v="719" actId="478"/>
          <ac:picMkLst>
            <pc:docMk/>
            <pc:sldMk cId="330408442" sldId="571"/>
            <ac:picMk id="5" creationId="{050FF777-5447-4207-AEC2-C1D746E731FF}"/>
          </ac:picMkLst>
        </pc:picChg>
        <pc:picChg chg="mod">
          <ac:chgData name="Bras, Daniela" userId="c30e64e7-6f3b-415b-8a66-a2ebe5b2ca4e" providerId="ADAL" clId="{A1516630-9967-4723-A4A5-73C840B001A7}" dt="2022-05-02T14:17:05.788" v="666" actId="1076"/>
          <ac:picMkLst>
            <pc:docMk/>
            <pc:sldMk cId="330408442" sldId="571"/>
            <ac:picMk id="16" creationId="{00000000-0000-0000-0000-000000000000}"/>
          </ac:picMkLst>
        </pc:picChg>
        <pc:picChg chg="add mod ord">
          <ac:chgData name="Bras, Daniela" userId="c30e64e7-6f3b-415b-8a66-a2ebe5b2ca4e" providerId="ADAL" clId="{A1516630-9967-4723-A4A5-73C840B001A7}" dt="2022-05-02T14:18:31.979" v="720" actId="1076"/>
          <ac:picMkLst>
            <pc:docMk/>
            <pc:sldMk cId="330408442" sldId="571"/>
            <ac:picMk id="23" creationId="{DA18AB7B-CEB6-40A0-B9E2-C72957F0010F}"/>
          </ac:picMkLst>
        </pc:picChg>
      </pc:sldChg>
      <pc:sldChg chg="addSp delSp modSp mod modAnim">
        <pc:chgData name="Bras, Daniela" userId="c30e64e7-6f3b-415b-8a66-a2ebe5b2ca4e" providerId="ADAL" clId="{A1516630-9967-4723-A4A5-73C840B001A7}" dt="2022-05-02T14:25:12.436" v="772" actId="14100"/>
        <pc:sldMkLst>
          <pc:docMk/>
          <pc:sldMk cId="3136909541" sldId="572"/>
        </pc:sldMkLst>
        <pc:spChg chg="mod">
          <ac:chgData name="Bras, Daniela" userId="c30e64e7-6f3b-415b-8a66-a2ebe5b2ca4e" providerId="ADAL" clId="{A1516630-9967-4723-A4A5-73C840B001A7}" dt="2022-05-02T11:12:26.781" v="547" actId="6549"/>
          <ac:spMkLst>
            <pc:docMk/>
            <pc:sldMk cId="3136909541" sldId="572"/>
            <ac:spMk id="12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4:24:29.833" v="768" actId="164"/>
          <ac:spMkLst>
            <pc:docMk/>
            <pc:sldMk cId="3136909541" sldId="572"/>
            <ac:spMk id="15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4:24:29.833" v="768" actId="164"/>
          <ac:spMkLst>
            <pc:docMk/>
            <pc:sldMk cId="3136909541" sldId="572"/>
            <ac:spMk id="17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4:24:29.833" v="768" actId="164"/>
          <ac:spMkLst>
            <pc:docMk/>
            <pc:sldMk cId="3136909541" sldId="572"/>
            <ac:spMk id="18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4:24:29.833" v="768" actId="164"/>
          <ac:spMkLst>
            <pc:docMk/>
            <pc:sldMk cId="3136909541" sldId="572"/>
            <ac:spMk id="19" creationId="{00000000-0000-0000-0000-000000000000}"/>
          </ac:spMkLst>
        </pc:spChg>
        <pc:grpChg chg="add mod">
          <ac:chgData name="Bras, Daniela" userId="c30e64e7-6f3b-415b-8a66-a2ebe5b2ca4e" providerId="ADAL" clId="{A1516630-9967-4723-A4A5-73C840B001A7}" dt="2022-05-02T14:24:44.995" v="770" actId="1038"/>
          <ac:grpSpMkLst>
            <pc:docMk/>
            <pc:sldMk cId="3136909541" sldId="572"/>
            <ac:grpSpMk id="2" creationId="{8DC7F865-9993-4455-9726-4D99CED318FA}"/>
          </ac:grpSpMkLst>
        </pc:grpChg>
        <pc:picChg chg="mod">
          <ac:chgData name="Bras, Daniela" userId="c30e64e7-6f3b-415b-8a66-a2ebe5b2ca4e" providerId="ADAL" clId="{A1516630-9967-4723-A4A5-73C840B001A7}" dt="2022-05-02T14:24:54.651" v="771" actId="14100"/>
          <ac:picMkLst>
            <pc:docMk/>
            <pc:sldMk cId="3136909541" sldId="572"/>
            <ac:picMk id="3" creationId="{00000000-0000-0000-0000-000000000000}"/>
          </ac:picMkLst>
        </pc:picChg>
        <pc:picChg chg="del">
          <ac:chgData name="Bras, Daniela" userId="c30e64e7-6f3b-415b-8a66-a2ebe5b2ca4e" providerId="ADAL" clId="{A1516630-9967-4723-A4A5-73C840B001A7}" dt="2022-05-02T14:22:39.236" v="730" actId="478"/>
          <ac:picMkLst>
            <pc:docMk/>
            <pc:sldMk cId="3136909541" sldId="572"/>
            <ac:picMk id="4" creationId="{00000000-0000-0000-0000-000000000000}"/>
          </ac:picMkLst>
        </pc:picChg>
        <pc:picChg chg="mod">
          <ac:chgData name="Bras, Daniela" userId="c30e64e7-6f3b-415b-8a66-a2ebe5b2ca4e" providerId="ADAL" clId="{A1516630-9967-4723-A4A5-73C840B001A7}" dt="2022-05-02T14:25:12.436" v="772" actId="14100"/>
          <ac:picMkLst>
            <pc:docMk/>
            <pc:sldMk cId="3136909541" sldId="572"/>
            <ac:picMk id="5" creationId="{B2B99A5E-89DB-4628-9692-CBCDA5528DCC}"/>
          </ac:picMkLst>
        </pc:picChg>
        <pc:picChg chg="mod">
          <ac:chgData name="Bras, Daniela" userId="c30e64e7-6f3b-415b-8a66-a2ebe5b2ca4e" providerId="ADAL" clId="{A1516630-9967-4723-A4A5-73C840B001A7}" dt="2022-05-02T14:24:29.833" v="768" actId="164"/>
          <ac:picMkLst>
            <pc:docMk/>
            <pc:sldMk cId="3136909541" sldId="572"/>
            <ac:picMk id="16" creationId="{00000000-0000-0000-0000-000000000000}"/>
          </ac:picMkLst>
        </pc:picChg>
        <pc:picChg chg="add mod ord">
          <ac:chgData name="Bras, Daniela" userId="c30e64e7-6f3b-415b-8a66-a2ebe5b2ca4e" providerId="ADAL" clId="{A1516630-9967-4723-A4A5-73C840B001A7}" dt="2022-05-02T14:24:36.427" v="769" actId="1076"/>
          <ac:picMkLst>
            <pc:docMk/>
            <pc:sldMk cId="3136909541" sldId="572"/>
            <ac:picMk id="22" creationId="{8C7D226B-1BBA-46B4-A74D-EA61C90D28C1}"/>
          </ac:picMkLst>
        </pc:picChg>
      </pc:sldChg>
      <pc:sldChg chg="modSp">
        <pc:chgData name="Bras, Daniela" userId="c30e64e7-6f3b-415b-8a66-a2ebe5b2ca4e" providerId="ADAL" clId="{A1516630-9967-4723-A4A5-73C840B001A7}" dt="2022-05-02T11:12:41.882" v="549" actId="120"/>
        <pc:sldMkLst>
          <pc:docMk/>
          <pc:sldMk cId="3105525842" sldId="573"/>
        </pc:sldMkLst>
        <pc:spChg chg="mod">
          <ac:chgData name="Bras, Daniela" userId="c30e64e7-6f3b-415b-8a66-a2ebe5b2ca4e" providerId="ADAL" clId="{A1516630-9967-4723-A4A5-73C840B001A7}" dt="2022-05-02T11:12:41.882" v="549" actId="120"/>
          <ac:spMkLst>
            <pc:docMk/>
            <pc:sldMk cId="3105525842" sldId="573"/>
            <ac:spMk id="14" creationId="{00000000-0000-0000-0000-000000000000}"/>
          </ac:spMkLst>
        </pc:spChg>
      </pc:sldChg>
      <pc:sldChg chg="addSp modSp mod">
        <pc:chgData name="Bras, Daniela" userId="c30e64e7-6f3b-415b-8a66-a2ebe5b2ca4e" providerId="ADAL" clId="{A1516630-9967-4723-A4A5-73C840B001A7}" dt="2022-05-02T14:40:31.989" v="807" actId="167"/>
        <pc:sldMkLst>
          <pc:docMk/>
          <pc:sldMk cId="510584471" sldId="579"/>
        </pc:sldMkLst>
        <pc:picChg chg="add mod ord">
          <ac:chgData name="Bras, Daniela" userId="c30e64e7-6f3b-415b-8a66-a2ebe5b2ca4e" providerId="ADAL" clId="{A1516630-9967-4723-A4A5-73C840B001A7}" dt="2022-05-02T14:30:59.164" v="800" actId="14100"/>
          <ac:picMkLst>
            <pc:docMk/>
            <pc:sldMk cId="510584471" sldId="579"/>
            <ac:picMk id="13" creationId="{78C92C65-7B69-4FF2-8536-B93639ACD183}"/>
          </ac:picMkLst>
        </pc:picChg>
        <pc:picChg chg="add mod ord">
          <ac:chgData name="Bras, Daniela" userId="c30e64e7-6f3b-415b-8a66-a2ebe5b2ca4e" providerId="ADAL" clId="{A1516630-9967-4723-A4A5-73C840B001A7}" dt="2022-05-02T14:40:31.989" v="807" actId="167"/>
          <ac:picMkLst>
            <pc:docMk/>
            <pc:sldMk cId="510584471" sldId="579"/>
            <ac:picMk id="14" creationId="{E27AF39F-1561-4070-913A-B664B74D012F}"/>
          </ac:picMkLst>
        </pc:picChg>
      </pc:sldChg>
      <pc:sldChg chg="addSp delSp modSp mod">
        <pc:chgData name="Bras, Daniela" userId="c30e64e7-6f3b-415b-8a66-a2ebe5b2ca4e" providerId="ADAL" clId="{A1516630-9967-4723-A4A5-73C840B001A7}" dt="2022-05-02T12:42:46.103" v="568" actId="14100"/>
        <pc:sldMkLst>
          <pc:docMk/>
          <pc:sldMk cId="3851069603" sldId="582"/>
        </pc:sldMkLst>
        <pc:picChg chg="del">
          <ac:chgData name="Bras, Daniela" userId="c30e64e7-6f3b-415b-8a66-a2ebe5b2ca4e" providerId="ADAL" clId="{A1516630-9967-4723-A4A5-73C840B001A7}" dt="2022-05-02T12:41:33.718" v="554" actId="478"/>
          <ac:picMkLst>
            <pc:docMk/>
            <pc:sldMk cId="3851069603" sldId="582"/>
            <ac:picMk id="2" creationId="{0EA2B150-975A-441A-9BCB-F581ECFED5AA}"/>
          </ac:picMkLst>
        </pc:picChg>
        <pc:picChg chg="add mod">
          <ac:chgData name="Bras, Daniela" userId="c30e64e7-6f3b-415b-8a66-a2ebe5b2ca4e" providerId="ADAL" clId="{A1516630-9967-4723-A4A5-73C840B001A7}" dt="2022-05-02T12:42:46.103" v="568" actId="14100"/>
          <ac:picMkLst>
            <pc:docMk/>
            <pc:sldMk cId="3851069603" sldId="582"/>
            <ac:picMk id="4" creationId="{75C6CAAA-7949-43CD-9EFF-3934C6E4D724}"/>
          </ac:picMkLst>
        </pc:picChg>
        <pc:picChg chg="del">
          <ac:chgData name="Bras, Daniela" userId="c30e64e7-6f3b-415b-8a66-a2ebe5b2ca4e" providerId="ADAL" clId="{A1516630-9967-4723-A4A5-73C840B001A7}" dt="2022-05-02T12:41:31.639" v="553" actId="478"/>
          <ac:picMkLst>
            <pc:docMk/>
            <pc:sldMk cId="3851069603" sldId="582"/>
            <ac:picMk id="6" creationId="{39507C55-2E7F-4239-A5E4-0585CA76D84B}"/>
          </ac:picMkLst>
        </pc:picChg>
      </pc:sldChg>
      <pc:sldChg chg="modSp mod">
        <pc:chgData name="Bras, Daniela" userId="c30e64e7-6f3b-415b-8a66-a2ebe5b2ca4e" providerId="ADAL" clId="{A1516630-9967-4723-A4A5-73C840B001A7}" dt="2022-05-03T14:55:21.436" v="2189" actId="20577"/>
        <pc:sldMkLst>
          <pc:docMk/>
          <pc:sldMk cId="3170234434" sldId="584"/>
        </pc:sldMkLst>
        <pc:spChg chg="mod">
          <ac:chgData name="Bras, Daniela" userId="c30e64e7-6f3b-415b-8a66-a2ebe5b2ca4e" providerId="ADAL" clId="{A1516630-9967-4723-A4A5-73C840B001A7}" dt="2022-05-02T10:56:38.503" v="4" actId="20577"/>
          <ac:spMkLst>
            <pc:docMk/>
            <pc:sldMk cId="3170234434" sldId="584"/>
            <ac:spMk id="10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3T14:55:21.436" v="2189" actId="20577"/>
          <ac:spMkLst>
            <pc:docMk/>
            <pc:sldMk cId="3170234434" sldId="584"/>
            <ac:spMk id="16" creationId="{00000000-0000-0000-0000-000000000000}"/>
          </ac:spMkLst>
        </pc:spChg>
      </pc:sldChg>
      <pc:sldChg chg="modSp mod">
        <pc:chgData name="Bras, Daniela" userId="c30e64e7-6f3b-415b-8a66-a2ebe5b2ca4e" providerId="ADAL" clId="{A1516630-9967-4723-A4A5-73C840B001A7}" dt="2022-05-02T12:07:36.836" v="552" actId="120"/>
        <pc:sldMkLst>
          <pc:docMk/>
          <pc:sldMk cId="2785776247" sldId="586"/>
        </pc:sldMkLst>
        <pc:spChg chg="mod">
          <ac:chgData name="Bras, Daniela" userId="c30e64e7-6f3b-415b-8a66-a2ebe5b2ca4e" providerId="ADAL" clId="{A1516630-9967-4723-A4A5-73C840B001A7}" dt="2022-05-02T12:07:36.836" v="552" actId="120"/>
          <ac:spMkLst>
            <pc:docMk/>
            <pc:sldMk cId="2785776247" sldId="586"/>
            <ac:spMk id="9" creationId="{00000000-0000-0000-0000-000000000000}"/>
          </ac:spMkLst>
        </pc:spChg>
      </pc:sldChg>
      <pc:sldChg chg="modSp">
        <pc:chgData name="Bras, Daniela" userId="c30e64e7-6f3b-415b-8a66-a2ebe5b2ca4e" providerId="ADAL" clId="{A1516630-9967-4723-A4A5-73C840B001A7}" dt="2022-05-02T13:28:25.221" v="602" actId="120"/>
        <pc:sldMkLst>
          <pc:docMk/>
          <pc:sldMk cId="3646644424" sldId="587"/>
        </pc:sldMkLst>
        <pc:spChg chg="mod">
          <ac:chgData name="Bras, Daniela" userId="c30e64e7-6f3b-415b-8a66-a2ebe5b2ca4e" providerId="ADAL" clId="{A1516630-9967-4723-A4A5-73C840B001A7}" dt="2022-05-02T13:28:17.487" v="599" actId="120"/>
          <ac:spMkLst>
            <pc:docMk/>
            <pc:sldMk cId="3646644424" sldId="587"/>
            <ac:spMk id="20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3:28:20.004" v="600" actId="120"/>
          <ac:spMkLst>
            <pc:docMk/>
            <pc:sldMk cId="3646644424" sldId="587"/>
            <ac:spMk id="22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3:28:25.221" v="602" actId="120"/>
          <ac:spMkLst>
            <pc:docMk/>
            <pc:sldMk cId="3646644424" sldId="587"/>
            <ac:spMk id="25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3:28:22.345" v="601" actId="120"/>
          <ac:spMkLst>
            <pc:docMk/>
            <pc:sldMk cId="3646644424" sldId="587"/>
            <ac:spMk id="27" creationId="{00000000-0000-0000-0000-000000000000}"/>
          </ac:spMkLst>
        </pc:spChg>
      </pc:sldChg>
      <pc:sldChg chg="modSp mod">
        <pc:chgData name="Bras, Daniela" userId="c30e64e7-6f3b-415b-8a66-a2ebe5b2ca4e" providerId="ADAL" clId="{A1516630-9967-4723-A4A5-73C840B001A7}" dt="2022-05-02T13:28:11.184" v="598" actId="120"/>
        <pc:sldMkLst>
          <pc:docMk/>
          <pc:sldMk cId="2069513800" sldId="588"/>
        </pc:sldMkLst>
        <pc:spChg chg="mod">
          <ac:chgData name="Bras, Daniela" userId="c30e64e7-6f3b-415b-8a66-a2ebe5b2ca4e" providerId="ADAL" clId="{A1516630-9967-4723-A4A5-73C840B001A7}" dt="2022-05-02T13:28:02.389" v="594" actId="120"/>
          <ac:spMkLst>
            <pc:docMk/>
            <pc:sldMk cId="2069513800" sldId="588"/>
            <ac:spMk id="29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3:28:08.797" v="597" actId="120"/>
          <ac:spMkLst>
            <pc:docMk/>
            <pc:sldMk cId="2069513800" sldId="588"/>
            <ac:spMk id="36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3:28:11.184" v="598" actId="120"/>
          <ac:spMkLst>
            <pc:docMk/>
            <pc:sldMk cId="2069513800" sldId="588"/>
            <ac:spMk id="38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3:28:04.471" v="595" actId="120"/>
          <ac:spMkLst>
            <pc:docMk/>
            <pc:sldMk cId="2069513800" sldId="588"/>
            <ac:spMk id="48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3:28:06.491" v="596" actId="120"/>
          <ac:spMkLst>
            <pc:docMk/>
            <pc:sldMk cId="2069513800" sldId="588"/>
            <ac:spMk id="53" creationId="{00000000-0000-0000-0000-000000000000}"/>
          </ac:spMkLst>
        </pc:spChg>
      </pc:sldChg>
      <pc:sldChg chg="modSp">
        <pc:chgData name="Bras, Daniela" userId="c30e64e7-6f3b-415b-8a66-a2ebe5b2ca4e" providerId="ADAL" clId="{A1516630-9967-4723-A4A5-73C840B001A7}" dt="2022-05-03T14:55:36.330" v="2190" actId="120"/>
        <pc:sldMkLst>
          <pc:docMk/>
          <pc:sldMk cId="1798803528" sldId="589"/>
        </pc:sldMkLst>
        <pc:spChg chg="mod">
          <ac:chgData name="Bras, Daniela" userId="c30e64e7-6f3b-415b-8a66-a2ebe5b2ca4e" providerId="ADAL" clId="{A1516630-9967-4723-A4A5-73C840B001A7}" dt="2022-05-03T14:55:36.330" v="2190" actId="120"/>
          <ac:spMkLst>
            <pc:docMk/>
            <pc:sldMk cId="1798803528" sldId="589"/>
            <ac:spMk id="23" creationId="{00000000-0000-0000-0000-000000000000}"/>
          </ac:spMkLst>
        </pc:spChg>
      </pc:sldChg>
      <pc:sldChg chg="modSp mod">
        <pc:chgData name="Bras, Daniela" userId="c30e64e7-6f3b-415b-8a66-a2ebe5b2ca4e" providerId="ADAL" clId="{A1516630-9967-4723-A4A5-73C840B001A7}" dt="2022-05-02T13:26:55.421" v="593" actId="120"/>
        <pc:sldMkLst>
          <pc:docMk/>
          <pc:sldMk cId="1077660955" sldId="590"/>
        </pc:sldMkLst>
        <pc:spChg chg="mod">
          <ac:chgData name="Bras, Daniela" userId="c30e64e7-6f3b-415b-8a66-a2ebe5b2ca4e" providerId="ADAL" clId="{A1516630-9967-4723-A4A5-73C840B001A7}" dt="2022-05-02T13:26:55.421" v="593" actId="120"/>
          <ac:spMkLst>
            <pc:docMk/>
            <pc:sldMk cId="1077660955" sldId="590"/>
            <ac:spMk id="5" creationId="{00000000-0000-0000-0000-000000000000}"/>
          </ac:spMkLst>
        </pc:spChg>
      </pc:sldChg>
      <pc:sldChg chg="modSp">
        <pc:chgData name="Bras, Daniela" userId="c30e64e7-6f3b-415b-8a66-a2ebe5b2ca4e" providerId="ADAL" clId="{A1516630-9967-4723-A4A5-73C840B001A7}" dt="2022-05-02T13:26:49.268" v="592" actId="120"/>
        <pc:sldMkLst>
          <pc:docMk/>
          <pc:sldMk cId="815847214" sldId="591"/>
        </pc:sldMkLst>
        <pc:spChg chg="mod">
          <ac:chgData name="Bras, Daniela" userId="c30e64e7-6f3b-415b-8a66-a2ebe5b2ca4e" providerId="ADAL" clId="{A1516630-9967-4723-A4A5-73C840B001A7}" dt="2022-05-02T13:26:49.268" v="592" actId="120"/>
          <ac:spMkLst>
            <pc:docMk/>
            <pc:sldMk cId="815847214" sldId="591"/>
            <ac:spMk id="6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3:26:46.849" v="591" actId="120"/>
          <ac:spMkLst>
            <pc:docMk/>
            <pc:sldMk cId="815847214" sldId="591"/>
            <ac:spMk id="10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3:26:44.269" v="590" actId="120"/>
          <ac:spMkLst>
            <pc:docMk/>
            <pc:sldMk cId="815847214" sldId="591"/>
            <ac:spMk id="12" creationId="{00000000-0000-0000-0000-000000000000}"/>
          </ac:spMkLst>
        </pc:spChg>
      </pc:sldChg>
      <pc:sldChg chg="modSp mod">
        <pc:chgData name="Bras, Daniela" userId="c30e64e7-6f3b-415b-8a66-a2ebe5b2ca4e" providerId="ADAL" clId="{A1516630-9967-4723-A4A5-73C840B001A7}" dt="2022-05-02T13:26:32.427" v="588" actId="120"/>
        <pc:sldMkLst>
          <pc:docMk/>
          <pc:sldMk cId="1186432199" sldId="594"/>
        </pc:sldMkLst>
        <pc:spChg chg="mod">
          <ac:chgData name="Bras, Daniela" userId="c30e64e7-6f3b-415b-8a66-a2ebe5b2ca4e" providerId="ADAL" clId="{A1516630-9967-4723-A4A5-73C840B001A7}" dt="2022-05-02T13:26:32.427" v="588" actId="120"/>
          <ac:spMkLst>
            <pc:docMk/>
            <pc:sldMk cId="1186432199" sldId="594"/>
            <ac:spMk id="7" creationId="{00000000-0000-0000-0000-000000000000}"/>
          </ac:spMkLst>
        </pc:spChg>
      </pc:sldChg>
      <pc:sldChg chg="modSp">
        <pc:chgData name="Bras, Daniela" userId="c30e64e7-6f3b-415b-8a66-a2ebe5b2ca4e" providerId="ADAL" clId="{A1516630-9967-4723-A4A5-73C840B001A7}" dt="2022-05-02T13:26:22.945" v="587" actId="120"/>
        <pc:sldMkLst>
          <pc:docMk/>
          <pc:sldMk cId="1527612951" sldId="595"/>
        </pc:sldMkLst>
        <pc:spChg chg="mod">
          <ac:chgData name="Bras, Daniela" userId="c30e64e7-6f3b-415b-8a66-a2ebe5b2ca4e" providerId="ADAL" clId="{A1516630-9967-4723-A4A5-73C840B001A7}" dt="2022-05-02T13:26:22.945" v="587" actId="120"/>
          <ac:spMkLst>
            <pc:docMk/>
            <pc:sldMk cId="1527612951" sldId="595"/>
            <ac:spMk id="4" creationId="{00000000-0000-0000-0000-000000000000}"/>
          </ac:spMkLst>
        </pc:spChg>
      </pc:sldChg>
      <pc:sldChg chg="modSp mod">
        <pc:chgData name="Bras, Daniela" userId="c30e64e7-6f3b-415b-8a66-a2ebe5b2ca4e" providerId="ADAL" clId="{A1516630-9967-4723-A4A5-73C840B001A7}" dt="2022-05-02T13:26:11.768" v="586" actId="120"/>
        <pc:sldMkLst>
          <pc:docMk/>
          <pc:sldMk cId="2569448733" sldId="597"/>
        </pc:sldMkLst>
        <pc:spChg chg="mod">
          <ac:chgData name="Bras, Daniela" userId="c30e64e7-6f3b-415b-8a66-a2ebe5b2ca4e" providerId="ADAL" clId="{A1516630-9967-4723-A4A5-73C840B001A7}" dt="2022-05-02T13:26:07.588" v="585" actId="120"/>
          <ac:spMkLst>
            <pc:docMk/>
            <pc:sldMk cId="2569448733" sldId="597"/>
            <ac:spMk id="22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3:26:11.768" v="586" actId="120"/>
          <ac:spMkLst>
            <pc:docMk/>
            <pc:sldMk cId="2569448733" sldId="597"/>
            <ac:spMk id="27" creationId="{00000000-0000-0000-0000-000000000000}"/>
          </ac:spMkLst>
        </pc:spChg>
      </pc:sldChg>
      <pc:sldChg chg="modSp mod">
        <pc:chgData name="Bras, Daniela" userId="c30e64e7-6f3b-415b-8a66-a2ebe5b2ca4e" providerId="ADAL" clId="{A1516630-9967-4723-A4A5-73C840B001A7}" dt="2022-05-02T13:25:57.586" v="584" actId="120"/>
        <pc:sldMkLst>
          <pc:docMk/>
          <pc:sldMk cId="2513478730" sldId="598"/>
        </pc:sldMkLst>
        <pc:spChg chg="mod">
          <ac:chgData name="Bras, Daniela" userId="c30e64e7-6f3b-415b-8a66-a2ebe5b2ca4e" providerId="ADAL" clId="{A1516630-9967-4723-A4A5-73C840B001A7}" dt="2022-05-02T13:25:52.682" v="582" actId="120"/>
          <ac:spMkLst>
            <pc:docMk/>
            <pc:sldMk cId="2513478730" sldId="598"/>
            <ac:spMk id="8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3:25:34.452" v="579" actId="120"/>
          <ac:spMkLst>
            <pc:docMk/>
            <pc:sldMk cId="2513478730" sldId="598"/>
            <ac:spMk id="14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3:25:47.476" v="581" actId="120"/>
          <ac:spMkLst>
            <pc:docMk/>
            <pc:sldMk cId="2513478730" sldId="598"/>
            <ac:spMk id="15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3:25:55.246" v="583" actId="120"/>
          <ac:spMkLst>
            <pc:docMk/>
            <pc:sldMk cId="2513478730" sldId="598"/>
            <ac:spMk id="23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3:25:57.586" v="584" actId="120"/>
          <ac:spMkLst>
            <pc:docMk/>
            <pc:sldMk cId="2513478730" sldId="598"/>
            <ac:spMk id="25" creationId="{00000000-0000-0000-0000-000000000000}"/>
          </ac:spMkLst>
        </pc:spChg>
      </pc:sldChg>
      <pc:sldChg chg="modSp mod">
        <pc:chgData name="Bras, Daniela" userId="c30e64e7-6f3b-415b-8a66-a2ebe5b2ca4e" providerId="ADAL" clId="{A1516630-9967-4723-A4A5-73C840B001A7}" dt="2022-05-02T13:25:26.064" v="578" actId="120"/>
        <pc:sldMkLst>
          <pc:docMk/>
          <pc:sldMk cId="2925551112" sldId="599"/>
        </pc:sldMkLst>
        <pc:spChg chg="mod">
          <ac:chgData name="Bras, Daniela" userId="c30e64e7-6f3b-415b-8a66-a2ebe5b2ca4e" providerId="ADAL" clId="{A1516630-9967-4723-A4A5-73C840B001A7}" dt="2022-05-02T13:25:07.621" v="577" actId="120"/>
          <ac:spMkLst>
            <pc:docMk/>
            <pc:sldMk cId="2925551112" sldId="599"/>
            <ac:spMk id="14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3:25:26.064" v="578" actId="120"/>
          <ac:spMkLst>
            <pc:docMk/>
            <pc:sldMk cId="2925551112" sldId="599"/>
            <ac:spMk id="15" creationId="{00000000-0000-0000-0000-000000000000}"/>
          </ac:spMkLst>
        </pc:spChg>
      </pc:sldChg>
      <pc:sldChg chg="modSp mod">
        <pc:chgData name="Bras, Daniela" userId="c30e64e7-6f3b-415b-8a66-a2ebe5b2ca4e" providerId="ADAL" clId="{A1516630-9967-4723-A4A5-73C840B001A7}" dt="2022-05-02T13:24:58.481" v="576" actId="120"/>
        <pc:sldMkLst>
          <pc:docMk/>
          <pc:sldMk cId="996459158" sldId="600"/>
        </pc:sldMkLst>
        <pc:spChg chg="mod">
          <ac:chgData name="Bras, Daniela" userId="c30e64e7-6f3b-415b-8a66-a2ebe5b2ca4e" providerId="ADAL" clId="{A1516630-9967-4723-A4A5-73C840B001A7}" dt="2022-05-02T13:24:58.481" v="576" actId="120"/>
          <ac:spMkLst>
            <pc:docMk/>
            <pc:sldMk cId="996459158" sldId="600"/>
            <ac:spMk id="5" creationId="{00000000-0000-0000-0000-000000000000}"/>
          </ac:spMkLst>
        </pc:spChg>
      </pc:sldChg>
      <pc:sldChg chg="modSp">
        <pc:chgData name="Bras, Daniela" userId="c30e64e7-6f3b-415b-8a66-a2ebe5b2ca4e" providerId="ADAL" clId="{A1516630-9967-4723-A4A5-73C840B001A7}" dt="2022-05-02T13:24:48.783" v="575" actId="120"/>
        <pc:sldMkLst>
          <pc:docMk/>
          <pc:sldMk cId="3905559183" sldId="601"/>
        </pc:sldMkLst>
        <pc:spChg chg="mod">
          <ac:chgData name="Bras, Daniela" userId="c30e64e7-6f3b-415b-8a66-a2ebe5b2ca4e" providerId="ADAL" clId="{A1516630-9967-4723-A4A5-73C840B001A7}" dt="2022-05-02T13:24:48.783" v="575" actId="120"/>
          <ac:spMkLst>
            <pc:docMk/>
            <pc:sldMk cId="3905559183" sldId="601"/>
            <ac:spMk id="6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3:24:43.923" v="574" actId="120"/>
          <ac:spMkLst>
            <pc:docMk/>
            <pc:sldMk cId="3905559183" sldId="601"/>
            <ac:spMk id="10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3:24:35.359" v="573" actId="120"/>
          <ac:spMkLst>
            <pc:docMk/>
            <pc:sldMk cId="3905559183" sldId="601"/>
            <ac:spMk id="12" creationId="{00000000-0000-0000-0000-000000000000}"/>
          </ac:spMkLst>
        </pc:spChg>
      </pc:sldChg>
      <pc:sldChg chg="modSp mod">
        <pc:chgData name="Bras, Daniela" userId="c30e64e7-6f3b-415b-8a66-a2ebe5b2ca4e" providerId="ADAL" clId="{A1516630-9967-4723-A4A5-73C840B001A7}" dt="2022-05-02T13:24:23.047" v="570" actId="120"/>
        <pc:sldMkLst>
          <pc:docMk/>
          <pc:sldMk cId="891967227" sldId="604"/>
        </pc:sldMkLst>
        <pc:spChg chg="mod">
          <ac:chgData name="Bras, Daniela" userId="c30e64e7-6f3b-415b-8a66-a2ebe5b2ca4e" providerId="ADAL" clId="{A1516630-9967-4723-A4A5-73C840B001A7}" dt="2022-05-02T13:24:23.047" v="570" actId="120"/>
          <ac:spMkLst>
            <pc:docMk/>
            <pc:sldMk cId="891967227" sldId="604"/>
            <ac:spMk id="5" creationId="{00000000-0000-0000-0000-000000000000}"/>
          </ac:spMkLst>
        </pc:spChg>
      </pc:sldChg>
      <pc:sldChg chg="modSp">
        <pc:chgData name="Bras, Daniela" userId="c30e64e7-6f3b-415b-8a66-a2ebe5b2ca4e" providerId="ADAL" clId="{A1516630-9967-4723-A4A5-73C840B001A7}" dt="2022-05-02T13:24:12.638" v="569" actId="120"/>
        <pc:sldMkLst>
          <pc:docMk/>
          <pc:sldMk cId="3597824310" sldId="605"/>
        </pc:sldMkLst>
        <pc:spChg chg="mod">
          <ac:chgData name="Bras, Daniela" userId="c30e64e7-6f3b-415b-8a66-a2ebe5b2ca4e" providerId="ADAL" clId="{A1516630-9967-4723-A4A5-73C840B001A7}" dt="2022-05-02T13:24:12.638" v="569" actId="120"/>
          <ac:spMkLst>
            <pc:docMk/>
            <pc:sldMk cId="3597824310" sldId="605"/>
            <ac:spMk id="4" creationId="{00000000-0000-0000-0000-000000000000}"/>
          </ac:spMkLst>
        </pc:spChg>
      </pc:sldChg>
      <pc:sldChg chg="modSp mod">
        <pc:chgData name="Bras, Daniela" userId="c30e64e7-6f3b-415b-8a66-a2ebe5b2ca4e" providerId="ADAL" clId="{A1516630-9967-4723-A4A5-73C840B001A7}" dt="2022-05-02T11:10:20.882" v="540" actId="120"/>
        <pc:sldMkLst>
          <pc:docMk/>
          <pc:sldMk cId="397347751" sldId="644"/>
        </pc:sldMkLst>
        <pc:spChg chg="mod">
          <ac:chgData name="Bras, Daniela" userId="c30e64e7-6f3b-415b-8a66-a2ebe5b2ca4e" providerId="ADAL" clId="{A1516630-9967-4723-A4A5-73C840B001A7}" dt="2022-05-02T11:10:06.463" v="539" actId="120"/>
          <ac:spMkLst>
            <pc:docMk/>
            <pc:sldMk cId="397347751" sldId="644"/>
            <ac:spMk id="14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1:10:20.882" v="540" actId="120"/>
          <ac:spMkLst>
            <pc:docMk/>
            <pc:sldMk cId="397347751" sldId="644"/>
            <ac:spMk id="15" creationId="{00000000-0000-0000-0000-000000000000}"/>
          </ac:spMkLst>
        </pc:spChg>
      </pc:sldChg>
      <pc:sldChg chg="addSp delSp modSp del mod">
        <pc:chgData name="Bras, Daniela" userId="c30e64e7-6f3b-415b-8a66-a2ebe5b2ca4e" providerId="ADAL" clId="{A1516630-9967-4723-A4A5-73C840B001A7}" dt="2022-05-02T14:14:44.231" v="653" actId="2696"/>
        <pc:sldMkLst>
          <pc:docMk/>
          <pc:sldMk cId="3105012842" sldId="645"/>
        </pc:sldMkLst>
        <pc:spChg chg="mod">
          <ac:chgData name="Bras, Daniela" userId="c30e64e7-6f3b-415b-8a66-a2ebe5b2ca4e" providerId="ADAL" clId="{A1516630-9967-4723-A4A5-73C840B001A7}" dt="2022-05-02T11:09:11.848" v="538" actId="120"/>
          <ac:spMkLst>
            <pc:docMk/>
            <pc:sldMk cId="3105012842" sldId="645"/>
            <ac:spMk id="27" creationId="{00000000-0000-0000-0000-000000000000}"/>
          </ac:spMkLst>
        </pc:spChg>
        <pc:picChg chg="add del mod">
          <ac:chgData name="Bras, Daniela" userId="c30e64e7-6f3b-415b-8a66-a2ebe5b2ca4e" providerId="ADAL" clId="{A1516630-9967-4723-A4A5-73C840B001A7}" dt="2022-05-02T14:10:38.864" v="630" actId="478"/>
          <ac:picMkLst>
            <pc:docMk/>
            <pc:sldMk cId="3105012842" sldId="645"/>
            <ac:picMk id="15" creationId="{8E6A148B-68C9-4B04-B991-941D569149F8}"/>
          </ac:picMkLst>
        </pc:picChg>
      </pc:sldChg>
      <pc:sldChg chg="modSp">
        <pc:chgData name="Bras, Daniela" userId="c30e64e7-6f3b-415b-8a66-a2ebe5b2ca4e" providerId="ADAL" clId="{A1516630-9967-4723-A4A5-73C840B001A7}" dt="2022-05-02T12:07:16.373" v="551" actId="120"/>
        <pc:sldMkLst>
          <pc:docMk/>
          <pc:sldMk cId="3102902422" sldId="646"/>
        </pc:sldMkLst>
        <pc:spChg chg="mod">
          <ac:chgData name="Bras, Daniela" userId="c30e64e7-6f3b-415b-8a66-a2ebe5b2ca4e" providerId="ADAL" clId="{A1516630-9967-4723-A4A5-73C840B001A7}" dt="2022-05-02T12:07:16.373" v="551" actId="120"/>
          <ac:spMkLst>
            <pc:docMk/>
            <pc:sldMk cId="3102902422" sldId="646"/>
            <ac:spMk id="28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2:07:08.910" v="550" actId="120"/>
          <ac:spMkLst>
            <pc:docMk/>
            <pc:sldMk cId="3102902422" sldId="646"/>
            <ac:spMk id="30" creationId="{00000000-0000-0000-0000-000000000000}"/>
          </ac:spMkLst>
        </pc:spChg>
      </pc:sldChg>
      <pc:sldChg chg="addSp modSp mod">
        <pc:chgData name="Bras, Daniela" userId="c30e64e7-6f3b-415b-8a66-a2ebe5b2ca4e" providerId="ADAL" clId="{A1516630-9967-4723-A4A5-73C840B001A7}" dt="2022-05-02T14:30:04.012" v="793" actId="1076"/>
        <pc:sldMkLst>
          <pc:docMk/>
          <pc:sldMk cId="3607944838" sldId="647"/>
        </pc:sldMkLst>
        <pc:spChg chg="mod ord">
          <ac:chgData name="Bras, Daniela" userId="c30e64e7-6f3b-415b-8a66-a2ebe5b2ca4e" providerId="ADAL" clId="{A1516630-9967-4723-A4A5-73C840B001A7}" dt="2022-05-02T14:30:04.012" v="793" actId="1076"/>
          <ac:spMkLst>
            <pc:docMk/>
            <pc:sldMk cId="3607944838" sldId="647"/>
            <ac:spMk id="23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4:25:49.355" v="774" actId="120"/>
          <ac:spMkLst>
            <pc:docMk/>
            <pc:sldMk cId="3607944838" sldId="647"/>
            <ac:spMk id="27" creationId="{00000000-0000-0000-0000-000000000000}"/>
          </ac:spMkLst>
        </pc:spChg>
        <pc:picChg chg="add mod ord">
          <ac:chgData name="Bras, Daniela" userId="c30e64e7-6f3b-415b-8a66-a2ebe5b2ca4e" providerId="ADAL" clId="{A1516630-9967-4723-A4A5-73C840B001A7}" dt="2022-05-02T14:29:05.532" v="791" actId="14100"/>
          <ac:picMkLst>
            <pc:docMk/>
            <pc:sldMk cId="3607944838" sldId="647"/>
            <ac:picMk id="14" creationId="{8052DCCC-414C-473C-A222-ABE74D3A7A21}"/>
          </ac:picMkLst>
        </pc:picChg>
      </pc:sldChg>
      <pc:sldChg chg="modSp">
        <pc:chgData name="Bras, Daniela" userId="c30e64e7-6f3b-415b-8a66-a2ebe5b2ca4e" providerId="ADAL" clId="{A1516630-9967-4723-A4A5-73C840B001A7}" dt="2022-05-02T11:07:18.147" v="532" actId="120"/>
        <pc:sldMkLst>
          <pc:docMk/>
          <pc:sldMk cId="2823499010" sldId="649"/>
        </pc:sldMkLst>
        <pc:spChg chg="mod">
          <ac:chgData name="Bras, Daniela" userId="c30e64e7-6f3b-415b-8a66-a2ebe5b2ca4e" providerId="ADAL" clId="{A1516630-9967-4723-A4A5-73C840B001A7}" dt="2022-05-02T11:07:18.147" v="532" actId="120"/>
          <ac:spMkLst>
            <pc:docMk/>
            <pc:sldMk cId="2823499010" sldId="649"/>
            <ac:spMk id="5" creationId="{00000000-0000-0000-0000-000000000000}"/>
          </ac:spMkLst>
        </pc:spChg>
      </pc:sldChg>
      <pc:sldChg chg="modSp mod">
        <pc:chgData name="Bras, Daniela" userId="c30e64e7-6f3b-415b-8a66-a2ebe5b2ca4e" providerId="ADAL" clId="{A1516630-9967-4723-A4A5-73C840B001A7}" dt="2022-05-02T10:58:27.791" v="9" actId="1076"/>
        <pc:sldMkLst>
          <pc:docMk/>
          <pc:sldMk cId="4164884089" sldId="650"/>
        </pc:sldMkLst>
        <pc:spChg chg="mod">
          <ac:chgData name="Bras, Daniela" userId="c30e64e7-6f3b-415b-8a66-a2ebe5b2ca4e" providerId="ADAL" clId="{A1516630-9967-4723-A4A5-73C840B001A7}" dt="2022-05-02T10:58:02.057" v="7" actId="1076"/>
          <ac:spMkLst>
            <pc:docMk/>
            <pc:sldMk cId="4164884089" sldId="650"/>
            <ac:spMk id="5" creationId="{00000000-0000-0000-0000-000000000000}"/>
          </ac:spMkLst>
        </pc:spChg>
        <pc:spChg chg="mod">
          <ac:chgData name="Bras, Daniela" userId="c30e64e7-6f3b-415b-8a66-a2ebe5b2ca4e" providerId="ADAL" clId="{A1516630-9967-4723-A4A5-73C840B001A7}" dt="2022-05-02T10:58:19.365" v="8" actId="120"/>
          <ac:spMkLst>
            <pc:docMk/>
            <pc:sldMk cId="4164884089" sldId="650"/>
            <ac:spMk id="33" creationId="{C154FB79-8C69-45CB-BF22-534FA78B0848}"/>
          </ac:spMkLst>
        </pc:spChg>
        <pc:spChg chg="mod">
          <ac:chgData name="Bras, Daniela" userId="c30e64e7-6f3b-415b-8a66-a2ebe5b2ca4e" providerId="ADAL" clId="{A1516630-9967-4723-A4A5-73C840B001A7}" dt="2022-05-02T10:58:27.791" v="9" actId="1076"/>
          <ac:spMkLst>
            <pc:docMk/>
            <pc:sldMk cId="4164884089" sldId="650"/>
            <ac:spMk id="39" creationId="{0FF9ABB0-04E2-428E-955F-4F2FEFDBE5EA}"/>
          </ac:spMkLst>
        </pc:spChg>
      </pc:sldChg>
      <pc:sldChg chg="modSp mod">
        <pc:chgData name="Bras, Daniela" userId="c30e64e7-6f3b-415b-8a66-a2ebe5b2ca4e" providerId="ADAL" clId="{A1516630-9967-4723-A4A5-73C840B001A7}" dt="2022-05-02T10:59:53.172" v="11" actId="120"/>
        <pc:sldMkLst>
          <pc:docMk/>
          <pc:sldMk cId="1282878151" sldId="651"/>
        </pc:sldMkLst>
        <pc:spChg chg="mod">
          <ac:chgData name="Bras, Daniela" userId="c30e64e7-6f3b-415b-8a66-a2ebe5b2ca4e" providerId="ADAL" clId="{A1516630-9967-4723-A4A5-73C840B001A7}" dt="2022-05-02T10:59:53.172" v="11" actId="120"/>
          <ac:spMkLst>
            <pc:docMk/>
            <pc:sldMk cId="1282878151" sldId="651"/>
            <ac:spMk id="25" creationId="{459CF0D3-56C4-4AF3-B404-6D99E6DDB634}"/>
          </ac:spMkLst>
        </pc:spChg>
      </pc:sldChg>
      <pc:sldChg chg="modSp mod">
        <pc:chgData name="Bras, Daniela" userId="c30e64e7-6f3b-415b-8a66-a2ebe5b2ca4e" providerId="ADAL" clId="{A1516630-9967-4723-A4A5-73C840B001A7}" dt="2022-05-02T11:00:35.599" v="14" actId="120"/>
        <pc:sldMkLst>
          <pc:docMk/>
          <pc:sldMk cId="4269620331" sldId="653"/>
        </pc:sldMkLst>
        <pc:spChg chg="mod">
          <ac:chgData name="Bras, Daniela" userId="c30e64e7-6f3b-415b-8a66-a2ebe5b2ca4e" providerId="ADAL" clId="{A1516630-9967-4723-A4A5-73C840B001A7}" dt="2022-05-02T11:00:35.599" v="14" actId="120"/>
          <ac:spMkLst>
            <pc:docMk/>
            <pc:sldMk cId="4269620331" sldId="653"/>
            <ac:spMk id="5" creationId="{00000000-0000-0000-0000-000000000000}"/>
          </ac:spMkLst>
        </pc:spChg>
      </pc:sldChg>
      <pc:sldChg chg="addSp delSp modSp new mod modAnim">
        <pc:chgData name="Bras, Daniela" userId="c30e64e7-6f3b-415b-8a66-a2ebe5b2ca4e" providerId="ADAL" clId="{A1516630-9967-4723-A4A5-73C840B001A7}" dt="2022-05-02T14:16:35.740" v="661" actId="571"/>
        <pc:sldMkLst>
          <pc:docMk/>
          <pc:sldMk cId="3610765245" sldId="654"/>
        </pc:sldMkLst>
        <pc:spChg chg="add mod">
          <ac:chgData name="Bras, Daniela" userId="c30e64e7-6f3b-415b-8a66-a2ebe5b2ca4e" providerId="ADAL" clId="{A1516630-9967-4723-A4A5-73C840B001A7}" dt="2022-05-02T14:12:46.874" v="638" actId="1076"/>
          <ac:spMkLst>
            <pc:docMk/>
            <pc:sldMk cId="3610765245" sldId="654"/>
            <ac:spMk id="5" creationId="{57C2D9F7-C17A-4E93-922D-3980A02008E2}"/>
          </ac:spMkLst>
        </pc:spChg>
        <pc:spChg chg="add mod">
          <ac:chgData name="Bras, Daniela" userId="c30e64e7-6f3b-415b-8a66-a2ebe5b2ca4e" providerId="ADAL" clId="{A1516630-9967-4723-A4A5-73C840B001A7}" dt="2022-05-02T14:12:28.745" v="636" actId="1076"/>
          <ac:spMkLst>
            <pc:docMk/>
            <pc:sldMk cId="3610765245" sldId="654"/>
            <ac:spMk id="7" creationId="{0FBEB494-457B-48D8-A9A8-B368B6108778}"/>
          </ac:spMkLst>
        </pc:spChg>
        <pc:spChg chg="add mod">
          <ac:chgData name="Bras, Daniela" userId="c30e64e7-6f3b-415b-8a66-a2ebe5b2ca4e" providerId="ADAL" clId="{A1516630-9967-4723-A4A5-73C840B001A7}" dt="2022-05-02T14:12:28.745" v="636" actId="1076"/>
          <ac:spMkLst>
            <pc:docMk/>
            <pc:sldMk cId="3610765245" sldId="654"/>
            <ac:spMk id="8" creationId="{5862A9EC-23EA-4F44-BB3A-9D23EC3BDF51}"/>
          </ac:spMkLst>
        </pc:spChg>
        <pc:spChg chg="add mod">
          <ac:chgData name="Bras, Daniela" userId="c30e64e7-6f3b-415b-8a66-a2ebe5b2ca4e" providerId="ADAL" clId="{A1516630-9967-4723-A4A5-73C840B001A7}" dt="2022-05-02T14:13:33.714" v="645" actId="1037"/>
          <ac:spMkLst>
            <pc:docMk/>
            <pc:sldMk cId="3610765245" sldId="654"/>
            <ac:spMk id="9" creationId="{7DC15D66-7247-4B9D-BA1F-E80A3E372E75}"/>
          </ac:spMkLst>
        </pc:spChg>
        <pc:spChg chg="add mod">
          <ac:chgData name="Bras, Daniela" userId="c30e64e7-6f3b-415b-8a66-a2ebe5b2ca4e" providerId="ADAL" clId="{A1516630-9967-4723-A4A5-73C840B001A7}" dt="2022-05-02T14:14:09.942" v="650" actId="1035"/>
          <ac:spMkLst>
            <pc:docMk/>
            <pc:sldMk cId="3610765245" sldId="654"/>
            <ac:spMk id="10" creationId="{19803FC3-BAEA-48ED-8002-964CDD876712}"/>
          </ac:spMkLst>
        </pc:spChg>
        <pc:spChg chg="add mod">
          <ac:chgData name="Bras, Daniela" userId="c30e64e7-6f3b-415b-8a66-a2ebe5b2ca4e" providerId="ADAL" clId="{A1516630-9967-4723-A4A5-73C840B001A7}" dt="2022-05-02T14:14:23.540" v="652" actId="1076"/>
          <ac:spMkLst>
            <pc:docMk/>
            <pc:sldMk cId="3610765245" sldId="654"/>
            <ac:spMk id="11" creationId="{5350B203-F98E-4182-9180-98220A9A7355}"/>
          </ac:spMkLst>
        </pc:spChg>
        <pc:picChg chg="add del mod">
          <ac:chgData name="Bras, Daniela" userId="c30e64e7-6f3b-415b-8a66-a2ebe5b2ca4e" providerId="ADAL" clId="{A1516630-9967-4723-A4A5-73C840B001A7}" dt="2022-05-02T14:08:54.173" v="608" actId="21"/>
          <ac:picMkLst>
            <pc:docMk/>
            <pc:sldMk cId="3610765245" sldId="654"/>
            <ac:picMk id="3" creationId="{4CCBFFC5-0315-44F1-A2DC-C155C31C4477}"/>
          </ac:picMkLst>
        </pc:picChg>
        <pc:picChg chg="add mod">
          <ac:chgData name="Bras, Daniela" userId="c30e64e7-6f3b-415b-8a66-a2ebe5b2ca4e" providerId="ADAL" clId="{A1516630-9967-4723-A4A5-73C840B001A7}" dt="2022-05-02T14:12:39.866" v="637" actId="1076"/>
          <ac:picMkLst>
            <pc:docMk/>
            <pc:sldMk cId="3610765245" sldId="654"/>
            <ac:picMk id="4" creationId="{E1561A2C-790C-44DC-85BD-7DD4C050B7C3}"/>
          </ac:picMkLst>
        </pc:picChg>
        <pc:picChg chg="add mod">
          <ac:chgData name="Bras, Daniela" userId="c30e64e7-6f3b-415b-8a66-a2ebe5b2ca4e" providerId="ADAL" clId="{A1516630-9967-4723-A4A5-73C840B001A7}" dt="2022-05-02T14:12:56.198" v="639" actId="14100"/>
          <ac:picMkLst>
            <pc:docMk/>
            <pc:sldMk cId="3610765245" sldId="654"/>
            <ac:picMk id="6" creationId="{727056FC-6F10-487E-B523-A4F50AF97506}"/>
          </ac:picMkLst>
        </pc:picChg>
        <pc:picChg chg="add mod">
          <ac:chgData name="Bras, Daniela" userId="c30e64e7-6f3b-415b-8a66-a2ebe5b2ca4e" providerId="ADAL" clId="{A1516630-9967-4723-A4A5-73C840B001A7}" dt="2022-05-02T14:16:35.740" v="661" actId="571"/>
          <ac:picMkLst>
            <pc:docMk/>
            <pc:sldMk cId="3610765245" sldId="654"/>
            <ac:picMk id="12" creationId="{AB03A5E4-DB77-4011-98DA-AD3C6ED1013D}"/>
          </ac:picMkLst>
        </pc:picChg>
      </pc:sldChg>
      <pc:sldChg chg="modSp">
        <pc:chgData name="Bras, Daniela" userId="c30e64e7-6f3b-415b-8a66-a2ebe5b2ca4e" providerId="ADAL" clId="{A1516630-9967-4723-A4A5-73C840B001A7}" dt="2022-05-02T14:22:04.875" v="729" actId="20577"/>
        <pc:sldMkLst>
          <pc:docMk/>
          <pc:sldMk cId="652575986" sldId="655"/>
        </pc:sldMkLst>
        <pc:spChg chg="mod">
          <ac:chgData name="Bras, Daniela" userId="c30e64e7-6f3b-415b-8a66-a2ebe5b2ca4e" providerId="ADAL" clId="{A1516630-9967-4723-A4A5-73C840B001A7}" dt="2022-05-02T14:22:04.875" v="729" actId="20577"/>
          <ac:spMkLst>
            <pc:docMk/>
            <pc:sldMk cId="652575986" sldId="655"/>
            <ac:spMk id="15" creationId="{00000000-0000-0000-0000-000000000000}"/>
          </ac:spMkLst>
        </pc:spChg>
      </pc:sldChg>
      <pc:sldChg chg="addSp delSp modSp add mod delAnim modAnim">
        <pc:chgData name="Bras, Daniela" userId="c30e64e7-6f3b-415b-8a66-a2ebe5b2ca4e" providerId="ADAL" clId="{A1516630-9967-4723-A4A5-73C840B001A7}" dt="2022-05-03T14:54:37.200" v="2185" actId="1076"/>
        <pc:sldMkLst>
          <pc:docMk/>
          <pc:sldMk cId="3738536191" sldId="656"/>
        </pc:sldMkLst>
        <pc:spChg chg="add del mod">
          <ac:chgData name="Bras, Daniela" userId="c30e64e7-6f3b-415b-8a66-a2ebe5b2ca4e" providerId="ADAL" clId="{A1516630-9967-4723-A4A5-73C840B001A7}" dt="2022-05-03T12:23:40.313" v="1403" actId="478"/>
          <ac:spMkLst>
            <pc:docMk/>
            <pc:sldMk cId="3738536191" sldId="656"/>
            <ac:spMk id="13" creationId="{B9565A1E-38E5-4E93-A163-91472FC54AE6}"/>
          </ac:spMkLst>
        </pc:spChg>
        <pc:spChg chg="mod">
          <ac:chgData name="Bras, Daniela" userId="c30e64e7-6f3b-415b-8a66-a2ebe5b2ca4e" providerId="ADAL" clId="{A1516630-9967-4723-A4A5-73C840B001A7}" dt="2022-05-03T14:54:32.979" v="2184" actId="1076"/>
          <ac:spMkLst>
            <pc:docMk/>
            <pc:sldMk cId="3738536191" sldId="656"/>
            <ac:spMk id="14" creationId="{00000000-0000-0000-0000-000000000000}"/>
          </ac:spMkLst>
        </pc:spChg>
        <pc:spChg chg="add del mod">
          <ac:chgData name="Bras, Daniela" userId="c30e64e7-6f3b-415b-8a66-a2ebe5b2ca4e" providerId="ADAL" clId="{A1516630-9967-4723-A4A5-73C840B001A7}" dt="2022-05-03T12:24:31.777" v="1407" actId="478"/>
          <ac:spMkLst>
            <pc:docMk/>
            <pc:sldMk cId="3738536191" sldId="656"/>
            <ac:spMk id="15" creationId="{342AA364-3E98-45D0-B3EE-12A4F8B25340}"/>
          </ac:spMkLst>
        </pc:spChg>
        <pc:spChg chg="add mod">
          <ac:chgData name="Bras, Daniela" userId="c30e64e7-6f3b-415b-8a66-a2ebe5b2ca4e" providerId="ADAL" clId="{A1516630-9967-4723-A4A5-73C840B001A7}" dt="2022-05-03T14:54:27.915" v="2183" actId="1076"/>
          <ac:spMkLst>
            <pc:docMk/>
            <pc:sldMk cId="3738536191" sldId="656"/>
            <ac:spMk id="16" creationId="{D271B70F-DA23-44FF-A883-4C698E8231B6}"/>
          </ac:spMkLst>
        </pc:spChg>
        <pc:spChg chg="add mod">
          <ac:chgData name="Bras, Daniela" userId="c30e64e7-6f3b-415b-8a66-a2ebe5b2ca4e" providerId="ADAL" clId="{A1516630-9967-4723-A4A5-73C840B001A7}" dt="2022-05-03T12:26:54.569" v="1430" actId="14100"/>
          <ac:spMkLst>
            <pc:docMk/>
            <pc:sldMk cId="3738536191" sldId="656"/>
            <ac:spMk id="17" creationId="{BE9F5C64-9E49-4AC2-B89F-1E27B3064F24}"/>
          </ac:spMkLst>
        </pc:spChg>
        <pc:spChg chg="add mod">
          <ac:chgData name="Bras, Daniela" userId="c30e64e7-6f3b-415b-8a66-a2ebe5b2ca4e" providerId="ADAL" clId="{A1516630-9967-4723-A4A5-73C840B001A7}" dt="2022-05-03T14:54:37.200" v="2185" actId="1076"/>
          <ac:spMkLst>
            <pc:docMk/>
            <pc:sldMk cId="3738536191" sldId="656"/>
            <ac:spMk id="18" creationId="{5D805F5E-398F-4336-8135-40D8F371E72D}"/>
          </ac:spMkLst>
        </pc:spChg>
        <pc:spChg chg="del mod">
          <ac:chgData name="Bras, Daniela" userId="c30e64e7-6f3b-415b-8a66-a2ebe5b2ca4e" providerId="ADAL" clId="{A1516630-9967-4723-A4A5-73C840B001A7}" dt="2022-05-03T12:25:35.107" v="1419" actId="478"/>
          <ac:spMkLst>
            <pc:docMk/>
            <pc:sldMk cId="3738536191" sldId="656"/>
            <ac:spMk id="20" creationId="{00000000-0000-0000-0000-000000000000}"/>
          </ac:spMkLst>
        </pc:spChg>
        <pc:spChg chg="del">
          <ac:chgData name="Bras, Daniela" userId="c30e64e7-6f3b-415b-8a66-a2ebe5b2ca4e" providerId="ADAL" clId="{A1516630-9967-4723-A4A5-73C840B001A7}" dt="2022-05-03T12:15:46.130" v="820" actId="478"/>
          <ac:spMkLst>
            <pc:docMk/>
            <pc:sldMk cId="3738536191" sldId="656"/>
            <ac:spMk id="22" creationId="{00000000-0000-0000-0000-000000000000}"/>
          </ac:spMkLst>
        </pc:spChg>
        <pc:picChg chg="add del mod ord">
          <ac:chgData name="Bras, Daniela" userId="c30e64e7-6f3b-415b-8a66-a2ebe5b2ca4e" providerId="ADAL" clId="{A1516630-9967-4723-A4A5-73C840B001A7}" dt="2022-05-03T12:22:08.088" v="1389" actId="478"/>
          <ac:picMkLst>
            <pc:docMk/>
            <pc:sldMk cId="3738536191" sldId="656"/>
            <ac:picMk id="3" creationId="{00923A6A-E0E7-4A05-892D-9F09B1C6A7A0}"/>
          </ac:picMkLst>
        </pc:picChg>
        <pc:picChg chg="add mod">
          <ac:chgData name="Bras, Daniela" userId="c30e64e7-6f3b-415b-8a66-a2ebe5b2ca4e" providerId="ADAL" clId="{A1516630-9967-4723-A4A5-73C840B001A7}" dt="2022-05-03T12:27:37.418" v="1434" actId="1076"/>
          <ac:picMkLst>
            <pc:docMk/>
            <pc:sldMk cId="3738536191" sldId="656"/>
            <ac:picMk id="5" creationId="{73BAFF0B-FB89-4C53-9458-086FBBB4C297}"/>
          </ac:picMkLst>
        </pc:picChg>
        <pc:picChg chg="del">
          <ac:chgData name="Bras, Daniela" userId="c30e64e7-6f3b-415b-8a66-a2ebe5b2ca4e" providerId="ADAL" clId="{A1516630-9967-4723-A4A5-73C840B001A7}" dt="2022-05-03T12:15:48.486" v="821" actId="478"/>
          <ac:picMkLst>
            <pc:docMk/>
            <pc:sldMk cId="3738536191" sldId="656"/>
            <ac:picMk id="9" creationId="{00000000-0000-0000-0000-000000000000}"/>
          </ac:picMkLst>
        </pc:picChg>
        <pc:picChg chg="del">
          <ac:chgData name="Bras, Daniela" userId="c30e64e7-6f3b-415b-8a66-a2ebe5b2ca4e" providerId="ADAL" clId="{A1516630-9967-4723-A4A5-73C840B001A7}" dt="2022-05-03T12:13:49.459" v="809" actId="478"/>
          <ac:picMkLst>
            <pc:docMk/>
            <pc:sldMk cId="3738536191" sldId="656"/>
            <ac:picMk id="10" creationId="{18A77529-73AC-4290-AD65-60133105EAEF}"/>
          </ac:picMkLst>
        </pc:picChg>
      </pc:sldChg>
    </pc:docChg>
  </pc:docChgLst>
  <pc:docChgLst>
    <pc:chgData name="Nicolai, Alessandra" userId="e10534e2-f551-44be-9bd1-6ab3738931f8" providerId="ADAL" clId="{510FEDB2-A897-4D15-8590-85EC7740B8EF}"/>
    <pc:docChg chg="undo custSel addSld modSld sldOrd">
      <pc:chgData name="Nicolai, Alessandra" userId="e10534e2-f551-44be-9bd1-6ab3738931f8" providerId="ADAL" clId="{510FEDB2-A897-4D15-8590-85EC7740B8EF}" dt="2022-04-29T13:10:45.271" v="1391" actId="113"/>
      <pc:docMkLst>
        <pc:docMk/>
      </pc:docMkLst>
      <pc:sldChg chg="delSp modSp mod">
        <pc:chgData name="Nicolai, Alessandra" userId="e10534e2-f551-44be-9bd1-6ab3738931f8" providerId="ADAL" clId="{510FEDB2-A897-4D15-8590-85EC7740B8EF}" dt="2022-04-29T13:09:19.722" v="1383" actId="1076"/>
        <pc:sldMkLst>
          <pc:docMk/>
          <pc:sldMk cId="1938787926" sldId="568"/>
        </pc:sldMkLst>
        <pc:spChg chg="mod">
          <ac:chgData name="Nicolai, Alessandra" userId="e10534e2-f551-44be-9bd1-6ab3738931f8" providerId="ADAL" clId="{510FEDB2-A897-4D15-8590-85EC7740B8EF}" dt="2022-04-29T13:09:19.722" v="1383" actId="1076"/>
          <ac:spMkLst>
            <pc:docMk/>
            <pc:sldMk cId="1938787926" sldId="568"/>
            <ac:spMk id="17" creationId="{00000000-0000-0000-0000-000000000000}"/>
          </ac:spMkLst>
        </pc:spChg>
        <pc:spChg chg="del mod">
          <ac:chgData name="Nicolai, Alessandra" userId="e10534e2-f551-44be-9bd1-6ab3738931f8" providerId="ADAL" clId="{510FEDB2-A897-4D15-8590-85EC7740B8EF}" dt="2022-04-29T08:46:49.459" v="103" actId="478"/>
          <ac:spMkLst>
            <pc:docMk/>
            <pc:sldMk cId="1938787926" sldId="568"/>
            <ac:spMk id="23" creationId="{71EDCCD6-60D7-4552-BF82-AF9085FC3C34}"/>
          </ac:spMkLst>
        </pc:spChg>
        <pc:spChg chg="mod">
          <ac:chgData name="Nicolai, Alessandra" userId="e10534e2-f551-44be-9bd1-6ab3738931f8" providerId="ADAL" clId="{510FEDB2-A897-4D15-8590-85EC7740B8EF}" dt="2022-04-29T08:46:54.435" v="104" actId="14100"/>
          <ac:spMkLst>
            <pc:docMk/>
            <pc:sldMk cId="1938787926" sldId="568"/>
            <ac:spMk id="24" creationId="{8E608462-CF3B-4F5B-8A38-FB01308F894E}"/>
          </ac:spMkLst>
        </pc:spChg>
        <pc:picChg chg="mod">
          <ac:chgData name="Nicolai, Alessandra" userId="e10534e2-f551-44be-9bd1-6ab3738931f8" providerId="ADAL" clId="{510FEDB2-A897-4D15-8590-85EC7740B8EF}" dt="2022-04-29T08:46:41.042" v="101" actId="1076"/>
          <ac:picMkLst>
            <pc:docMk/>
            <pc:sldMk cId="1938787926" sldId="568"/>
            <ac:picMk id="21" creationId="{AEE0F761-29DA-4182-B088-D632189DD346}"/>
          </ac:picMkLst>
        </pc:picChg>
      </pc:sldChg>
      <pc:sldChg chg="addSp delSp modSp mod addAnim delAnim modAnim">
        <pc:chgData name="Nicolai, Alessandra" userId="e10534e2-f551-44be-9bd1-6ab3738931f8" providerId="ADAL" clId="{510FEDB2-A897-4D15-8590-85EC7740B8EF}" dt="2022-04-29T09:06:30.275" v="1257" actId="688"/>
        <pc:sldMkLst>
          <pc:docMk/>
          <pc:sldMk cId="1207112758" sldId="569"/>
        </pc:sldMkLst>
        <pc:spChg chg="mod">
          <ac:chgData name="Nicolai, Alessandra" userId="e10534e2-f551-44be-9bd1-6ab3738931f8" providerId="ADAL" clId="{510FEDB2-A897-4D15-8590-85EC7740B8EF}" dt="2022-04-29T09:02:19.302" v="1127" actId="20577"/>
          <ac:spMkLst>
            <pc:docMk/>
            <pc:sldMk cId="1207112758" sldId="569"/>
            <ac:spMk id="14" creationId="{00000000-0000-0000-0000-000000000000}"/>
          </ac:spMkLst>
        </pc:spChg>
        <pc:spChg chg="mod">
          <ac:chgData name="Nicolai, Alessandra" userId="e10534e2-f551-44be-9bd1-6ab3738931f8" providerId="ADAL" clId="{510FEDB2-A897-4D15-8590-85EC7740B8EF}" dt="2022-04-29T09:03:38.005" v="1227" actId="14100"/>
          <ac:spMkLst>
            <pc:docMk/>
            <pc:sldMk cId="1207112758" sldId="569"/>
            <ac:spMk id="16" creationId="{D65DCDE1-780D-4A4D-98B7-A02FC473D40F}"/>
          </ac:spMkLst>
        </pc:spChg>
        <pc:spChg chg="add mod">
          <ac:chgData name="Nicolai, Alessandra" userId="e10534e2-f551-44be-9bd1-6ab3738931f8" providerId="ADAL" clId="{510FEDB2-A897-4D15-8590-85EC7740B8EF}" dt="2022-04-29T08:59:43.821" v="952" actId="1076"/>
          <ac:spMkLst>
            <pc:docMk/>
            <pc:sldMk cId="1207112758" sldId="569"/>
            <ac:spMk id="17" creationId="{2AFB5C81-E8A9-4C49-9F87-5610DDF87617}"/>
          </ac:spMkLst>
        </pc:spChg>
        <pc:spChg chg="add mod">
          <ac:chgData name="Nicolai, Alessandra" userId="e10534e2-f551-44be-9bd1-6ab3738931f8" providerId="ADAL" clId="{510FEDB2-A897-4D15-8590-85EC7740B8EF}" dt="2022-04-29T09:06:13.753" v="1254" actId="1076"/>
          <ac:spMkLst>
            <pc:docMk/>
            <pc:sldMk cId="1207112758" sldId="569"/>
            <ac:spMk id="18" creationId="{7A12C1FA-ED27-4C70-B552-EBE126535594}"/>
          </ac:spMkLst>
        </pc:spChg>
        <pc:spChg chg="add del mod ord">
          <ac:chgData name="Nicolai, Alessandra" userId="e10534e2-f551-44be-9bd1-6ab3738931f8" providerId="ADAL" clId="{510FEDB2-A897-4D15-8590-85EC7740B8EF}" dt="2022-04-29T09:06:30.275" v="1257" actId="688"/>
          <ac:spMkLst>
            <pc:docMk/>
            <pc:sldMk cId="1207112758" sldId="569"/>
            <ac:spMk id="19" creationId="{A15E080F-2A23-4EF2-BF24-B5247333EE42}"/>
          </ac:spMkLst>
        </pc:spChg>
        <pc:spChg chg="mod">
          <ac:chgData name="Nicolai, Alessandra" userId="e10534e2-f551-44be-9bd1-6ab3738931f8" providerId="ADAL" clId="{510FEDB2-A897-4D15-8590-85EC7740B8EF}" dt="2022-04-29T08:57:45.227" v="866" actId="20577"/>
          <ac:spMkLst>
            <pc:docMk/>
            <pc:sldMk cId="1207112758" sldId="569"/>
            <ac:spMk id="20" creationId="{00000000-0000-0000-0000-000000000000}"/>
          </ac:spMkLst>
        </pc:spChg>
        <pc:spChg chg="add mod">
          <ac:chgData name="Nicolai, Alessandra" userId="e10534e2-f551-44be-9bd1-6ab3738931f8" providerId="ADAL" clId="{510FEDB2-A897-4D15-8590-85EC7740B8EF}" dt="2022-04-29T09:05:10.094" v="1244" actId="1076"/>
          <ac:spMkLst>
            <pc:docMk/>
            <pc:sldMk cId="1207112758" sldId="569"/>
            <ac:spMk id="25" creationId="{B2A03B68-6067-4DF6-AA8A-560CB480312D}"/>
          </ac:spMkLst>
        </pc:spChg>
        <pc:spChg chg="add mod ord">
          <ac:chgData name="Nicolai, Alessandra" userId="e10534e2-f551-44be-9bd1-6ab3738931f8" providerId="ADAL" clId="{510FEDB2-A897-4D15-8590-85EC7740B8EF}" dt="2022-04-29T09:05:54.159" v="1249" actId="14100"/>
          <ac:spMkLst>
            <pc:docMk/>
            <pc:sldMk cId="1207112758" sldId="569"/>
            <ac:spMk id="27" creationId="{363D0432-3855-47C9-9544-4793F5823BBA}"/>
          </ac:spMkLst>
        </pc:spChg>
        <pc:grpChg chg="mod">
          <ac:chgData name="Nicolai, Alessandra" userId="e10534e2-f551-44be-9bd1-6ab3738931f8" providerId="ADAL" clId="{510FEDB2-A897-4D15-8590-85EC7740B8EF}" dt="2022-04-29T09:06:23.910" v="1256" actId="1076"/>
          <ac:grpSpMkLst>
            <pc:docMk/>
            <pc:sldMk cId="1207112758" sldId="569"/>
            <ac:grpSpMk id="4" creationId="{00000000-0000-0000-0000-000000000000}"/>
          </ac:grpSpMkLst>
        </pc:grpChg>
      </pc:sldChg>
      <pc:sldChg chg="addSp delSp modSp mod">
        <pc:chgData name="Nicolai, Alessandra" userId="e10534e2-f551-44be-9bd1-6ab3738931f8" providerId="ADAL" clId="{510FEDB2-A897-4D15-8590-85EC7740B8EF}" dt="2022-04-29T09:17:46.082" v="1272" actId="1076"/>
        <pc:sldMkLst>
          <pc:docMk/>
          <pc:sldMk cId="3105525842" sldId="573"/>
        </pc:sldMkLst>
        <pc:picChg chg="del">
          <ac:chgData name="Nicolai, Alessandra" userId="e10534e2-f551-44be-9bd1-6ab3738931f8" providerId="ADAL" clId="{510FEDB2-A897-4D15-8590-85EC7740B8EF}" dt="2022-04-29T09:17:39.411" v="1269" actId="478"/>
          <ac:picMkLst>
            <pc:docMk/>
            <pc:sldMk cId="3105525842" sldId="573"/>
            <ac:picMk id="2" creationId="{00000000-0000-0000-0000-000000000000}"/>
          </ac:picMkLst>
        </pc:picChg>
        <pc:picChg chg="add mod ord">
          <ac:chgData name="Nicolai, Alessandra" userId="e10534e2-f551-44be-9bd1-6ab3738931f8" providerId="ADAL" clId="{510FEDB2-A897-4D15-8590-85EC7740B8EF}" dt="2022-04-29T09:17:46.082" v="1272" actId="1076"/>
          <ac:picMkLst>
            <pc:docMk/>
            <pc:sldMk cId="3105525842" sldId="573"/>
            <ac:picMk id="10" creationId="{18A77529-73AC-4290-AD65-60133105EAEF}"/>
          </ac:picMkLst>
        </pc:picChg>
      </pc:sldChg>
      <pc:sldChg chg="addSp delSp modSp mod">
        <pc:chgData name="Nicolai, Alessandra" userId="e10534e2-f551-44be-9bd1-6ab3738931f8" providerId="ADAL" clId="{510FEDB2-A897-4D15-8590-85EC7740B8EF}" dt="2022-04-29T09:21:15.244" v="1316" actId="167"/>
        <pc:sldMkLst>
          <pc:docMk/>
          <pc:sldMk cId="510584471" sldId="579"/>
        </pc:sldMkLst>
        <pc:picChg chg="ord">
          <ac:chgData name="Nicolai, Alessandra" userId="e10534e2-f551-44be-9bd1-6ab3738931f8" providerId="ADAL" clId="{510FEDB2-A897-4D15-8590-85EC7740B8EF}" dt="2022-04-29T09:21:15.244" v="1316" actId="167"/>
          <ac:picMkLst>
            <pc:docMk/>
            <pc:sldMk cId="510584471" sldId="579"/>
            <ac:picMk id="3" creationId="{00000000-0000-0000-0000-000000000000}"/>
          </ac:picMkLst>
        </pc:picChg>
        <pc:picChg chg="del mod">
          <ac:chgData name="Nicolai, Alessandra" userId="e10534e2-f551-44be-9bd1-6ab3738931f8" providerId="ADAL" clId="{510FEDB2-A897-4D15-8590-85EC7740B8EF}" dt="2022-04-29T09:21:05.962" v="1313" actId="478"/>
          <ac:picMkLst>
            <pc:docMk/>
            <pc:sldMk cId="510584471" sldId="579"/>
            <ac:picMk id="4" creationId="{00000000-0000-0000-0000-000000000000}"/>
          </ac:picMkLst>
        </pc:picChg>
        <pc:picChg chg="add mod ord">
          <ac:chgData name="Nicolai, Alessandra" userId="e10534e2-f551-44be-9bd1-6ab3738931f8" providerId="ADAL" clId="{510FEDB2-A897-4D15-8590-85EC7740B8EF}" dt="2022-04-29T09:21:11.007" v="1315" actId="167"/>
          <ac:picMkLst>
            <pc:docMk/>
            <pc:sldMk cId="510584471" sldId="579"/>
            <ac:picMk id="6" creationId="{F59FB46D-365D-4E9B-87A1-113657EB860A}"/>
          </ac:picMkLst>
        </pc:picChg>
      </pc:sldChg>
      <pc:sldChg chg="modSp mod">
        <pc:chgData name="Nicolai, Alessandra" userId="e10534e2-f551-44be-9bd1-6ab3738931f8" providerId="ADAL" clId="{510FEDB2-A897-4D15-8590-85EC7740B8EF}" dt="2022-04-29T08:45:04.965" v="30" actId="20577"/>
        <pc:sldMkLst>
          <pc:docMk/>
          <pc:sldMk cId="3851069603" sldId="582"/>
        </pc:sldMkLst>
        <pc:spChg chg="mod">
          <ac:chgData name="Nicolai, Alessandra" userId="e10534e2-f551-44be-9bd1-6ab3738931f8" providerId="ADAL" clId="{510FEDB2-A897-4D15-8590-85EC7740B8EF}" dt="2022-04-29T08:45:04.965" v="30" actId="20577"/>
          <ac:spMkLst>
            <pc:docMk/>
            <pc:sldMk cId="3851069603" sldId="582"/>
            <ac:spMk id="11" creationId="{B2EB81BF-7018-49BB-A890-FD0FB9E5E0C6}"/>
          </ac:spMkLst>
        </pc:spChg>
      </pc:sldChg>
      <pc:sldChg chg="modSp mod delCm">
        <pc:chgData name="Nicolai, Alessandra" userId="e10534e2-f551-44be-9bd1-6ab3738931f8" providerId="ADAL" clId="{510FEDB2-A897-4D15-8590-85EC7740B8EF}" dt="2022-04-29T09:29:40.662" v="1366" actId="6549"/>
        <pc:sldMkLst>
          <pc:docMk/>
          <pc:sldMk cId="3170234434" sldId="584"/>
        </pc:sldMkLst>
        <pc:spChg chg="mod">
          <ac:chgData name="Nicolai, Alessandra" userId="e10534e2-f551-44be-9bd1-6ab3738931f8" providerId="ADAL" clId="{510FEDB2-A897-4D15-8590-85EC7740B8EF}" dt="2022-04-29T09:29:40.662" v="1366" actId="6549"/>
          <ac:spMkLst>
            <pc:docMk/>
            <pc:sldMk cId="3170234434" sldId="584"/>
            <ac:spMk id="10" creationId="{00000000-0000-0000-0000-000000000000}"/>
          </ac:spMkLst>
        </pc:spChg>
        <pc:spChg chg="mod">
          <ac:chgData name="Nicolai, Alessandra" userId="e10534e2-f551-44be-9bd1-6ab3738931f8" providerId="ADAL" clId="{510FEDB2-A897-4D15-8590-85EC7740B8EF}" dt="2022-04-29T09:24:39.231" v="1324" actId="20577"/>
          <ac:spMkLst>
            <pc:docMk/>
            <pc:sldMk cId="3170234434" sldId="584"/>
            <ac:spMk id="16" creationId="{00000000-0000-0000-0000-000000000000}"/>
          </ac:spMkLst>
        </pc:spChg>
      </pc:sldChg>
      <pc:sldChg chg="modSp mod">
        <pc:chgData name="Nicolai, Alessandra" userId="e10534e2-f551-44be-9bd1-6ab3738931f8" providerId="ADAL" clId="{510FEDB2-A897-4D15-8590-85EC7740B8EF}" dt="2022-04-29T09:22:53.536" v="1322" actId="14100"/>
        <pc:sldMkLst>
          <pc:docMk/>
          <pc:sldMk cId="2785776247" sldId="586"/>
        </pc:sldMkLst>
        <pc:spChg chg="mod">
          <ac:chgData name="Nicolai, Alessandra" userId="e10534e2-f551-44be-9bd1-6ab3738931f8" providerId="ADAL" clId="{510FEDB2-A897-4D15-8590-85EC7740B8EF}" dt="2022-04-29T09:22:53.536" v="1322" actId="14100"/>
          <ac:spMkLst>
            <pc:docMk/>
            <pc:sldMk cId="2785776247" sldId="586"/>
            <ac:spMk id="9" creationId="{00000000-0000-0000-0000-000000000000}"/>
          </ac:spMkLst>
        </pc:spChg>
        <pc:grpChg chg="mod">
          <ac:chgData name="Nicolai, Alessandra" userId="e10534e2-f551-44be-9bd1-6ab3738931f8" providerId="ADAL" clId="{510FEDB2-A897-4D15-8590-85EC7740B8EF}" dt="2022-04-29T09:22:41.539" v="1321" actId="1076"/>
          <ac:grpSpMkLst>
            <pc:docMk/>
            <pc:sldMk cId="2785776247" sldId="586"/>
            <ac:grpSpMk id="14" creationId="{E02FF999-C636-415B-B1C0-2139C590AC46}"/>
          </ac:grpSpMkLst>
        </pc:grpChg>
      </pc:sldChg>
      <pc:sldChg chg="modSp mod">
        <pc:chgData name="Nicolai, Alessandra" userId="e10534e2-f551-44be-9bd1-6ab3738931f8" providerId="ADAL" clId="{510FEDB2-A897-4D15-8590-85EC7740B8EF}" dt="2022-04-29T09:17:09.689" v="1268" actId="1076"/>
        <pc:sldMkLst>
          <pc:docMk/>
          <pc:sldMk cId="397347751" sldId="644"/>
        </pc:sldMkLst>
        <pc:spChg chg="mod">
          <ac:chgData name="Nicolai, Alessandra" userId="e10534e2-f551-44be-9bd1-6ab3738931f8" providerId="ADAL" clId="{510FEDB2-A897-4D15-8590-85EC7740B8EF}" dt="2022-04-29T09:17:09.689" v="1268" actId="1076"/>
          <ac:spMkLst>
            <pc:docMk/>
            <pc:sldMk cId="397347751" sldId="644"/>
            <ac:spMk id="14" creationId="{00000000-0000-0000-0000-000000000000}"/>
          </ac:spMkLst>
        </pc:spChg>
      </pc:sldChg>
      <pc:sldChg chg="addSp delSp modSp mod">
        <pc:chgData name="Nicolai, Alessandra" userId="e10534e2-f551-44be-9bd1-6ab3738931f8" providerId="ADAL" clId="{510FEDB2-A897-4D15-8590-85EC7740B8EF}" dt="2022-04-29T09:16:38.260" v="1267" actId="1076"/>
        <pc:sldMkLst>
          <pc:docMk/>
          <pc:sldMk cId="3105012842" sldId="645"/>
        </pc:sldMkLst>
        <pc:spChg chg="mod">
          <ac:chgData name="Nicolai, Alessandra" userId="e10534e2-f551-44be-9bd1-6ab3738931f8" providerId="ADAL" clId="{510FEDB2-A897-4D15-8590-85EC7740B8EF}" dt="2022-04-29T09:06:42.434" v="1258" actId="14100"/>
          <ac:spMkLst>
            <pc:docMk/>
            <pc:sldMk cId="3105012842" sldId="645"/>
            <ac:spMk id="14" creationId="{8D2CB804-5264-4195-A40F-8EFD0CC9A8FD}"/>
          </ac:spMkLst>
        </pc:spChg>
        <pc:picChg chg="add mod ord">
          <ac:chgData name="Nicolai, Alessandra" userId="e10534e2-f551-44be-9bd1-6ab3738931f8" providerId="ADAL" clId="{510FEDB2-A897-4D15-8590-85EC7740B8EF}" dt="2022-04-29T09:16:38.260" v="1267" actId="1076"/>
          <ac:picMkLst>
            <pc:docMk/>
            <pc:sldMk cId="3105012842" sldId="645"/>
            <ac:picMk id="4" creationId="{134BF54C-42F0-421F-8D85-E19B4564AF31}"/>
          </ac:picMkLst>
        </pc:picChg>
        <pc:picChg chg="ord">
          <ac:chgData name="Nicolai, Alessandra" userId="e10534e2-f551-44be-9bd1-6ab3738931f8" providerId="ADAL" clId="{510FEDB2-A897-4D15-8590-85EC7740B8EF}" dt="2022-04-29T09:16:30.812" v="1266" actId="167"/>
          <ac:picMkLst>
            <pc:docMk/>
            <pc:sldMk cId="3105012842" sldId="645"/>
            <ac:picMk id="5" creationId="{00000000-0000-0000-0000-000000000000}"/>
          </ac:picMkLst>
        </pc:picChg>
        <pc:picChg chg="del">
          <ac:chgData name="Nicolai, Alessandra" userId="e10534e2-f551-44be-9bd1-6ab3738931f8" providerId="ADAL" clId="{510FEDB2-A897-4D15-8590-85EC7740B8EF}" dt="2022-04-29T09:16:19.144" v="1263" actId="478"/>
          <ac:picMkLst>
            <pc:docMk/>
            <pc:sldMk cId="3105012842" sldId="645"/>
            <ac:picMk id="6" creationId="{00000000-0000-0000-0000-000000000000}"/>
          </ac:picMkLst>
        </pc:picChg>
      </pc:sldChg>
      <pc:sldChg chg="addSp delSp modSp mod">
        <pc:chgData name="Nicolai, Alessandra" userId="e10534e2-f551-44be-9bd1-6ab3738931f8" providerId="ADAL" clId="{510FEDB2-A897-4D15-8590-85EC7740B8EF}" dt="2022-04-29T09:20:27.731" v="1309" actId="1076"/>
        <pc:sldMkLst>
          <pc:docMk/>
          <pc:sldMk cId="3607944838" sldId="647"/>
        </pc:sldMkLst>
        <pc:spChg chg="mod">
          <ac:chgData name="Nicolai, Alessandra" userId="e10534e2-f551-44be-9bd1-6ab3738931f8" providerId="ADAL" clId="{510FEDB2-A897-4D15-8590-85EC7740B8EF}" dt="2022-04-29T09:20:27.731" v="1309" actId="1076"/>
          <ac:spMkLst>
            <pc:docMk/>
            <pc:sldMk cId="3607944838" sldId="647"/>
            <ac:spMk id="27" creationId="{00000000-0000-0000-0000-000000000000}"/>
          </ac:spMkLst>
        </pc:spChg>
        <pc:picChg chg="add mod ord">
          <ac:chgData name="Nicolai, Alessandra" userId="e10534e2-f551-44be-9bd1-6ab3738931f8" providerId="ADAL" clId="{510FEDB2-A897-4D15-8590-85EC7740B8EF}" dt="2022-04-29T09:20:24.143" v="1308" actId="1076"/>
          <ac:picMkLst>
            <pc:docMk/>
            <pc:sldMk cId="3607944838" sldId="647"/>
            <ac:picMk id="4" creationId="{D3AA80CF-DB12-4EAC-BD16-A89F44C62CC7}"/>
          </ac:picMkLst>
        </pc:picChg>
        <pc:picChg chg="ord">
          <ac:chgData name="Nicolai, Alessandra" userId="e10534e2-f551-44be-9bd1-6ab3738931f8" providerId="ADAL" clId="{510FEDB2-A897-4D15-8590-85EC7740B8EF}" dt="2022-04-29T09:20:21.259" v="1307" actId="167"/>
          <ac:picMkLst>
            <pc:docMk/>
            <pc:sldMk cId="3607944838" sldId="647"/>
            <ac:picMk id="5" creationId="{00000000-0000-0000-0000-000000000000}"/>
          </ac:picMkLst>
        </pc:picChg>
        <pc:picChg chg="add del mod">
          <ac:chgData name="Nicolai, Alessandra" userId="e10534e2-f551-44be-9bd1-6ab3738931f8" providerId="ADAL" clId="{510FEDB2-A897-4D15-8590-85EC7740B8EF}" dt="2022-04-29T09:20:11.815" v="1303" actId="478"/>
          <ac:picMkLst>
            <pc:docMk/>
            <pc:sldMk cId="3607944838" sldId="647"/>
            <ac:picMk id="6" creationId="{00000000-0000-0000-0000-000000000000}"/>
          </ac:picMkLst>
        </pc:picChg>
        <pc:picChg chg="add del mod ord">
          <ac:chgData name="Nicolai, Alessandra" userId="e10534e2-f551-44be-9bd1-6ab3738931f8" providerId="ADAL" clId="{510FEDB2-A897-4D15-8590-85EC7740B8EF}" dt="2022-04-29T09:19:42.982" v="1300" actId="478"/>
          <ac:picMkLst>
            <pc:docMk/>
            <pc:sldMk cId="3607944838" sldId="647"/>
            <ac:picMk id="14" creationId="{C682C0B2-D0A3-47BF-887F-972AB8F74C37}"/>
          </ac:picMkLst>
        </pc:picChg>
      </pc:sldChg>
      <pc:sldChg chg="addSp modSp mod">
        <pc:chgData name="Nicolai, Alessandra" userId="e10534e2-f551-44be-9bd1-6ab3738931f8" providerId="ADAL" clId="{510FEDB2-A897-4D15-8590-85EC7740B8EF}" dt="2022-04-29T13:09:38.766" v="1385" actId="1076"/>
        <pc:sldMkLst>
          <pc:docMk/>
          <pc:sldMk cId="4164884089" sldId="650"/>
        </pc:sldMkLst>
        <pc:spChg chg="mod ord">
          <ac:chgData name="Nicolai, Alessandra" userId="e10534e2-f551-44be-9bd1-6ab3738931f8" providerId="ADAL" clId="{510FEDB2-A897-4D15-8590-85EC7740B8EF}" dt="2022-04-29T08:49:32.107" v="360" actId="1076"/>
          <ac:spMkLst>
            <pc:docMk/>
            <pc:sldMk cId="4164884089" sldId="650"/>
            <ac:spMk id="5" creationId="{00000000-0000-0000-0000-000000000000}"/>
          </ac:spMkLst>
        </pc:spChg>
        <pc:spChg chg="mod ord">
          <ac:chgData name="Nicolai, Alessandra" userId="e10534e2-f551-44be-9bd1-6ab3738931f8" providerId="ADAL" clId="{510FEDB2-A897-4D15-8590-85EC7740B8EF}" dt="2022-04-29T08:49:28.954" v="359" actId="166"/>
          <ac:spMkLst>
            <pc:docMk/>
            <pc:sldMk cId="4164884089" sldId="650"/>
            <ac:spMk id="7" creationId="{00000000-0000-0000-0000-000000000000}"/>
          </ac:spMkLst>
        </pc:spChg>
        <pc:spChg chg="mod">
          <ac:chgData name="Nicolai, Alessandra" userId="e10534e2-f551-44be-9bd1-6ab3738931f8" providerId="ADAL" clId="{510FEDB2-A897-4D15-8590-85EC7740B8EF}" dt="2022-04-29T13:09:38.766" v="1385" actId="1076"/>
          <ac:spMkLst>
            <pc:docMk/>
            <pc:sldMk cId="4164884089" sldId="650"/>
            <ac:spMk id="17" creationId="{00000000-0000-0000-0000-000000000000}"/>
          </ac:spMkLst>
        </pc:spChg>
        <pc:spChg chg="add mod">
          <ac:chgData name="Nicolai, Alessandra" userId="e10534e2-f551-44be-9bd1-6ab3738931f8" providerId="ADAL" clId="{510FEDB2-A897-4D15-8590-85EC7740B8EF}" dt="2022-04-29T08:47:38.991" v="109" actId="1076"/>
          <ac:spMkLst>
            <pc:docMk/>
            <pc:sldMk cId="4164884089" sldId="650"/>
            <ac:spMk id="23" creationId="{6EF7409D-0AC1-49AF-83F8-19DE5C28DB0E}"/>
          </ac:spMkLst>
        </pc:spChg>
        <pc:spChg chg="mod">
          <ac:chgData name="Nicolai, Alessandra" userId="e10534e2-f551-44be-9bd1-6ab3738931f8" providerId="ADAL" clId="{510FEDB2-A897-4D15-8590-85EC7740B8EF}" dt="2022-04-29T08:47:11.722" v="105" actId="14100"/>
          <ac:spMkLst>
            <pc:docMk/>
            <pc:sldMk cId="4164884089" sldId="650"/>
            <ac:spMk id="26" creationId="{63017596-2FD4-4BF5-8019-A5F25E02B8BC}"/>
          </ac:spMkLst>
        </pc:spChg>
        <pc:spChg chg="mod">
          <ac:chgData name="Nicolai, Alessandra" userId="e10534e2-f551-44be-9bd1-6ab3738931f8" providerId="ADAL" clId="{510FEDB2-A897-4D15-8590-85EC7740B8EF}" dt="2022-04-29T08:49:54.316" v="365" actId="20577"/>
          <ac:spMkLst>
            <pc:docMk/>
            <pc:sldMk cId="4164884089" sldId="650"/>
            <ac:spMk id="33" creationId="{C154FB79-8C69-45CB-BF22-534FA78B0848}"/>
          </ac:spMkLst>
        </pc:spChg>
        <pc:spChg chg="mod">
          <ac:chgData name="Nicolai, Alessandra" userId="e10534e2-f551-44be-9bd1-6ab3738931f8" providerId="ADAL" clId="{510FEDB2-A897-4D15-8590-85EC7740B8EF}" dt="2022-04-29T08:49:41.333" v="361" actId="1076"/>
          <ac:spMkLst>
            <pc:docMk/>
            <pc:sldMk cId="4164884089" sldId="650"/>
            <ac:spMk id="36" creationId="{EBAE34E1-1D86-40A9-99DF-CE5FE8AB7B7B}"/>
          </ac:spMkLst>
        </pc:spChg>
        <pc:spChg chg="mod">
          <ac:chgData name="Nicolai, Alessandra" userId="e10534e2-f551-44be-9bd1-6ab3738931f8" providerId="ADAL" clId="{510FEDB2-A897-4D15-8590-85EC7740B8EF}" dt="2022-04-29T08:49:50.121" v="363" actId="1076"/>
          <ac:spMkLst>
            <pc:docMk/>
            <pc:sldMk cId="4164884089" sldId="650"/>
            <ac:spMk id="39" creationId="{0FF9ABB0-04E2-428E-955F-4F2FEFDBE5EA}"/>
          </ac:spMkLst>
        </pc:spChg>
        <pc:spChg chg="mod">
          <ac:chgData name="Nicolai, Alessandra" userId="e10534e2-f551-44be-9bd1-6ab3738931f8" providerId="ADAL" clId="{510FEDB2-A897-4D15-8590-85EC7740B8EF}" dt="2022-04-29T08:50:18.615" v="395" actId="20577"/>
          <ac:spMkLst>
            <pc:docMk/>
            <pc:sldMk cId="4164884089" sldId="650"/>
            <ac:spMk id="40" creationId="{9ACA40FC-5AC0-4095-8656-D02A803159E9}"/>
          </ac:spMkLst>
        </pc:spChg>
        <pc:spChg chg="mod">
          <ac:chgData name="Nicolai, Alessandra" userId="e10534e2-f551-44be-9bd1-6ab3738931f8" providerId="ADAL" clId="{510FEDB2-A897-4D15-8590-85EC7740B8EF}" dt="2022-04-29T08:50:28.413" v="396" actId="1076"/>
          <ac:spMkLst>
            <pc:docMk/>
            <pc:sldMk cId="4164884089" sldId="650"/>
            <ac:spMk id="41" creationId="{9C1BCCB2-B860-4053-A25C-29EF76885712}"/>
          </ac:spMkLst>
        </pc:spChg>
        <pc:picChg chg="mod">
          <ac:chgData name="Nicolai, Alessandra" userId="e10534e2-f551-44be-9bd1-6ab3738931f8" providerId="ADAL" clId="{510FEDB2-A897-4D15-8590-85EC7740B8EF}" dt="2022-04-29T08:47:21.876" v="107" actId="1076"/>
          <ac:picMkLst>
            <pc:docMk/>
            <pc:sldMk cId="4164884089" sldId="650"/>
            <ac:picMk id="16" creationId="{0A387AA3-165A-4400-B29E-348127F3F8C6}"/>
          </ac:picMkLst>
        </pc:picChg>
      </pc:sldChg>
      <pc:sldChg chg="modSp mod">
        <pc:chgData name="Nicolai, Alessandra" userId="e10534e2-f551-44be-9bd1-6ab3738931f8" providerId="ADAL" clId="{510FEDB2-A897-4D15-8590-85EC7740B8EF}" dt="2022-04-29T13:09:30.724" v="1384" actId="1076"/>
        <pc:sldMkLst>
          <pc:docMk/>
          <pc:sldMk cId="1282878151" sldId="651"/>
        </pc:sldMkLst>
        <pc:spChg chg="mod">
          <ac:chgData name="Nicolai, Alessandra" userId="e10534e2-f551-44be-9bd1-6ab3738931f8" providerId="ADAL" clId="{510FEDB2-A897-4D15-8590-85EC7740B8EF}" dt="2022-04-29T13:09:30.724" v="1384" actId="1076"/>
          <ac:spMkLst>
            <pc:docMk/>
            <pc:sldMk cId="1282878151" sldId="651"/>
            <ac:spMk id="17" creationId="{00000000-0000-0000-0000-000000000000}"/>
          </ac:spMkLst>
        </pc:spChg>
        <pc:spChg chg="mod">
          <ac:chgData name="Nicolai, Alessandra" userId="e10534e2-f551-44be-9bd1-6ab3738931f8" providerId="ADAL" clId="{510FEDB2-A897-4D15-8590-85EC7740B8EF}" dt="2022-04-29T08:51:35.758" v="541" actId="1076"/>
          <ac:spMkLst>
            <pc:docMk/>
            <pc:sldMk cId="1282878151" sldId="651"/>
            <ac:spMk id="25" creationId="{459CF0D3-56C4-4AF3-B404-6D99E6DDB634}"/>
          </ac:spMkLst>
        </pc:spChg>
        <pc:spChg chg="mod">
          <ac:chgData name="Nicolai, Alessandra" userId="e10534e2-f551-44be-9bd1-6ab3738931f8" providerId="ADAL" clId="{510FEDB2-A897-4D15-8590-85EC7740B8EF}" dt="2022-04-29T08:52:05.675" v="578" actId="20577"/>
          <ac:spMkLst>
            <pc:docMk/>
            <pc:sldMk cId="1282878151" sldId="651"/>
            <ac:spMk id="29" creationId="{A1D140CB-874D-456E-B4D2-89211390F8AE}"/>
          </ac:spMkLst>
        </pc:spChg>
      </pc:sldChg>
      <pc:sldChg chg="modSp mod">
        <pc:chgData name="Nicolai, Alessandra" userId="e10534e2-f551-44be-9bd1-6ab3738931f8" providerId="ADAL" clId="{510FEDB2-A897-4D15-8590-85EC7740B8EF}" dt="2022-04-29T09:18:42.550" v="1286" actId="20577"/>
        <pc:sldMkLst>
          <pc:docMk/>
          <pc:sldMk cId="3382092721" sldId="652"/>
        </pc:sldMkLst>
        <pc:spChg chg="mod">
          <ac:chgData name="Nicolai, Alessandra" userId="e10534e2-f551-44be-9bd1-6ab3738931f8" providerId="ADAL" clId="{510FEDB2-A897-4D15-8590-85EC7740B8EF}" dt="2022-04-29T09:18:42.550" v="1286" actId="20577"/>
          <ac:spMkLst>
            <pc:docMk/>
            <pc:sldMk cId="3382092721" sldId="652"/>
            <ac:spMk id="30" creationId="{00000000-0000-0000-0000-000000000000}"/>
          </ac:spMkLst>
        </pc:spChg>
      </pc:sldChg>
      <pc:sldChg chg="modSp add mod ord">
        <pc:chgData name="Nicolai, Alessandra" userId="e10534e2-f551-44be-9bd1-6ab3738931f8" providerId="ADAL" clId="{510FEDB2-A897-4D15-8590-85EC7740B8EF}" dt="2022-04-29T13:10:45.271" v="1391" actId="113"/>
        <pc:sldMkLst>
          <pc:docMk/>
          <pc:sldMk cId="4269620331" sldId="653"/>
        </pc:sldMkLst>
        <pc:spChg chg="mod">
          <ac:chgData name="Nicolai, Alessandra" userId="e10534e2-f551-44be-9bd1-6ab3738931f8" providerId="ADAL" clId="{510FEDB2-A897-4D15-8590-85EC7740B8EF}" dt="2022-04-29T13:10:45.271" v="1391" actId="113"/>
          <ac:spMkLst>
            <pc:docMk/>
            <pc:sldMk cId="4269620331" sldId="653"/>
            <ac:spMk id="5" creationId="{00000000-0000-0000-0000-000000000000}"/>
          </ac:spMkLst>
        </pc:spChg>
        <pc:spChg chg="mod ord">
          <ac:chgData name="Nicolai, Alessandra" userId="e10534e2-f551-44be-9bd1-6ab3738931f8" providerId="ADAL" clId="{510FEDB2-A897-4D15-8590-85EC7740B8EF}" dt="2022-04-29T08:56:01.888" v="766" actId="166"/>
          <ac:spMkLst>
            <pc:docMk/>
            <pc:sldMk cId="4269620331" sldId="653"/>
            <ac:spMk id="7" creationId="{00000000-0000-0000-0000-000000000000}"/>
          </ac:spMkLst>
        </pc:spChg>
        <pc:spChg chg="mod">
          <ac:chgData name="Nicolai, Alessandra" userId="e10534e2-f551-44be-9bd1-6ab3738931f8" providerId="ADAL" clId="{510FEDB2-A897-4D15-8590-85EC7740B8EF}" dt="2022-04-29T08:53:57.271" v="587" actId="1076"/>
          <ac:spMkLst>
            <pc:docMk/>
            <pc:sldMk cId="4269620331" sldId="653"/>
            <ac:spMk id="8" creationId="{00000000-0000-0000-0000-000000000000}"/>
          </ac:spMkLst>
        </pc:spChg>
        <pc:spChg chg="mod">
          <ac:chgData name="Nicolai, Alessandra" userId="e10534e2-f551-44be-9bd1-6ab3738931f8" providerId="ADAL" clId="{510FEDB2-A897-4D15-8590-85EC7740B8EF}" dt="2022-04-29T08:54:05.292" v="588" actId="1076"/>
          <ac:spMkLst>
            <pc:docMk/>
            <pc:sldMk cId="4269620331" sldId="653"/>
            <ac:spMk id="10" creationId="{00000000-0000-0000-0000-000000000000}"/>
          </ac:spMkLst>
        </pc:spChg>
        <pc:spChg chg="mod">
          <ac:chgData name="Nicolai, Alessandra" userId="e10534e2-f551-44be-9bd1-6ab3738931f8" providerId="ADAL" clId="{510FEDB2-A897-4D15-8590-85EC7740B8EF}" dt="2022-04-29T13:09:56.328" v="1389" actId="1076"/>
          <ac:spMkLst>
            <pc:docMk/>
            <pc:sldMk cId="4269620331" sldId="653"/>
            <ac:spMk id="17" creationId="{00000000-0000-0000-0000-000000000000}"/>
          </ac:spMkLst>
        </pc:spChg>
        <pc:grpChg chg="mod">
          <ac:chgData name="Nicolai, Alessandra" userId="e10534e2-f551-44be-9bd1-6ab3738931f8" providerId="ADAL" clId="{510FEDB2-A897-4D15-8590-85EC7740B8EF}" dt="2022-04-29T08:53:46.705" v="585" actId="1076"/>
          <ac:grpSpMkLst>
            <pc:docMk/>
            <pc:sldMk cId="4269620331" sldId="653"/>
            <ac:grpSpMk id="19" creationId="{2896B7E4-4273-4380-B5CB-475C9C5E9AE3}"/>
          </ac:grpSpMkLst>
        </pc:grpChg>
        <pc:picChg chg="mod">
          <ac:chgData name="Nicolai, Alessandra" userId="e10534e2-f551-44be-9bd1-6ab3738931f8" providerId="ADAL" clId="{510FEDB2-A897-4D15-8590-85EC7740B8EF}" dt="2022-04-29T08:53:52.392" v="586" actId="1076"/>
          <ac:picMkLst>
            <pc:docMk/>
            <pc:sldMk cId="4269620331" sldId="653"/>
            <ac:picMk id="6" creationId="{00000000-0000-0000-0000-000000000000}"/>
          </ac:picMkLst>
        </pc:picChg>
      </pc:sldChg>
    </pc:docChg>
  </pc:docChgLst>
  <pc:docChgLst>
    <pc:chgData name="Pansini, Michela" userId="4d45ece2-a283-476c-b3f2-76db26e78329" providerId="ADAL" clId="{52AF4820-A20C-48DB-AA10-811212556256}"/>
    <pc:docChg chg="undo custSel addSld delSld modSld sldOrd">
      <pc:chgData name="Pansini, Michela" userId="4d45ece2-a283-476c-b3f2-76db26e78329" providerId="ADAL" clId="{52AF4820-A20C-48DB-AA10-811212556256}" dt="2022-04-29T08:35:05.192" v="1337" actId="20577"/>
      <pc:docMkLst>
        <pc:docMk/>
      </pc:docMkLst>
      <pc:sldChg chg="modSp mod">
        <pc:chgData name="Pansini, Michela" userId="4d45ece2-a283-476c-b3f2-76db26e78329" providerId="ADAL" clId="{52AF4820-A20C-48DB-AA10-811212556256}" dt="2022-04-28T11:01:53.390" v="199" actId="20577"/>
        <pc:sldMkLst>
          <pc:docMk/>
          <pc:sldMk cId="3953139448" sldId="567"/>
        </pc:sldMkLst>
        <pc:spChg chg="mod">
          <ac:chgData name="Pansini, Michela" userId="4d45ece2-a283-476c-b3f2-76db26e78329" providerId="ADAL" clId="{52AF4820-A20C-48DB-AA10-811212556256}" dt="2022-04-28T11:01:53.390" v="199" actId="20577"/>
          <ac:spMkLst>
            <pc:docMk/>
            <pc:sldMk cId="3953139448" sldId="567"/>
            <ac:spMk id="9" creationId="{00000000-0000-0000-0000-000000000000}"/>
          </ac:spMkLst>
        </pc:spChg>
      </pc:sldChg>
      <pc:sldChg chg="addSp delSp modSp mod ord addAnim delAnim">
        <pc:chgData name="Pansini, Michela" userId="4d45ece2-a283-476c-b3f2-76db26e78329" providerId="ADAL" clId="{52AF4820-A20C-48DB-AA10-811212556256}" dt="2022-04-28T11:03:33.061" v="277" actId="1076"/>
        <pc:sldMkLst>
          <pc:docMk/>
          <pc:sldMk cId="1938787926" sldId="568"/>
        </pc:sldMkLst>
        <pc:spChg chg="mod">
          <ac:chgData name="Pansini, Michela" userId="4d45ece2-a283-476c-b3f2-76db26e78329" providerId="ADAL" clId="{52AF4820-A20C-48DB-AA10-811212556256}" dt="2022-04-28T11:02:25.611" v="273" actId="20577"/>
          <ac:spMkLst>
            <pc:docMk/>
            <pc:sldMk cId="1938787926" sldId="568"/>
            <ac:spMk id="5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0:53:18.672" v="99" actId="14100"/>
          <ac:spMkLst>
            <pc:docMk/>
            <pc:sldMk cId="1938787926" sldId="568"/>
            <ac:spMk id="8" creationId="{00000000-0000-0000-0000-000000000000}"/>
          </ac:spMkLst>
        </pc:spChg>
        <pc:spChg chg="add del mod">
          <ac:chgData name="Pansini, Michela" userId="4d45ece2-a283-476c-b3f2-76db26e78329" providerId="ADAL" clId="{52AF4820-A20C-48DB-AA10-811212556256}" dt="2022-04-28T10:53:05.598" v="95" actId="478"/>
          <ac:spMkLst>
            <pc:docMk/>
            <pc:sldMk cId="1938787926" sldId="568"/>
            <ac:spMk id="9" creationId="{00000000-0000-0000-0000-000000000000}"/>
          </ac:spMkLst>
        </pc:spChg>
        <pc:spChg chg="add del mod">
          <ac:chgData name="Pansini, Michela" userId="4d45ece2-a283-476c-b3f2-76db26e78329" providerId="ADAL" clId="{52AF4820-A20C-48DB-AA10-811212556256}" dt="2022-04-28T10:53:05.598" v="95" actId="478"/>
          <ac:spMkLst>
            <pc:docMk/>
            <pc:sldMk cId="1938787926" sldId="568"/>
            <ac:spMk id="10" creationId="{00000000-0000-0000-0000-000000000000}"/>
          </ac:spMkLst>
        </pc:spChg>
        <pc:spChg chg="del">
          <ac:chgData name="Pansini, Michela" userId="4d45ece2-a283-476c-b3f2-76db26e78329" providerId="ADAL" clId="{52AF4820-A20C-48DB-AA10-811212556256}" dt="2022-04-28T10:53:28.912" v="105" actId="478"/>
          <ac:spMkLst>
            <pc:docMk/>
            <pc:sldMk cId="1938787926" sldId="568"/>
            <ac:spMk id="15" creationId="{ED7498B6-0F97-449A-BF0F-7054FCEB4571}"/>
          </ac:spMkLst>
        </pc:spChg>
        <pc:spChg chg="mod">
          <ac:chgData name="Pansini, Michela" userId="4d45ece2-a283-476c-b3f2-76db26e78329" providerId="ADAL" clId="{52AF4820-A20C-48DB-AA10-811212556256}" dt="2022-04-28T11:03:33.061" v="277" actId="1076"/>
          <ac:spMkLst>
            <pc:docMk/>
            <pc:sldMk cId="1938787926" sldId="568"/>
            <ac:spMk id="17" creationId="{00000000-0000-0000-0000-000000000000}"/>
          </ac:spMkLst>
        </pc:spChg>
        <pc:spChg chg="del mod">
          <ac:chgData name="Pansini, Michela" userId="4d45ece2-a283-476c-b3f2-76db26e78329" providerId="ADAL" clId="{52AF4820-A20C-48DB-AA10-811212556256}" dt="2022-04-28T10:53:27.897" v="104" actId="478"/>
          <ac:spMkLst>
            <pc:docMk/>
            <pc:sldMk cId="1938787926" sldId="568"/>
            <ac:spMk id="19" creationId="{FAF4BDA7-5947-486C-880D-5CA1FEE76EE5}"/>
          </ac:spMkLst>
        </pc:spChg>
        <pc:spChg chg="add del mod">
          <ac:chgData name="Pansini, Michela" userId="4d45ece2-a283-476c-b3f2-76db26e78329" providerId="ADAL" clId="{52AF4820-A20C-48DB-AA10-811212556256}" dt="2022-04-28T10:53:25.926" v="102" actId="478"/>
          <ac:spMkLst>
            <pc:docMk/>
            <pc:sldMk cId="1938787926" sldId="568"/>
            <ac:spMk id="20" creationId="{0E5B295E-D4F1-4FA9-AF69-0089E2194BF3}"/>
          </ac:spMkLst>
        </pc:spChg>
        <pc:spChg chg="add mod">
          <ac:chgData name="Pansini, Michela" userId="4d45ece2-a283-476c-b3f2-76db26e78329" providerId="ADAL" clId="{52AF4820-A20C-48DB-AA10-811212556256}" dt="2022-04-28T10:52:15.794" v="87" actId="164"/>
          <ac:spMkLst>
            <pc:docMk/>
            <pc:sldMk cId="1938787926" sldId="568"/>
            <ac:spMk id="23" creationId="{71EDCCD6-60D7-4552-BF82-AF9085FC3C34}"/>
          </ac:spMkLst>
        </pc:spChg>
        <pc:spChg chg="add mod">
          <ac:chgData name="Pansini, Michela" userId="4d45ece2-a283-476c-b3f2-76db26e78329" providerId="ADAL" clId="{52AF4820-A20C-48DB-AA10-811212556256}" dt="2022-04-28T10:52:15.794" v="87" actId="164"/>
          <ac:spMkLst>
            <pc:docMk/>
            <pc:sldMk cId="1938787926" sldId="568"/>
            <ac:spMk id="24" creationId="{8E608462-CF3B-4F5B-8A38-FB01308F894E}"/>
          </ac:spMkLst>
        </pc:spChg>
        <pc:grpChg chg="add mod ord">
          <ac:chgData name="Pansini, Michela" userId="4d45ece2-a283-476c-b3f2-76db26e78329" providerId="ADAL" clId="{52AF4820-A20C-48DB-AA10-811212556256}" dt="2022-04-28T10:52:43.130" v="92" actId="167"/>
          <ac:grpSpMkLst>
            <pc:docMk/>
            <pc:sldMk cId="1938787926" sldId="568"/>
            <ac:grpSpMk id="25" creationId="{2C9BB895-24EF-44DC-92DE-D599AAC15B64}"/>
          </ac:grpSpMkLst>
        </pc:grpChg>
        <pc:picChg chg="add del mod">
          <ac:chgData name="Pansini, Michela" userId="4d45ece2-a283-476c-b3f2-76db26e78329" providerId="ADAL" clId="{52AF4820-A20C-48DB-AA10-811212556256}" dt="2022-04-28T10:53:10.073" v="96" actId="478"/>
          <ac:picMkLst>
            <pc:docMk/>
            <pc:sldMk cId="1938787926" sldId="568"/>
            <ac:picMk id="2" creationId="{00000000-0000-0000-0000-000000000000}"/>
          </ac:picMkLst>
        </pc:picChg>
        <pc:picChg chg="del">
          <ac:chgData name="Pansini, Michela" userId="4d45ece2-a283-476c-b3f2-76db26e78329" providerId="ADAL" clId="{52AF4820-A20C-48DB-AA10-811212556256}" dt="2022-04-28T10:52:37.364" v="91" actId="478"/>
          <ac:picMkLst>
            <pc:docMk/>
            <pc:sldMk cId="1938787926" sldId="568"/>
            <ac:picMk id="3" creationId="{00000000-0000-0000-0000-000000000000}"/>
          </ac:picMkLst>
        </pc:picChg>
        <pc:picChg chg="add del mod">
          <ac:chgData name="Pansini, Michela" userId="4d45ece2-a283-476c-b3f2-76db26e78329" providerId="ADAL" clId="{52AF4820-A20C-48DB-AA10-811212556256}" dt="2022-04-28T10:53:05.598" v="95" actId="478"/>
          <ac:picMkLst>
            <pc:docMk/>
            <pc:sldMk cId="1938787926" sldId="568"/>
            <ac:picMk id="6" creationId="{00000000-0000-0000-0000-000000000000}"/>
          </ac:picMkLst>
        </pc:picChg>
        <pc:picChg chg="del">
          <ac:chgData name="Pansini, Michela" userId="4d45ece2-a283-476c-b3f2-76db26e78329" providerId="ADAL" clId="{52AF4820-A20C-48DB-AA10-811212556256}" dt="2022-04-28T10:52:34.373" v="89" actId="478"/>
          <ac:picMkLst>
            <pc:docMk/>
            <pc:sldMk cId="1938787926" sldId="568"/>
            <ac:picMk id="12" creationId="{00000000-0000-0000-0000-000000000000}"/>
          </ac:picMkLst>
        </pc:picChg>
        <pc:picChg chg="add del mod">
          <ac:chgData name="Pansini, Michela" userId="4d45ece2-a283-476c-b3f2-76db26e78329" providerId="ADAL" clId="{52AF4820-A20C-48DB-AA10-811212556256}" dt="2022-04-28T10:53:05.598" v="95" actId="478"/>
          <ac:picMkLst>
            <pc:docMk/>
            <pc:sldMk cId="1938787926" sldId="568"/>
            <ac:picMk id="13" creationId="{00000000-0000-0000-0000-000000000000}"/>
          </ac:picMkLst>
        </pc:picChg>
        <pc:picChg chg="add del mod">
          <ac:chgData name="Pansini, Michela" userId="4d45ece2-a283-476c-b3f2-76db26e78329" providerId="ADAL" clId="{52AF4820-A20C-48DB-AA10-811212556256}" dt="2022-04-28T10:53:05.598" v="95" actId="478"/>
          <ac:picMkLst>
            <pc:docMk/>
            <pc:sldMk cId="1938787926" sldId="568"/>
            <ac:picMk id="14" creationId="{00000000-0000-0000-0000-000000000000}"/>
          </ac:picMkLst>
        </pc:picChg>
        <pc:picChg chg="del">
          <ac:chgData name="Pansini, Michela" userId="4d45ece2-a283-476c-b3f2-76db26e78329" providerId="ADAL" clId="{52AF4820-A20C-48DB-AA10-811212556256}" dt="2022-04-28T10:52:36.479" v="90" actId="478"/>
          <ac:picMkLst>
            <pc:docMk/>
            <pc:sldMk cId="1938787926" sldId="568"/>
            <ac:picMk id="18" creationId="{AAD118EF-4116-472E-8629-34F1FEE8965C}"/>
          </ac:picMkLst>
        </pc:picChg>
        <pc:picChg chg="add mod">
          <ac:chgData name="Pansini, Michela" userId="4d45ece2-a283-476c-b3f2-76db26e78329" providerId="ADAL" clId="{52AF4820-A20C-48DB-AA10-811212556256}" dt="2022-04-28T10:52:15.794" v="87" actId="164"/>
          <ac:picMkLst>
            <pc:docMk/>
            <pc:sldMk cId="1938787926" sldId="568"/>
            <ac:picMk id="21" creationId="{AEE0F761-29DA-4182-B088-D632189DD346}"/>
          </ac:picMkLst>
        </pc:picChg>
        <pc:picChg chg="add mod">
          <ac:chgData name="Pansini, Michela" userId="4d45ece2-a283-476c-b3f2-76db26e78329" providerId="ADAL" clId="{52AF4820-A20C-48DB-AA10-811212556256}" dt="2022-04-28T10:52:15.794" v="87" actId="164"/>
          <ac:picMkLst>
            <pc:docMk/>
            <pc:sldMk cId="1938787926" sldId="568"/>
            <ac:picMk id="22" creationId="{D731CE22-8C73-4B18-AC0C-AA09A828D411}"/>
          </ac:picMkLst>
        </pc:picChg>
      </pc:sldChg>
      <pc:sldChg chg="addSp modSp mod">
        <pc:chgData name="Pansini, Michela" userId="4d45ece2-a283-476c-b3f2-76db26e78329" providerId="ADAL" clId="{52AF4820-A20C-48DB-AA10-811212556256}" dt="2022-04-28T10:41:57.712" v="4" actId="14100"/>
        <pc:sldMkLst>
          <pc:docMk/>
          <pc:sldMk cId="1207112758" sldId="569"/>
        </pc:sldMkLst>
        <pc:spChg chg="add mod">
          <ac:chgData name="Pansini, Michela" userId="4d45ece2-a283-476c-b3f2-76db26e78329" providerId="ADAL" clId="{52AF4820-A20C-48DB-AA10-811212556256}" dt="2022-04-28T10:41:57.712" v="4" actId="14100"/>
          <ac:spMkLst>
            <pc:docMk/>
            <pc:sldMk cId="1207112758" sldId="569"/>
            <ac:spMk id="16" creationId="{D65DCDE1-780D-4A4D-98B7-A02FC473D40F}"/>
          </ac:spMkLst>
        </pc:spChg>
      </pc:sldChg>
      <pc:sldChg chg="addSp modSp mod">
        <pc:chgData name="Pansini, Michela" userId="4d45ece2-a283-476c-b3f2-76db26e78329" providerId="ADAL" clId="{52AF4820-A20C-48DB-AA10-811212556256}" dt="2022-04-28T13:53:51.650" v="788" actId="1076"/>
        <pc:sldMkLst>
          <pc:docMk/>
          <pc:sldMk cId="2824667350" sldId="570"/>
        </pc:sldMkLst>
        <pc:spChg chg="add mod">
          <ac:chgData name="Pansini, Michela" userId="4d45ece2-a283-476c-b3f2-76db26e78329" providerId="ADAL" clId="{52AF4820-A20C-48DB-AA10-811212556256}" dt="2022-04-28T13:53:51.650" v="788" actId="1076"/>
          <ac:spMkLst>
            <pc:docMk/>
            <pc:sldMk cId="2824667350" sldId="570"/>
            <ac:spMk id="24" creationId="{D2F3010C-07D4-4D6B-AF8B-BE31E3E768BA}"/>
          </ac:spMkLst>
        </pc:spChg>
      </pc:sldChg>
      <pc:sldChg chg="addSp modSp mod">
        <pc:chgData name="Pansini, Michela" userId="4d45ece2-a283-476c-b3f2-76db26e78329" providerId="ADAL" clId="{52AF4820-A20C-48DB-AA10-811212556256}" dt="2022-04-28T13:54:06.738" v="792" actId="14100"/>
        <pc:sldMkLst>
          <pc:docMk/>
          <pc:sldMk cId="330408442" sldId="571"/>
        </pc:sldMkLst>
        <pc:spChg chg="add mod">
          <ac:chgData name="Pansini, Michela" userId="4d45ece2-a283-476c-b3f2-76db26e78329" providerId="ADAL" clId="{52AF4820-A20C-48DB-AA10-811212556256}" dt="2022-04-28T13:54:06.738" v="792" actId="14100"/>
          <ac:spMkLst>
            <pc:docMk/>
            <pc:sldMk cId="330408442" sldId="571"/>
            <ac:spMk id="22" creationId="{501BDFDC-A7F4-4E06-9FFE-5F21A83919EF}"/>
          </ac:spMkLst>
        </pc:spChg>
      </pc:sldChg>
      <pc:sldChg chg="addSp modSp mod">
        <pc:chgData name="Pansini, Michela" userId="4d45ece2-a283-476c-b3f2-76db26e78329" providerId="ADAL" clId="{52AF4820-A20C-48DB-AA10-811212556256}" dt="2022-04-28T13:54:20.732" v="794" actId="1076"/>
        <pc:sldMkLst>
          <pc:docMk/>
          <pc:sldMk cId="3136909541" sldId="572"/>
        </pc:sldMkLst>
        <pc:spChg chg="add mod">
          <ac:chgData name="Pansini, Michela" userId="4d45ece2-a283-476c-b3f2-76db26e78329" providerId="ADAL" clId="{52AF4820-A20C-48DB-AA10-811212556256}" dt="2022-04-28T13:54:20.732" v="794" actId="1076"/>
          <ac:spMkLst>
            <pc:docMk/>
            <pc:sldMk cId="3136909541" sldId="572"/>
            <ac:spMk id="20" creationId="{9B27C6AC-7F25-47EC-8832-F1E15AE1869D}"/>
          </ac:spMkLst>
        </pc:spChg>
      </pc:sldChg>
      <pc:sldChg chg="addSp modSp mod">
        <pc:chgData name="Pansini, Michela" userId="4d45ece2-a283-476c-b3f2-76db26e78329" providerId="ADAL" clId="{52AF4820-A20C-48DB-AA10-811212556256}" dt="2022-04-28T13:55:11.266" v="800" actId="1076"/>
        <pc:sldMkLst>
          <pc:docMk/>
          <pc:sldMk cId="780175361" sldId="578"/>
        </pc:sldMkLst>
        <pc:spChg chg="add mod">
          <ac:chgData name="Pansini, Michela" userId="4d45ece2-a283-476c-b3f2-76db26e78329" providerId="ADAL" clId="{52AF4820-A20C-48DB-AA10-811212556256}" dt="2022-04-28T13:55:11.266" v="800" actId="1076"/>
          <ac:spMkLst>
            <pc:docMk/>
            <pc:sldMk cId="780175361" sldId="578"/>
            <ac:spMk id="25" creationId="{54BE2DB0-A071-4372-9914-DF4EF17B3B74}"/>
          </ac:spMkLst>
        </pc:spChg>
      </pc:sldChg>
      <pc:sldChg chg="addSp modSp mod">
        <pc:chgData name="Pansini, Michela" userId="4d45ece2-a283-476c-b3f2-76db26e78329" providerId="ADAL" clId="{52AF4820-A20C-48DB-AA10-811212556256}" dt="2022-04-28T13:55:17.762" v="802" actId="1076"/>
        <pc:sldMkLst>
          <pc:docMk/>
          <pc:sldMk cId="510584471" sldId="579"/>
        </pc:sldMkLst>
        <pc:spChg chg="add mod">
          <ac:chgData name="Pansini, Michela" userId="4d45ece2-a283-476c-b3f2-76db26e78329" providerId="ADAL" clId="{52AF4820-A20C-48DB-AA10-811212556256}" dt="2022-04-28T13:55:17.762" v="802" actId="1076"/>
          <ac:spMkLst>
            <pc:docMk/>
            <pc:sldMk cId="510584471" sldId="579"/>
            <ac:spMk id="12" creationId="{E6704EFF-EBD0-4182-883C-3E8F6AD2145A}"/>
          </ac:spMkLst>
        </pc:spChg>
      </pc:sldChg>
      <pc:sldChg chg="addCm modCm">
        <pc:chgData name="Pansini, Michela" userId="4d45ece2-a283-476c-b3f2-76db26e78329" providerId="ADAL" clId="{52AF4820-A20C-48DB-AA10-811212556256}" dt="2022-04-28T10:44:44.407" v="81"/>
        <pc:sldMkLst>
          <pc:docMk/>
          <pc:sldMk cId="3170234434" sldId="584"/>
        </pc:sldMkLst>
      </pc:sldChg>
      <pc:sldChg chg="addSp delSp modSp mod modAnim">
        <pc:chgData name="Pansini, Michela" userId="4d45ece2-a283-476c-b3f2-76db26e78329" providerId="ADAL" clId="{52AF4820-A20C-48DB-AA10-811212556256}" dt="2022-04-28T14:45:57.938" v="1075" actId="1076"/>
        <pc:sldMkLst>
          <pc:docMk/>
          <pc:sldMk cId="2785776247" sldId="586"/>
        </pc:sldMkLst>
        <pc:spChg chg="mod">
          <ac:chgData name="Pansini, Michela" userId="4d45ece2-a283-476c-b3f2-76db26e78329" providerId="ADAL" clId="{52AF4820-A20C-48DB-AA10-811212556256}" dt="2022-04-28T13:56:09.586" v="810" actId="164"/>
          <ac:spMkLst>
            <pc:docMk/>
            <pc:sldMk cId="2785776247" sldId="586"/>
            <ac:spMk id="9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3:57:04.257" v="824" actId="1076"/>
          <ac:spMkLst>
            <pc:docMk/>
            <pc:sldMk cId="2785776247" sldId="586"/>
            <ac:spMk id="11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3:56:09.586" v="810" actId="164"/>
          <ac:spMkLst>
            <pc:docMk/>
            <pc:sldMk cId="2785776247" sldId="586"/>
            <ac:spMk id="12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3:56:09.586" v="810" actId="164"/>
          <ac:spMkLst>
            <pc:docMk/>
            <pc:sldMk cId="2785776247" sldId="586"/>
            <ac:spMk id="15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3:56:09.586" v="810" actId="164"/>
          <ac:spMkLst>
            <pc:docMk/>
            <pc:sldMk cId="2785776247" sldId="586"/>
            <ac:spMk id="16" creationId="{00000000-0000-0000-0000-000000000000}"/>
          </ac:spMkLst>
        </pc:spChg>
        <pc:spChg chg="del">
          <ac:chgData name="Pansini, Michela" userId="4d45ece2-a283-476c-b3f2-76db26e78329" providerId="ADAL" clId="{52AF4820-A20C-48DB-AA10-811212556256}" dt="2022-04-28T13:56:26.985" v="816" actId="478"/>
          <ac:spMkLst>
            <pc:docMk/>
            <pc:sldMk cId="2785776247" sldId="586"/>
            <ac:spMk id="19" creationId="{AB393C56-BD06-45C4-9DDE-0026D14863E9}"/>
          </ac:spMkLst>
        </pc:spChg>
        <pc:spChg chg="add del mod">
          <ac:chgData name="Pansini, Michela" userId="4d45ece2-a283-476c-b3f2-76db26e78329" providerId="ADAL" clId="{52AF4820-A20C-48DB-AA10-811212556256}" dt="2022-04-28T13:56:25.265" v="814" actId="478"/>
          <ac:spMkLst>
            <pc:docMk/>
            <pc:sldMk cId="2785776247" sldId="586"/>
            <ac:spMk id="20" creationId="{C041726A-7B2C-400D-ABFF-80566F4EEDAB}"/>
          </ac:spMkLst>
        </pc:spChg>
        <pc:spChg chg="mod">
          <ac:chgData name="Pansini, Michela" userId="4d45ece2-a283-476c-b3f2-76db26e78329" providerId="ADAL" clId="{52AF4820-A20C-48DB-AA10-811212556256}" dt="2022-04-28T13:55:55.929" v="807"/>
          <ac:spMkLst>
            <pc:docMk/>
            <pc:sldMk cId="2785776247" sldId="586"/>
            <ac:spMk id="24" creationId="{E2A4FE32-D454-4FDD-B496-36E3D2963BD7}"/>
          </ac:spMkLst>
        </pc:spChg>
        <pc:spChg chg="mod">
          <ac:chgData name="Pansini, Michela" userId="4d45ece2-a283-476c-b3f2-76db26e78329" providerId="ADAL" clId="{52AF4820-A20C-48DB-AA10-811212556256}" dt="2022-04-28T13:55:55.929" v="807"/>
          <ac:spMkLst>
            <pc:docMk/>
            <pc:sldMk cId="2785776247" sldId="586"/>
            <ac:spMk id="25" creationId="{46EB0891-4F9B-435F-925F-0645226DD776}"/>
          </ac:spMkLst>
        </pc:spChg>
        <pc:spChg chg="add del mod">
          <ac:chgData name="Pansini, Michela" userId="4d45ece2-a283-476c-b3f2-76db26e78329" providerId="ADAL" clId="{52AF4820-A20C-48DB-AA10-811212556256}" dt="2022-04-28T13:57:28.083" v="828" actId="478"/>
          <ac:spMkLst>
            <pc:docMk/>
            <pc:sldMk cId="2785776247" sldId="586"/>
            <ac:spMk id="26" creationId="{DFE7BDD5-CC65-4EFA-989B-8F50D196C32A}"/>
          </ac:spMkLst>
        </pc:spChg>
        <pc:grpChg chg="add mod">
          <ac:chgData name="Pansini, Michela" userId="4d45ece2-a283-476c-b3f2-76db26e78329" providerId="ADAL" clId="{52AF4820-A20C-48DB-AA10-811212556256}" dt="2022-04-28T13:56:58.793" v="823" actId="1076"/>
          <ac:grpSpMkLst>
            <pc:docMk/>
            <pc:sldMk cId="2785776247" sldId="586"/>
            <ac:grpSpMk id="14" creationId="{E02FF999-C636-415B-B1C0-2139C590AC46}"/>
          </ac:grpSpMkLst>
        </pc:grpChg>
        <pc:grpChg chg="add mod ord">
          <ac:chgData name="Pansini, Michela" userId="4d45ece2-a283-476c-b3f2-76db26e78329" providerId="ADAL" clId="{52AF4820-A20C-48DB-AA10-811212556256}" dt="2022-04-28T13:56:48.128" v="822" actId="12788"/>
          <ac:grpSpMkLst>
            <pc:docMk/>
            <pc:sldMk cId="2785776247" sldId="586"/>
            <ac:grpSpMk id="21" creationId="{5E5D0DA8-BD47-4D5E-A883-4E94C3BA6463}"/>
          </ac:grpSpMkLst>
        </pc:grpChg>
        <pc:picChg chg="del">
          <ac:chgData name="Pansini, Michela" userId="4d45ece2-a283-476c-b3f2-76db26e78329" providerId="ADAL" clId="{52AF4820-A20C-48DB-AA10-811212556256}" dt="2022-04-28T13:56:21.733" v="813" actId="478"/>
          <ac:picMkLst>
            <pc:docMk/>
            <pc:sldMk cId="2785776247" sldId="586"/>
            <ac:picMk id="2" creationId="{00000000-0000-0000-0000-000000000000}"/>
          </ac:picMkLst>
        </pc:picChg>
        <pc:picChg chg="mod">
          <ac:chgData name="Pansini, Michela" userId="4d45ece2-a283-476c-b3f2-76db26e78329" providerId="ADAL" clId="{52AF4820-A20C-48DB-AA10-811212556256}" dt="2022-04-28T13:56:09.586" v="810" actId="164"/>
          <ac:picMkLst>
            <pc:docMk/>
            <pc:sldMk cId="2785776247" sldId="586"/>
            <ac:picMk id="3" creationId="{00000000-0000-0000-0000-000000000000}"/>
          </ac:picMkLst>
        </pc:picChg>
        <pc:picChg chg="del">
          <ac:chgData name="Pansini, Michela" userId="4d45ece2-a283-476c-b3f2-76db26e78329" providerId="ADAL" clId="{52AF4820-A20C-48DB-AA10-811212556256}" dt="2022-04-28T13:56:27.840" v="817" actId="478"/>
          <ac:picMkLst>
            <pc:docMk/>
            <pc:sldMk cId="2785776247" sldId="586"/>
            <ac:picMk id="4" creationId="{00000000-0000-0000-0000-000000000000}"/>
          </ac:picMkLst>
        </pc:picChg>
        <pc:picChg chg="add mod modCrop">
          <ac:chgData name="Pansini, Michela" userId="4d45ece2-a283-476c-b3f2-76db26e78329" providerId="ADAL" clId="{52AF4820-A20C-48DB-AA10-811212556256}" dt="2022-04-28T14:43:23.386" v="1050" actId="732"/>
          <ac:picMkLst>
            <pc:docMk/>
            <pc:sldMk cId="2785776247" sldId="586"/>
            <ac:picMk id="4" creationId="{BE84DDFA-DD1B-4DFD-85CE-F9F9412F8076}"/>
          </ac:picMkLst>
        </pc:picChg>
        <pc:picChg chg="del">
          <ac:chgData name="Pansini, Michela" userId="4d45ece2-a283-476c-b3f2-76db26e78329" providerId="ADAL" clId="{52AF4820-A20C-48DB-AA10-811212556256}" dt="2022-04-28T13:56:25.998" v="815" actId="478"/>
          <ac:picMkLst>
            <pc:docMk/>
            <pc:sldMk cId="2785776247" sldId="586"/>
            <ac:picMk id="5" creationId="{00000000-0000-0000-0000-000000000000}"/>
          </ac:picMkLst>
        </pc:picChg>
        <pc:picChg chg="mod">
          <ac:chgData name="Pansini, Michela" userId="4d45ece2-a283-476c-b3f2-76db26e78329" providerId="ADAL" clId="{52AF4820-A20C-48DB-AA10-811212556256}" dt="2022-04-28T13:56:09.586" v="810" actId="164"/>
          <ac:picMkLst>
            <pc:docMk/>
            <pc:sldMk cId="2785776247" sldId="586"/>
            <ac:picMk id="6" creationId="{00000000-0000-0000-0000-000000000000}"/>
          </ac:picMkLst>
        </pc:picChg>
        <pc:picChg chg="add mod modCrop">
          <ac:chgData name="Pansini, Michela" userId="4d45ece2-a283-476c-b3f2-76db26e78329" providerId="ADAL" clId="{52AF4820-A20C-48DB-AA10-811212556256}" dt="2022-04-28T14:45:20.171" v="1069" actId="1076"/>
          <ac:picMkLst>
            <pc:docMk/>
            <pc:sldMk cId="2785776247" sldId="586"/>
            <ac:picMk id="7" creationId="{F65AC536-DBA6-4F24-80E8-2637AEA7703B}"/>
          </ac:picMkLst>
        </pc:picChg>
        <pc:picChg chg="del">
          <ac:chgData name="Pansini, Michela" userId="4d45ece2-a283-476c-b3f2-76db26e78329" providerId="ADAL" clId="{52AF4820-A20C-48DB-AA10-811212556256}" dt="2022-04-28T13:56:28.534" v="818" actId="478"/>
          <ac:picMkLst>
            <pc:docMk/>
            <pc:sldMk cId="2785776247" sldId="586"/>
            <ac:picMk id="8" creationId="{C9564650-0C40-4BC0-BAD9-4DA6572A7214}"/>
          </ac:picMkLst>
        </pc:picChg>
        <pc:picChg chg="mod">
          <ac:chgData name="Pansini, Michela" userId="4d45ece2-a283-476c-b3f2-76db26e78329" providerId="ADAL" clId="{52AF4820-A20C-48DB-AA10-811212556256}" dt="2022-04-28T13:56:09.586" v="810" actId="164"/>
          <ac:picMkLst>
            <pc:docMk/>
            <pc:sldMk cId="2785776247" sldId="586"/>
            <ac:picMk id="10" creationId="{00000000-0000-0000-0000-000000000000}"/>
          </ac:picMkLst>
        </pc:picChg>
        <pc:picChg chg="mod">
          <ac:chgData name="Pansini, Michela" userId="4d45ece2-a283-476c-b3f2-76db26e78329" providerId="ADAL" clId="{52AF4820-A20C-48DB-AA10-811212556256}" dt="2022-04-28T13:56:09.586" v="810" actId="164"/>
          <ac:picMkLst>
            <pc:docMk/>
            <pc:sldMk cId="2785776247" sldId="586"/>
            <ac:picMk id="18" creationId="{00000000-0000-0000-0000-000000000000}"/>
          </ac:picMkLst>
        </pc:picChg>
        <pc:picChg chg="add del mod modCrop">
          <ac:chgData name="Pansini, Michela" userId="4d45ece2-a283-476c-b3f2-76db26e78329" providerId="ADAL" clId="{52AF4820-A20C-48DB-AA10-811212556256}" dt="2022-04-28T14:45:57.938" v="1075" actId="1076"/>
          <ac:picMkLst>
            <pc:docMk/>
            <pc:sldMk cId="2785776247" sldId="586"/>
            <ac:picMk id="19" creationId="{0F900341-8B5F-454B-9637-DA7EA133A118}"/>
          </ac:picMkLst>
        </pc:picChg>
        <pc:picChg chg="mod">
          <ac:chgData name="Pansini, Michela" userId="4d45ece2-a283-476c-b3f2-76db26e78329" providerId="ADAL" clId="{52AF4820-A20C-48DB-AA10-811212556256}" dt="2022-04-28T13:55:55.929" v="807"/>
          <ac:picMkLst>
            <pc:docMk/>
            <pc:sldMk cId="2785776247" sldId="586"/>
            <ac:picMk id="22" creationId="{DF87C194-A786-4102-9B90-8100BB3ABEA2}"/>
          </ac:picMkLst>
        </pc:picChg>
        <pc:picChg chg="mod">
          <ac:chgData name="Pansini, Michela" userId="4d45ece2-a283-476c-b3f2-76db26e78329" providerId="ADAL" clId="{52AF4820-A20C-48DB-AA10-811212556256}" dt="2022-04-28T13:55:55.929" v="807"/>
          <ac:picMkLst>
            <pc:docMk/>
            <pc:sldMk cId="2785776247" sldId="586"/>
            <ac:picMk id="23" creationId="{65AB298E-ECE7-44F6-961D-BAF75575015B}"/>
          </ac:picMkLst>
        </pc:picChg>
        <pc:picChg chg="add mod modCrop">
          <ac:chgData name="Pansini, Michela" userId="4d45ece2-a283-476c-b3f2-76db26e78329" providerId="ADAL" clId="{52AF4820-A20C-48DB-AA10-811212556256}" dt="2022-04-28T14:45:54.025" v="1074" actId="1076"/>
          <ac:picMkLst>
            <pc:docMk/>
            <pc:sldMk cId="2785776247" sldId="586"/>
            <ac:picMk id="26" creationId="{64B1F8E9-98F9-4930-8F70-D953114EFCF8}"/>
          </ac:picMkLst>
        </pc:picChg>
      </pc:sldChg>
      <pc:sldChg chg="addSp modSp mod">
        <pc:chgData name="Pansini, Michela" userId="4d45ece2-a283-476c-b3f2-76db26e78329" providerId="ADAL" clId="{52AF4820-A20C-48DB-AA10-811212556256}" dt="2022-04-28T13:57:35.906" v="830" actId="1076"/>
        <pc:sldMkLst>
          <pc:docMk/>
          <pc:sldMk cId="3646644424" sldId="587"/>
        </pc:sldMkLst>
        <pc:spChg chg="add mod">
          <ac:chgData name="Pansini, Michela" userId="4d45ece2-a283-476c-b3f2-76db26e78329" providerId="ADAL" clId="{52AF4820-A20C-48DB-AA10-811212556256}" dt="2022-04-28T13:57:35.906" v="830" actId="1076"/>
          <ac:spMkLst>
            <pc:docMk/>
            <pc:sldMk cId="3646644424" sldId="587"/>
            <ac:spMk id="38" creationId="{6DDFDFF2-A08B-4F69-B93B-3CE5AFA13934}"/>
          </ac:spMkLst>
        </pc:spChg>
      </pc:sldChg>
      <pc:sldChg chg="addSp delSp modSp mod modAnim">
        <pc:chgData name="Pansini, Michela" userId="4d45ece2-a283-476c-b3f2-76db26e78329" providerId="ADAL" clId="{52AF4820-A20C-48DB-AA10-811212556256}" dt="2022-04-28T14:51:45.785" v="1144" actId="1076"/>
        <pc:sldMkLst>
          <pc:docMk/>
          <pc:sldMk cId="1077660955" sldId="590"/>
        </pc:sldMkLst>
        <pc:spChg chg="mod">
          <ac:chgData name="Pansini, Michela" userId="4d45ece2-a283-476c-b3f2-76db26e78329" providerId="ADAL" clId="{52AF4820-A20C-48DB-AA10-811212556256}" dt="2022-04-28T13:58:56.409" v="842" actId="1076"/>
          <ac:spMkLst>
            <pc:docMk/>
            <pc:sldMk cId="1077660955" sldId="590"/>
            <ac:spMk id="5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3:57:57.842" v="831" actId="164"/>
          <ac:spMkLst>
            <pc:docMk/>
            <pc:sldMk cId="1077660955" sldId="590"/>
            <ac:spMk id="7" creationId="{00000000-0000-0000-0000-000000000000}"/>
          </ac:spMkLst>
        </pc:spChg>
        <pc:spChg chg="mod ord">
          <ac:chgData name="Pansini, Michela" userId="4d45ece2-a283-476c-b3f2-76db26e78329" providerId="ADAL" clId="{52AF4820-A20C-48DB-AA10-811212556256}" dt="2022-04-28T14:47:29.889" v="1088" actId="166"/>
          <ac:spMkLst>
            <pc:docMk/>
            <pc:sldMk cId="1077660955" sldId="590"/>
            <ac:spMk id="8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3:57:57.842" v="831" actId="164"/>
          <ac:spMkLst>
            <pc:docMk/>
            <pc:sldMk cId="1077660955" sldId="590"/>
            <ac:spMk id="9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3:57:57.842" v="831" actId="164"/>
          <ac:spMkLst>
            <pc:docMk/>
            <pc:sldMk cId="1077660955" sldId="590"/>
            <ac:spMk id="10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3:57:57.842" v="831" actId="164"/>
          <ac:spMkLst>
            <pc:docMk/>
            <pc:sldMk cId="1077660955" sldId="590"/>
            <ac:spMk id="14" creationId="{00000000-0000-0000-0000-000000000000}"/>
          </ac:spMkLst>
        </pc:spChg>
        <pc:spChg chg="del mod">
          <ac:chgData name="Pansini, Michela" userId="4d45ece2-a283-476c-b3f2-76db26e78329" providerId="ADAL" clId="{52AF4820-A20C-48DB-AA10-811212556256}" dt="2022-04-28T13:58:08.128" v="837" actId="478"/>
          <ac:spMkLst>
            <pc:docMk/>
            <pc:sldMk cId="1077660955" sldId="590"/>
            <ac:spMk id="18" creationId="{1CED0BBE-6924-4CAD-85BB-66C98BBDFBF8}"/>
          </ac:spMkLst>
        </pc:spChg>
        <pc:spChg chg="mod">
          <ac:chgData name="Pansini, Michela" userId="4d45ece2-a283-476c-b3f2-76db26e78329" providerId="ADAL" clId="{52AF4820-A20C-48DB-AA10-811212556256}" dt="2022-04-28T13:58:15.874" v="838"/>
          <ac:spMkLst>
            <pc:docMk/>
            <pc:sldMk cId="1077660955" sldId="590"/>
            <ac:spMk id="23" creationId="{F7B711B0-480E-4D23-A028-C20A124BD50D}"/>
          </ac:spMkLst>
        </pc:spChg>
        <pc:spChg chg="mod">
          <ac:chgData name="Pansini, Michela" userId="4d45ece2-a283-476c-b3f2-76db26e78329" providerId="ADAL" clId="{52AF4820-A20C-48DB-AA10-811212556256}" dt="2022-04-28T13:58:15.874" v="838"/>
          <ac:spMkLst>
            <pc:docMk/>
            <pc:sldMk cId="1077660955" sldId="590"/>
            <ac:spMk id="24" creationId="{4A9E1162-F6C2-4796-A207-CE3821753DCD}"/>
          </ac:spMkLst>
        </pc:spChg>
        <pc:grpChg chg="add mod ord">
          <ac:chgData name="Pansini, Michela" userId="4d45ece2-a283-476c-b3f2-76db26e78329" providerId="ADAL" clId="{52AF4820-A20C-48DB-AA10-811212556256}" dt="2022-04-28T14:47:54.547" v="1092" actId="166"/>
          <ac:grpSpMkLst>
            <pc:docMk/>
            <pc:sldMk cId="1077660955" sldId="590"/>
            <ac:grpSpMk id="19" creationId="{2896B7E4-4273-4380-B5CB-475C9C5E9AE3}"/>
          </ac:grpSpMkLst>
        </pc:grpChg>
        <pc:grpChg chg="add mod ord">
          <ac:chgData name="Pansini, Michela" userId="4d45ece2-a283-476c-b3f2-76db26e78329" providerId="ADAL" clId="{52AF4820-A20C-48DB-AA10-811212556256}" dt="2022-04-28T13:58:34.969" v="840" actId="12788"/>
          <ac:grpSpMkLst>
            <pc:docMk/>
            <pc:sldMk cId="1077660955" sldId="590"/>
            <ac:grpSpMk id="20" creationId="{44D6F5A9-682D-49EF-AD59-8724BE8AE26A}"/>
          </ac:grpSpMkLst>
        </pc:grpChg>
        <pc:picChg chg="del">
          <ac:chgData name="Pansini, Michela" userId="4d45ece2-a283-476c-b3f2-76db26e78329" providerId="ADAL" clId="{52AF4820-A20C-48DB-AA10-811212556256}" dt="2022-04-28T13:58:06.495" v="835" actId="478"/>
          <ac:picMkLst>
            <pc:docMk/>
            <pc:sldMk cId="1077660955" sldId="590"/>
            <ac:picMk id="2" creationId="{00000000-0000-0000-0000-000000000000}"/>
          </ac:picMkLst>
        </pc:picChg>
        <pc:picChg chg="mod">
          <ac:chgData name="Pansini, Michela" userId="4d45ece2-a283-476c-b3f2-76db26e78329" providerId="ADAL" clId="{52AF4820-A20C-48DB-AA10-811212556256}" dt="2022-04-28T13:57:57.842" v="831" actId="164"/>
          <ac:picMkLst>
            <pc:docMk/>
            <pc:sldMk cId="1077660955" sldId="590"/>
            <ac:picMk id="3" creationId="{00000000-0000-0000-0000-000000000000}"/>
          </ac:picMkLst>
        </pc:picChg>
        <pc:picChg chg="add mod modCrop">
          <ac:chgData name="Pansini, Michela" userId="4d45ece2-a283-476c-b3f2-76db26e78329" providerId="ADAL" clId="{52AF4820-A20C-48DB-AA10-811212556256}" dt="2022-04-28T14:51:45.785" v="1144" actId="1076"/>
          <ac:picMkLst>
            <pc:docMk/>
            <pc:sldMk cId="1077660955" sldId="590"/>
            <ac:picMk id="4" creationId="{EB2E55FF-08AD-43E8-A6AA-B2714E72C769}"/>
          </ac:picMkLst>
        </pc:picChg>
        <pc:picChg chg="mod">
          <ac:chgData name="Pansini, Michela" userId="4d45ece2-a283-476c-b3f2-76db26e78329" providerId="ADAL" clId="{52AF4820-A20C-48DB-AA10-811212556256}" dt="2022-04-28T13:57:57.842" v="831" actId="164"/>
          <ac:picMkLst>
            <pc:docMk/>
            <pc:sldMk cId="1077660955" sldId="590"/>
            <ac:picMk id="6" creationId="{00000000-0000-0000-0000-000000000000}"/>
          </ac:picMkLst>
        </pc:picChg>
        <pc:picChg chg="del">
          <ac:chgData name="Pansini, Michela" userId="4d45ece2-a283-476c-b3f2-76db26e78329" providerId="ADAL" clId="{52AF4820-A20C-48DB-AA10-811212556256}" dt="2022-04-28T13:58:03.941" v="832" actId="478"/>
          <ac:picMkLst>
            <pc:docMk/>
            <pc:sldMk cId="1077660955" sldId="590"/>
            <ac:picMk id="12" creationId="{00000000-0000-0000-0000-000000000000}"/>
          </ac:picMkLst>
        </pc:picChg>
        <pc:picChg chg="mod">
          <ac:chgData name="Pansini, Michela" userId="4d45ece2-a283-476c-b3f2-76db26e78329" providerId="ADAL" clId="{52AF4820-A20C-48DB-AA10-811212556256}" dt="2022-04-28T13:57:57.842" v="831" actId="164"/>
          <ac:picMkLst>
            <pc:docMk/>
            <pc:sldMk cId="1077660955" sldId="590"/>
            <ac:picMk id="13" creationId="{00000000-0000-0000-0000-000000000000}"/>
          </ac:picMkLst>
        </pc:picChg>
        <pc:picChg chg="del">
          <ac:chgData name="Pansini, Michela" userId="4d45ece2-a283-476c-b3f2-76db26e78329" providerId="ADAL" clId="{52AF4820-A20C-48DB-AA10-811212556256}" dt="2022-04-28T13:58:05.827" v="834" actId="478"/>
          <ac:picMkLst>
            <pc:docMk/>
            <pc:sldMk cId="1077660955" sldId="590"/>
            <ac:picMk id="15" creationId="{00000000-0000-0000-0000-000000000000}"/>
          </ac:picMkLst>
        </pc:picChg>
        <pc:picChg chg="del">
          <ac:chgData name="Pansini, Michela" userId="4d45ece2-a283-476c-b3f2-76db26e78329" providerId="ADAL" clId="{52AF4820-A20C-48DB-AA10-811212556256}" dt="2022-04-28T13:58:04.894" v="833" actId="478"/>
          <ac:picMkLst>
            <pc:docMk/>
            <pc:sldMk cId="1077660955" sldId="590"/>
            <ac:picMk id="16" creationId="{F92B1FA3-7D49-43E0-B02B-CE15204D9E5F}"/>
          </ac:picMkLst>
        </pc:picChg>
        <pc:picChg chg="mod">
          <ac:chgData name="Pansini, Michela" userId="4d45ece2-a283-476c-b3f2-76db26e78329" providerId="ADAL" clId="{52AF4820-A20C-48DB-AA10-811212556256}" dt="2022-04-28T13:58:15.874" v="838"/>
          <ac:picMkLst>
            <pc:docMk/>
            <pc:sldMk cId="1077660955" sldId="590"/>
            <ac:picMk id="21" creationId="{DB1FE48D-A854-4546-8972-4464EB05A1E6}"/>
          </ac:picMkLst>
        </pc:picChg>
        <pc:picChg chg="mod">
          <ac:chgData name="Pansini, Michela" userId="4d45ece2-a283-476c-b3f2-76db26e78329" providerId="ADAL" clId="{52AF4820-A20C-48DB-AA10-811212556256}" dt="2022-04-28T13:58:15.874" v="838"/>
          <ac:picMkLst>
            <pc:docMk/>
            <pc:sldMk cId="1077660955" sldId="590"/>
            <ac:picMk id="22" creationId="{54CE4D40-470E-4AF5-ADA2-51A8129DF8D0}"/>
          </ac:picMkLst>
        </pc:picChg>
        <pc:picChg chg="add mod">
          <ac:chgData name="Pansini, Michela" userId="4d45ece2-a283-476c-b3f2-76db26e78329" providerId="ADAL" clId="{52AF4820-A20C-48DB-AA10-811212556256}" dt="2022-04-28T14:48:00.041" v="1093" actId="1076"/>
          <ac:picMkLst>
            <pc:docMk/>
            <pc:sldMk cId="1077660955" sldId="590"/>
            <ac:picMk id="25" creationId="{7F157039-469F-4065-89E7-0AEF6D61EA1D}"/>
          </ac:picMkLst>
        </pc:picChg>
        <pc:picChg chg="add mod">
          <ac:chgData name="Pansini, Michela" userId="4d45ece2-a283-476c-b3f2-76db26e78329" providerId="ADAL" clId="{52AF4820-A20C-48DB-AA10-811212556256}" dt="2022-04-28T14:47:09.884" v="1085" actId="1076"/>
          <ac:picMkLst>
            <pc:docMk/>
            <pc:sldMk cId="1077660955" sldId="590"/>
            <ac:picMk id="26" creationId="{6AE735B8-95A3-4FC7-84B7-8DFE6317FC8F}"/>
          </ac:picMkLst>
        </pc:picChg>
        <pc:picChg chg="add mod ord">
          <ac:chgData name="Pansini, Michela" userId="4d45ece2-a283-476c-b3f2-76db26e78329" providerId="ADAL" clId="{52AF4820-A20C-48DB-AA10-811212556256}" dt="2022-04-28T14:47:34.824" v="1089" actId="167"/>
          <ac:picMkLst>
            <pc:docMk/>
            <pc:sldMk cId="1077660955" sldId="590"/>
            <ac:picMk id="27" creationId="{A83A2D35-80FD-473F-8FC8-DF976A2264A5}"/>
          </ac:picMkLst>
        </pc:picChg>
        <pc:picChg chg="add mod">
          <ac:chgData name="Pansini, Michela" userId="4d45ece2-a283-476c-b3f2-76db26e78329" providerId="ADAL" clId="{52AF4820-A20C-48DB-AA10-811212556256}" dt="2022-04-28T14:47:47.154" v="1091" actId="1076"/>
          <ac:picMkLst>
            <pc:docMk/>
            <pc:sldMk cId="1077660955" sldId="590"/>
            <ac:picMk id="28" creationId="{4A96250C-B868-4C90-ABAF-6173F4A14EA8}"/>
          </ac:picMkLst>
        </pc:picChg>
        <pc:picChg chg="add mod">
          <ac:chgData name="Pansini, Michela" userId="4d45ece2-a283-476c-b3f2-76db26e78329" providerId="ADAL" clId="{52AF4820-A20C-48DB-AA10-811212556256}" dt="2022-04-28T14:51:36.469" v="1142"/>
          <ac:picMkLst>
            <pc:docMk/>
            <pc:sldMk cId="1077660955" sldId="590"/>
            <ac:picMk id="29" creationId="{0427A072-FCCB-4625-BCBF-8B957D094A30}"/>
          </ac:picMkLst>
        </pc:picChg>
      </pc:sldChg>
      <pc:sldChg chg="addSp modSp mod">
        <pc:chgData name="Pansini, Michela" userId="4d45ece2-a283-476c-b3f2-76db26e78329" providerId="ADAL" clId="{52AF4820-A20C-48DB-AA10-811212556256}" dt="2022-04-28T13:59:13.089" v="844" actId="1076"/>
        <pc:sldMkLst>
          <pc:docMk/>
          <pc:sldMk cId="815847214" sldId="591"/>
        </pc:sldMkLst>
        <pc:spChg chg="add mod">
          <ac:chgData name="Pansini, Michela" userId="4d45ece2-a283-476c-b3f2-76db26e78329" providerId="ADAL" clId="{52AF4820-A20C-48DB-AA10-811212556256}" dt="2022-04-28T13:59:13.089" v="844" actId="1076"/>
          <ac:spMkLst>
            <pc:docMk/>
            <pc:sldMk cId="815847214" sldId="591"/>
            <ac:spMk id="23" creationId="{A154BC59-3E46-44AE-B344-08CEE722782E}"/>
          </ac:spMkLst>
        </pc:spChg>
      </pc:sldChg>
      <pc:sldChg chg="addSp delSp modSp mod modAnim">
        <pc:chgData name="Pansini, Michela" userId="4d45ece2-a283-476c-b3f2-76db26e78329" providerId="ADAL" clId="{52AF4820-A20C-48DB-AA10-811212556256}" dt="2022-04-28T14:52:03.099" v="1148" actId="1076"/>
        <pc:sldMkLst>
          <pc:docMk/>
          <pc:sldMk cId="1186432199" sldId="594"/>
        </pc:sldMkLst>
        <pc:spChg chg="mod">
          <ac:chgData name="Pansini, Michela" userId="4d45ece2-a283-476c-b3f2-76db26e78329" providerId="ADAL" clId="{52AF4820-A20C-48DB-AA10-811212556256}" dt="2022-04-28T14:00:08.346" v="856" actId="1076"/>
          <ac:spMkLst>
            <pc:docMk/>
            <pc:sldMk cId="1186432199" sldId="594"/>
            <ac:spMk id="7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3:59:26.874" v="845" actId="164"/>
          <ac:spMkLst>
            <pc:docMk/>
            <pc:sldMk cId="1186432199" sldId="594"/>
            <ac:spMk id="9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3:59:26.874" v="845" actId="164"/>
          <ac:spMkLst>
            <pc:docMk/>
            <pc:sldMk cId="1186432199" sldId="594"/>
            <ac:spMk id="10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3:59:26.874" v="845" actId="164"/>
          <ac:spMkLst>
            <pc:docMk/>
            <pc:sldMk cId="1186432199" sldId="594"/>
            <ac:spMk id="11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3:59:26.874" v="845" actId="164"/>
          <ac:spMkLst>
            <pc:docMk/>
            <pc:sldMk cId="1186432199" sldId="594"/>
            <ac:spMk id="12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3:59:26.874" v="845" actId="164"/>
          <ac:spMkLst>
            <pc:docMk/>
            <pc:sldMk cId="1186432199" sldId="594"/>
            <ac:spMk id="16" creationId="{00000000-0000-0000-0000-000000000000}"/>
          </ac:spMkLst>
        </pc:spChg>
        <pc:spChg chg="del mod">
          <ac:chgData name="Pansini, Michela" userId="4d45ece2-a283-476c-b3f2-76db26e78329" providerId="ADAL" clId="{52AF4820-A20C-48DB-AA10-811212556256}" dt="2022-04-28T13:59:33.760" v="849" actId="478"/>
          <ac:spMkLst>
            <pc:docMk/>
            <pc:sldMk cId="1186432199" sldId="594"/>
            <ac:spMk id="19" creationId="{8D36BFCA-05A2-4112-9419-73E0940AF099}"/>
          </ac:spMkLst>
        </pc:spChg>
        <pc:spChg chg="mod">
          <ac:chgData name="Pansini, Michela" userId="4d45ece2-a283-476c-b3f2-76db26e78329" providerId="ADAL" clId="{52AF4820-A20C-48DB-AA10-811212556256}" dt="2022-04-28T13:59:43.658" v="852"/>
          <ac:spMkLst>
            <pc:docMk/>
            <pc:sldMk cId="1186432199" sldId="594"/>
            <ac:spMk id="23" creationId="{BC6165A9-A0EB-4A49-BC5C-2B39FA589DE1}"/>
          </ac:spMkLst>
        </pc:spChg>
        <pc:spChg chg="mod">
          <ac:chgData name="Pansini, Michela" userId="4d45ece2-a283-476c-b3f2-76db26e78329" providerId="ADAL" clId="{52AF4820-A20C-48DB-AA10-811212556256}" dt="2022-04-28T13:59:43.658" v="852"/>
          <ac:spMkLst>
            <pc:docMk/>
            <pc:sldMk cId="1186432199" sldId="594"/>
            <ac:spMk id="24" creationId="{FD1BB468-F119-4E3D-8511-510CB3080D85}"/>
          </ac:spMkLst>
        </pc:spChg>
        <pc:grpChg chg="add mod ord">
          <ac:chgData name="Pansini, Michela" userId="4d45ece2-a283-476c-b3f2-76db26e78329" providerId="ADAL" clId="{52AF4820-A20C-48DB-AA10-811212556256}" dt="2022-04-28T14:48:35.233" v="1103" actId="166"/>
          <ac:grpSpMkLst>
            <pc:docMk/>
            <pc:sldMk cId="1186432199" sldId="594"/>
            <ac:grpSpMk id="5" creationId="{1841DBC9-3AB8-42A1-B522-9A917D1A5927}"/>
          </ac:grpSpMkLst>
        </pc:grpChg>
        <pc:grpChg chg="add mod ord">
          <ac:chgData name="Pansini, Michela" userId="4d45ece2-a283-476c-b3f2-76db26e78329" providerId="ADAL" clId="{52AF4820-A20C-48DB-AA10-811212556256}" dt="2022-04-28T13:59:54.896" v="854" actId="12788"/>
          <ac:grpSpMkLst>
            <pc:docMk/>
            <pc:sldMk cId="1186432199" sldId="594"/>
            <ac:grpSpMk id="20" creationId="{91801115-A030-40CA-AAB5-07D74002EB98}"/>
          </ac:grpSpMkLst>
        </pc:grpChg>
        <pc:picChg chg="del">
          <ac:chgData name="Pansini, Michela" userId="4d45ece2-a283-476c-b3f2-76db26e78329" providerId="ADAL" clId="{52AF4820-A20C-48DB-AA10-811212556256}" dt="2022-04-28T13:59:35.313" v="851" actId="478"/>
          <ac:picMkLst>
            <pc:docMk/>
            <pc:sldMk cId="1186432199" sldId="594"/>
            <ac:picMk id="2" creationId="{00000000-0000-0000-0000-000000000000}"/>
          </ac:picMkLst>
        </pc:picChg>
        <pc:picChg chg="del">
          <ac:chgData name="Pansini, Michela" userId="4d45ece2-a283-476c-b3f2-76db26e78329" providerId="ADAL" clId="{52AF4820-A20C-48DB-AA10-811212556256}" dt="2022-04-28T13:59:34.617" v="850" actId="478"/>
          <ac:picMkLst>
            <pc:docMk/>
            <pc:sldMk cId="1186432199" sldId="594"/>
            <ac:picMk id="4" creationId="{151A7163-AEEF-4606-8306-A52FDE6BA2B1}"/>
          </ac:picMkLst>
        </pc:picChg>
        <pc:picChg chg="del">
          <ac:chgData name="Pansini, Michela" userId="4d45ece2-a283-476c-b3f2-76db26e78329" providerId="ADAL" clId="{52AF4820-A20C-48DB-AA10-811212556256}" dt="2022-04-28T13:59:30.346" v="846" actId="478"/>
          <ac:picMkLst>
            <pc:docMk/>
            <pc:sldMk cId="1186432199" sldId="594"/>
            <ac:picMk id="6" creationId="{00000000-0000-0000-0000-000000000000}"/>
          </ac:picMkLst>
        </pc:picChg>
        <pc:picChg chg="mod">
          <ac:chgData name="Pansini, Michela" userId="4d45ece2-a283-476c-b3f2-76db26e78329" providerId="ADAL" clId="{52AF4820-A20C-48DB-AA10-811212556256}" dt="2022-04-28T13:59:26.874" v="845" actId="164"/>
          <ac:picMkLst>
            <pc:docMk/>
            <pc:sldMk cId="1186432199" sldId="594"/>
            <ac:picMk id="8" creationId="{00000000-0000-0000-0000-000000000000}"/>
          </ac:picMkLst>
        </pc:picChg>
        <pc:picChg chg="mod">
          <ac:chgData name="Pansini, Michela" userId="4d45ece2-a283-476c-b3f2-76db26e78329" providerId="ADAL" clId="{52AF4820-A20C-48DB-AA10-811212556256}" dt="2022-04-28T13:59:26.874" v="845" actId="164"/>
          <ac:picMkLst>
            <pc:docMk/>
            <pc:sldMk cId="1186432199" sldId="594"/>
            <ac:picMk id="13" creationId="{00000000-0000-0000-0000-000000000000}"/>
          </ac:picMkLst>
        </pc:picChg>
        <pc:picChg chg="mod">
          <ac:chgData name="Pansini, Michela" userId="4d45ece2-a283-476c-b3f2-76db26e78329" providerId="ADAL" clId="{52AF4820-A20C-48DB-AA10-811212556256}" dt="2022-04-28T13:59:26.874" v="845" actId="164"/>
          <ac:picMkLst>
            <pc:docMk/>
            <pc:sldMk cId="1186432199" sldId="594"/>
            <ac:picMk id="15" creationId="{00000000-0000-0000-0000-000000000000}"/>
          </ac:picMkLst>
        </pc:picChg>
        <pc:picChg chg="del">
          <ac:chgData name="Pansini, Michela" userId="4d45ece2-a283-476c-b3f2-76db26e78329" providerId="ADAL" clId="{52AF4820-A20C-48DB-AA10-811212556256}" dt="2022-04-28T13:59:31.902" v="847" actId="478"/>
          <ac:picMkLst>
            <pc:docMk/>
            <pc:sldMk cId="1186432199" sldId="594"/>
            <ac:picMk id="18" creationId="{00000000-0000-0000-0000-000000000000}"/>
          </ac:picMkLst>
        </pc:picChg>
        <pc:picChg chg="add mod">
          <ac:chgData name="Pansini, Michela" userId="4d45ece2-a283-476c-b3f2-76db26e78329" providerId="ADAL" clId="{52AF4820-A20C-48DB-AA10-811212556256}" dt="2022-04-28T14:51:58.652" v="1146" actId="1076"/>
          <ac:picMkLst>
            <pc:docMk/>
            <pc:sldMk cId="1186432199" sldId="594"/>
            <ac:picMk id="19" creationId="{43612C2B-681D-4C7A-AE99-16A16B4FEE16}"/>
          </ac:picMkLst>
        </pc:picChg>
        <pc:picChg chg="mod">
          <ac:chgData name="Pansini, Michela" userId="4d45ece2-a283-476c-b3f2-76db26e78329" providerId="ADAL" clId="{52AF4820-A20C-48DB-AA10-811212556256}" dt="2022-04-28T13:59:43.658" v="852"/>
          <ac:picMkLst>
            <pc:docMk/>
            <pc:sldMk cId="1186432199" sldId="594"/>
            <ac:picMk id="21" creationId="{FB09781E-78FF-4FA8-B14C-71E1AF5F1AC6}"/>
          </ac:picMkLst>
        </pc:picChg>
        <pc:picChg chg="mod">
          <ac:chgData name="Pansini, Michela" userId="4d45ece2-a283-476c-b3f2-76db26e78329" providerId="ADAL" clId="{52AF4820-A20C-48DB-AA10-811212556256}" dt="2022-04-28T13:59:43.658" v="852"/>
          <ac:picMkLst>
            <pc:docMk/>
            <pc:sldMk cId="1186432199" sldId="594"/>
            <ac:picMk id="22" creationId="{53891E95-9912-4BBD-8F9B-EA49613F2615}"/>
          </ac:picMkLst>
        </pc:picChg>
        <pc:picChg chg="add del mod">
          <ac:chgData name="Pansini, Michela" userId="4d45ece2-a283-476c-b3f2-76db26e78329" providerId="ADAL" clId="{52AF4820-A20C-48DB-AA10-811212556256}" dt="2022-04-28T14:17:30.028" v="998" actId="478"/>
          <ac:picMkLst>
            <pc:docMk/>
            <pc:sldMk cId="1186432199" sldId="594"/>
            <ac:picMk id="25" creationId="{09395A31-D39A-4A49-815E-ECA1231A1C43}"/>
          </ac:picMkLst>
        </pc:picChg>
        <pc:picChg chg="add mod">
          <ac:chgData name="Pansini, Michela" userId="4d45ece2-a283-476c-b3f2-76db26e78329" providerId="ADAL" clId="{52AF4820-A20C-48DB-AA10-811212556256}" dt="2022-04-28T14:52:01.377" v="1147" actId="1076"/>
          <ac:picMkLst>
            <pc:docMk/>
            <pc:sldMk cId="1186432199" sldId="594"/>
            <ac:picMk id="25" creationId="{6234A229-7A32-439A-8475-262AB1FDA023}"/>
          </ac:picMkLst>
        </pc:picChg>
        <pc:picChg chg="add mod">
          <ac:chgData name="Pansini, Michela" userId="4d45ece2-a283-476c-b3f2-76db26e78329" providerId="ADAL" clId="{52AF4820-A20C-48DB-AA10-811212556256}" dt="2022-04-28T14:52:03.099" v="1148" actId="1076"/>
          <ac:picMkLst>
            <pc:docMk/>
            <pc:sldMk cId="1186432199" sldId="594"/>
            <ac:picMk id="26" creationId="{039FAA95-BDBA-4A37-9DB0-05ED7F8A71F4}"/>
          </ac:picMkLst>
        </pc:picChg>
        <pc:picChg chg="add del mod">
          <ac:chgData name="Pansini, Michela" userId="4d45ece2-a283-476c-b3f2-76db26e78329" providerId="ADAL" clId="{52AF4820-A20C-48DB-AA10-811212556256}" dt="2022-04-28T14:17:30.945" v="999" actId="478"/>
          <ac:picMkLst>
            <pc:docMk/>
            <pc:sldMk cId="1186432199" sldId="594"/>
            <ac:picMk id="26" creationId="{979B5F7A-833F-4E53-A87A-EC4180A2FCC2}"/>
          </ac:picMkLst>
        </pc:picChg>
        <pc:picChg chg="add del mod">
          <ac:chgData name="Pansini, Michela" userId="4d45ece2-a283-476c-b3f2-76db26e78329" providerId="ADAL" clId="{52AF4820-A20C-48DB-AA10-811212556256}" dt="2022-04-28T14:17:31.931" v="1000" actId="478"/>
          <ac:picMkLst>
            <pc:docMk/>
            <pc:sldMk cId="1186432199" sldId="594"/>
            <ac:picMk id="27" creationId="{6AFEA72D-7238-4C87-A0B8-2772A582BC3A}"/>
          </ac:picMkLst>
        </pc:picChg>
        <pc:picChg chg="add mod">
          <ac:chgData name="Pansini, Michela" userId="4d45ece2-a283-476c-b3f2-76db26e78329" providerId="ADAL" clId="{52AF4820-A20C-48DB-AA10-811212556256}" dt="2022-04-28T14:48:32.163" v="1102" actId="1076"/>
          <ac:picMkLst>
            <pc:docMk/>
            <pc:sldMk cId="1186432199" sldId="594"/>
            <ac:picMk id="27" creationId="{B2464A5A-5D37-4410-B7E2-C4EAF5F17A05}"/>
          </ac:picMkLst>
        </pc:picChg>
        <pc:picChg chg="add del mod">
          <ac:chgData name="Pansini, Michela" userId="4d45ece2-a283-476c-b3f2-76db26e78329" providerId="ADAL" clId="{52AF4820-A20C-48DB-AA10-811212556256}" dt="2022-04-28T14:17:32.480" v="1001" actId="478"/>
          <ac:picMkLst>
            <pc:docMk/>
            <pc:sldMk cId="1186432199" sldId="594"/>
            <ac:picMk id="28" creationId="{04360B2C-0E60-453A-A01E-6E1802DDDA68}"/>
          </ac:picMkLst>
        </pc:picChg>
        <pc:picChg chg="add mod">
          <ac:chgData name="Pansini, Michela" userId="4d45ece2-a283-476c-b3f2-76db26e78329" providerId="ADAL" clId="{52AF4820-A20C-48DB-AA10-811212556256}" dt="2022-04-28T14:51:51.802" v="1145"/>
          <ac:picMkLst>
            <pc:docMk/>
            <pc:sldMk cId="1186432199" sldId="594"/>
            <ac:picMk id="28" creationId="{454F4583-AB39-45E4-A960-CF8BDF693D94}"/>
          </ac:picMkLst>
        </pc:picChg>
        <pc:picChg chg="add del mod">
          <ac:chgData name="Pansini, Michela" userId="4d45ece2-a283-476c-b3f2-76db26e78329" providerId="ADAL" clId="{52AF4820-A20C-48DB-AA10-811212556256}" dt="2022-04-28T14:17:33.299" v="1003" actId="478"/>
          <ac:picMkLst>
            <pc:docMk/>
            <pc:sldMk cId="1186432199" sldId="594"/>
            <ac:picMk id="29" creationId="{FEB44BF3-D552-474A-A9DE-95D03ABC33C7}"/>
          </ac:picMkLst>
        </pc:picChg>
      </pc:sldChg>
      <pc:sldChg chg="addSp delSp modSp mod modAnim">
        <pc:chgData name="Pansini, Michela" userId="4d45ece2-a283-476c-b3f2-76db26e78329" providerId="ADAL" clId="{52AF4820-A20C-48DB-AA10-811212556256}" dt="2022-04-28T14:52:13.955" v="1150" actId="1076"/>
        <pc:sldMkLst>
          <pc:docMk/>
          <pc:sldMk cId="2569448733" sldId="597"/>
        </pc:sldMkLst>
        <pc:spChg chg="mod">
          <ac:chgData name="Pansini, Michela" userId="4d45ece2-a283-476c-b3f2-76db26e78329" providerId="ADAL" clId="{52AF4820-A20C-48DB-AA10-811212556256}" dt="2022-04-28T14:00:32.738" v="857" actId="164"/>
          <ac:spMkLst>
            <pc:docMk/>
            <pc:sldMk cId="2569448733" sldId="597"/>
            <ac:spMk id="4" creationId="{00000000-0000-0000-0000-000000000000}"/>
          </ac:spMkLst>
        </pc:spChg>
        <pc:spChg chg="del">
          <ac:chgData name="Pansini, Michela" userId="4d45ece2-a283-476c-b3f2-76db26e78329" providerId="ADAL" clId="{52AF4820-A20C-48DB-AA10-811212556256}" dt="2022-04-28T14:17:49.164" v="1005" actId="478"/>
          <ac:spMkLst>
            <pc:docMk/>
            <pc:sldMk cId="2569448733" sldId="597"/>
            <ac:spMk id="9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4:13:33.778" v="987" actId="1076"/>
          <ac:spMkLst>
            <pc:docMk/>
            <pc:sldMk cId="2569448733" sldId="597"/>
            <ac:spMk id="22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4:00:32.738" v="857" actId="164"/>
          <ac:spMkLst>
            <pc:docMk/>
            <pc:sldMk cId="2569448733" sldId="597"/>
            <ac:spMk id="24" creationId="{00000000-0000-0000-0000-000000000000}"/>
          </ac:spMkLst>
        </pc:spChg>
        <pc:spChg chg="del mod ord">
          <ac:chgData name="Pansini, Michela" userId="4d45ece2-a283-476c-b3f2-76db26e78329" providerId="ADAL" clId="{52AF4820-A20C-48DB-AA10-811212556256}" dt="2022-04-28T14:12:37.731" v="976" actId="478"/>
          <ac:spMkLst>
            <pc:docMk/>
            <pc:sldMk cId="2569448733" sldId="597"/>
            <ac:spMk id="25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4:18:13.642" v="1014" actId="1076"/>
          <ac:spMkLst>
            <pc:docMk/>
            <pc:sldMk cId="2569448733" sldId="597"/>
            <ac:spMk id="26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4:01:57.145" v="873" actId="1076"/>
          <ac:spMkLst>
            <pc:docMk/>
            <pc:sldMk cId="2569448733" sldId="597"/>
            <ac:spMk id="27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4:02:00.618" v="874" actId="1076"/>
          <ac:spMkLst>
            <pc:docMk/>
            <pc:sldMk cId="2569448733" sldId="597"/>
            <ac:spMk id="28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4:01:22.994" v="867" actId="14100"/>
          <ac:spMkLst>
            <pc:docMk/>
            <pc:sldMk cId="2569448733" sldId="597"/>
            <ac:spMk id="29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4:02:07.432" v="875" actId="1076"/>
          <ac:spMkLst>
            <pc:docMk/>
            <pc:sldMk cId="2569448733" sldId="597"/>
            <ac:spMk id="30" creationId="{00000000-0000-0000-0000-000000000000}"/>
          </ac:spMkLst>
        </pc:spChg>
        <pc:spChg chg="del mod">
          <ac:chgData name="Pansini, Michela" userId="4d45ece2-a283-476c-b3f2-76db26e78329" providerId="ADAL" clId="{52AF4820-A20C-48DB-AA10-811212556256}" dt="2022-04-28T14:18:03.666" v="1012" actId="478"/>
          <ac:spMkLst>
            <pc:docMk/>
            <pc:sldMk cId="2569448733" sldId="597"/>
            <ac:spMk id="33" creationId="{00000000-0000-0000-0000-000000000000}"/>
          </ac:spMkLst>
        </pc:spChg>
        <pc:spChg chg="del">
          <ac:chgData name="Pansini, Michela" userId="4d45ece2-a283-476c-b3f2-76db26e78329" providerId="ADAL" clId="{52AF4820-A20C-48DB-AA10-811212556256}" dt="2022-04-28T14:17:52.013" v="1006" actId="478"/>
          <ac:spMkLst>
            <pc:docMk/>
            <pc:sldMk cId="2569448733" sldId="597"/>
            <ac:spMk id="34" creationId="{00000000-0000-0000-0000-000000000000}"/>
          </ac:spMkLst>
        </pc:spChg>
        <pc:spChg chg="del mod">
          <ac:chgData name="Pansini, Michela" userId="4d45ece2-a283-476c-b3f2-76db26e78329" providerId="ADAL" clId="{52AF4820-A20C-48DB-AA10-811212556256}" dt="2022-04-28T14:11:15.742" v="959" actId="478"/>
          <ac:spMkLst>
            <pc:docMk/>
            <pc:sldMk cId="2569448733" sldId="597"/>
            <ac:spMk id="35" creationId="{00000000-0000-0000-0000-000000000000}"/>
          </ac:spMkLst>
        </pc:spChg>
        <pc:spChg chg="del">
          <ac:chgData name="Pansini, Michela" userId="4d45ece2-a283-476c-b3f2-76db26e78329" providerId="ADAL" clId="{52AF4820-A20C-48DB-AA10-811212556256}" dt="2022-04-28T14:00:38.426" v="859" actId="478"/>
          <ac:spMkLst>
            <pc:docMk/>
            <pc:sldMk cId="2569448733" sldId="597"/>
            <ac:spMk id="41" creationId="{6D4DB321-3E33-47FB-A964-D80652CD0E12}"/>
          </ac:spMkLst>
        </pc:spChg>
        <pc:spChg chg="mod">
          <ac:chgData name="Pansini, Michela" userId="4d45ece2-a283-476c-b3f2-76db26e78329" providerId="ADAL" clId="{52AF4820-A20C-48DB-AA10-811212556256}" dt="2022-04-28T14:00:46.283" v="863"/>
          <ac:spMkLst>
            <pc:docMk/>
            <pc:sldMk cId="2569448733" sldId="597"/>
            <ac:spMk id="45" creationId="{3B3EE006-F62B-4559-9EA7-7868015F9EF1}"/>
          </ac:spMkLst>
        </pc:spChg>
        <pc:spChg chg="mod">
          <ac:chgData name="Pansini, Michela" userId="4d45ece2-a283-476c-b3f2-76db26e78329" providerId="ADAL" clId="{52AF4820-A20C-48DB-AA10-811212556256}" dt="2022-04-28T14:00:46.283" v="863"/>
          <ac:spMkLst>
            <pc:docMk/>
            <pc:sldMk cId="2569448733" sldId="597"/>
            <ac:spMk id="46" creationId="{D192A5EB-18CE-45B0-84DB-BB1DA0BA31A6}"/>
          </ac:spMkLst>
        </pc:spChg>
        <pc:spChg chg="add mod">
          <ac:chgData name="Pansini, Michela" userId="4d45ece2-a283-476c-b3f2-76db26e78329" providerId="ADAL" clId="{52AF4820-A20C-48DB-AA10-811212556256}" dt="2022-04-28T14:13:25.321" v="985" actId="1076"/>
          <ac:spMkLst>
            <pc:docMk/>
            <pc:sldMk cId="2569448733" sldId="597"/>
            <ac:spMk id="52" creationId="{1FB48589-A2FA-4F92-BC13-0D7A119691E8}"/>
          </ac:spMkLst>
        </pc:spChg>
        <pc:grpChg chg="del">
          <ac:chgData name="Pansini, Michela" userId="4d45ece2-a283-476c-b3f2-76db26e78329" providerId="ADAL" clId="{52AF4820-A20C-48DB-AA10-811212556256}" dt="2022-04-28T14:00:35.534" v="858" actId="478"/>
          <ac:grpSpMkLst>
            <pc:docMk/>
            <pc:sldMk cId="2569448733" sldId="597"/>
            <ac:grpSpMk id="11" creationId="{00000000-0000-0000-0000-000000000000}"/>
          </ac:grpSpMkLst>
        </pc:grpChg>
        <pc:grpChg chg="add del mod ord">
          <ac:chgData name="Pansini, Michela" userId="4d45ece2-a283-476c-b3f2-76db26e78329" providerId="ADAL" clId="{52AF4820-A20C-48DB-AA10-811212556256}" dt="2022-04-28T14:49:50.033" v="1115" actId="166"/>
          <ac:grpSpMkLst>
            <pc:docMk/>
            <pc:sldMk cId="2569448733" sldId="597"/>
            <ac:grpSpMk id="12" creationId="{A3F08E23-DF5D-4A1B-AB80-F6698627074A}"/>
          </ac:grpSpMkLst>
        </pc:grpChg>
        <pc:grpChg chg="add mod ord">
          <ac:chgData name="Pansini, Michela" userId="4d45ece2-a283-476c-b3f2-76db26e78329" providerId="ADAL" clId="{52AF4820-A20C-48DB-AA10-811212556256}" dt="2022-04-28T14:13:18.050" v="984" actId="1076"/>
          <ac:grpSpMkLst>
            <pc:docMk/>
            <pc:sldMk cId="2569448733" sldId="597"/>
            <ac:grpSpMk id="42" creationId="{3CC2398A-62E7-4052-B060-A931DEADED06}"/>
          </ac:grpSpMkLst>
        </pc:grpChg>
        <pc:picChg chg="del">
          <ac:chgData name="Pansini, Michela" userId="4d45ece2-a283-476c-b3f2-76db26e78329" providerId="ADAL" clId="{52AF4820-A20C-48DB-AA10-811212556256}" dt="2022-04-28T14:00:45.704" v="862" actId="478"/>
          <ac:picMkLst>
            <pc:docMk/>
            <pc:sldMk cId="2569448733" sldId="597"/>
            <ac:picMk id="3" creationId="{00000000-0000-0000-0000-000000000000}"/>
          </ac:picMkLst>
        </pc:picChg>
        <pc:picChg chg="del">
          <ac:chgData name="Pansini, Michela" userId="4d45ece2-a283-476c-b3f2-76db26e78329" providerId="ADAL" clId="{52AF4820-A20C-48DB-AA10-811212556256}" dt="2022-04-28T14:08:58.974" v="944" actId="478"/>
          <ac:picMkLst>
            <pc:docMk/>
            <pc:sldMk cId="2569448733" sldId="597"/>
            <ac:picMk id="8" creationId="{00000000-0000-0000-0000-000000000000}"/>
          </ac:picMkLst>
        </pc:picChg>
        <pc:picChg chg="del">
          <ac:chgData name="Pansini, Michela" userId="4d45ece2-a283-476c-b3f2-76db26e78329" providerId="ADAL" clId="{52AF4820-A20C-48DB-AA10-811212556256}" dt="2022-04-28T14:00:43.183" v="861" actId="478"/>
          <ac:picMkLst>
            <pc:docMk/>
            <pc:sldMk cId="2569448733" sldId="597"/>
            <ac:picMk id="10" creationId="{0A11AD3F-3931-4C96-895B-307939A26222}"/>
          </ac:picMkLst>
        </pc:picChg>
        <pc:picChg chg="mod">
          <ac:chgData name="Pansini, Michela" userId="4d45ece2-a283-476c-b3f2-76db26e78329" providerId="ADAL" clId="{52AF4820-A20C-48DB-AA10-811212556256}" dt="2022-04-28T14:00:32.738" v="857" actId="164"/>
          <ac:picMkLst>
            <pc:docMk/>
            <pc:sldMk cId="2569448733" sldId="597"/>
            <ac:picMk id="23" creationId="{00000000-0000-0000-0000-000000000000}"/>
          </ac:picMkLst>
        </pc:picChg>
        <pc:picChg chg="add mod">
          <ac:chgData name="Pansini, Michela" userId="4d45ece2-a283-476c-b3f2-76db26e78329" providerId="ADAL" clId="{52AF4820-A20C-48DB-AA10-811212556256}" dt="2022-04-28T14:52:13.955" v="1150" actId="1076"/>
          <ac:picMkLst>
            <pc:docMk/>
            <pc:sldMk cId="2569448733" sldId="597"/>
            <ac:picMk id="25" creationId="{1DEBDA8F-D3B5-4337-A1D8-33111274F92A}"/>
          </ac:picMkLst>
        </pc:picChg>
        <pc:picChg chg="mod">
          <ac:chgData name="Pansini, Michela" userId="4d45ece2-a283-476c-b3f2-76db26e78329" providerId="ADAL" clId="{52AF4820-A20C-48DB-AA10-811212556256}" dt="2022-04-28T14:00:32.738" v="857" actId="164"/>
          <ac:picMkLst>
            <pc:docMk/>
            <pc:sldMk cId="2569448733" sldId="597"/>
            <ac:picMk id="31" creationId="{00000000-0000-0000-0000-000000000000}"/>
          </ac:picMkLst>
        </pc:picChg>
        <pc:picChg chg="del mod">
          <ac:chgData name="Pansini, Michela" userId="4d45ece2-a283-476c-b3f2-76db26e78329" providerId="ADAL" clId="{52AF4820-A20C-48DB-AA10-811212556256}" dt="2022-04-28T14:08:58.189" v="943" actId="478"/>
          <ac:picMkLst>
            <pc:docMk/>
            <pc:sldMk cId="2569448733" sldId="597"/>
            <ac:picMk id="32" creationId="{00000000-0000-0000-0000-000000000000}"/>
          </ac:picMkLst>
        </pc:picChg>
        <pc:picChg chg="add mod">
          <ac:chgData name="Pansini, Michela" userId="4d45ece2-a283-476c-b3f2-76db26e78329" providerId="ADAL" clId="{52AF4820-A20C-48DB-AA10-811212556256}" dt="2022-04-28T14:49:26.859" v="1106" actId="1076"/>
          <ac:picMkLst>
            <pc:docMk/>
            <pc:sldMk cId="2569448733" sldId="597"/>
            <ac:picMk id="32" creationId="{EAF6AE42-FF16-48A9-AC4C-5981E613B70C}"/>
          </ac:picMkLst>
        </pc:picChg>
        <pc:picChg chg="add mod">
          <ac:chgData name="Pansini, Michela" userId="4d45ece2-a283-476c-b3f2-76db26e78329" providerId="ADAL" clId="{52AF4820-A20C-48DB-AA10-811212556256}" dt="2022-04-28T14:49:33.594" v="1109" actId="1076"/>
          <ac:picMkLst>
            <pc:docMk/>
            <pc:sldMk cId="2569448733" sldId="597"/>
            <ac:picMk id="33" creationId="{FD87E664-D4DD-4FA3-B4F2-0AC3816135BC}"/>
          </ac:picMkLst>
        </pc:picChg>
        <pc:picChg chg="add mod">
          <ac:chgData name="Pansini, Michela" userId="4d45ece2-a283-476c-b3f2-76db26e78329" providerId="ADAL" clId="{52AF4820-A20C-48DB-AA10-811212556256}" dt="2022-04-28T14:49:40.282" v="1112" actId="1076"/>
          <ac:picMkLst>
            <pc:docMk/>
            <pc:sldMk cId="2569448733" sldId="597"/>
            <ac:picMk id="34" creationId="{65F4650F-606C-49AA-BF0F-A18DE05FDF68}"/>
          </ac:picMkLst>
        </pc:picChg>
        <pc:picChg chg="add mod">
          <ac:chgData name="Pansini, Michela" userId="4d45ece2-a283-476c-b3f2-76db26e78329" providerId="ADAL" clId="{52AF4820-A20C-48DB-AA10-811212556256}" dt="2022-04-28T14:49:46.483" v="1114" actId="1076"/>
          <ac:picMkLst>
            <pc:docMk/>
            <pc:sldMk cId="2569448733" sldId="597"/>
            <ac:picMk id="35" creationId="{E531E456-753C-46DF-9F8D-179A5A80C896}"/>
          </ac:picMkLst>
        </pc:picChg>
        <pc:picChg chg="del mod">
          <ac:chgData name="Pansini, Michela" userId="4d45ece2-a283-476c-b3f2-76db26e78329" providerId="ADAL" clId="{52AF4820-A20C-48DB-AA10-811212556256}" dt="2022-04-28T14:09:09.394" v="948" actId="478"/>
          <ac:picMkLst>
            <pc:docMk/>
            <pc:sldMk cId="2569448733" sldId="597"/>
            <ac:picMk id="36" creationId="{00000000-0000-0000-0000-000000000000}"/>
          </ac:picMkLst>
        </pc:picChg>
        <pc:picChg chg="add mod">
          <ac:chgData name="Pansini, Michela" userId="4d45ece2-a283-476c-b3f2-76db26e78329" providerId="ADAL" clId="{52AF4820-A20C-48DB-AA10-811212556256}" dt="2022-04-28T14:52:09.920" v="1149"/>
          <ac:picMkLst>
            <pc:docMk/>
            <pc:sldMk cId="2569448733" sldId="597"/>
            <ac:picMk id="36" creationId="{8938586E-A62B-4EC2-807A-0EA082DBFCDA}"/>
          </ac:picMkLst>
        </pc:picChg>
        <pc:picChg chg="del mod">
          <ac:chgData name="Pansini, Michela" userId="4d45ece2-a283-476c-b3f2-76db26e78329" providerId="ADAL" clId="{52AF4820-A20C-48DB-AA10-811212556256}" dt="2022-04-28T14:09:07.167" v="947" actId="478"/>
          <ac:picMkLst>
            <pc:docMk/>
            <pc:sldMk cId="2569448733" sldId="597"/>
            <ac:picMk id="37" creationId="{00000000-0000-0000-0000-000000000000}"/>
          </ac:picMkLst>
        </pc:picChg>
        <pc:picChg chg="mod">
          <ac:chgData name="Pansini, Michela" userId="4d45ece2-a283-476c-b3f2-76db26e78329" providerId="ADAL" clId="{52AF4820-A20C-48DB-AA10-811212556256}" dt="2022-04-28T14:00:32.738" v="857" actId="164"/>
          <ac:picMkLst>
            <pc:docMk/>
            <pc:sldMk cId="2569448733" sldId="597"/>
            <ac:picMk id="38" creationId="{00000000-0000-0000-0000-000000000000}"/>
          </ac:picMkLst>
        </pc:picChg>
        <pc:picChg chg="del">
          <ac:chgData name="Pansini, Michela" userId="4d45ece2-a283-476c-b3f2-76db26e78329" providerId="ADAL" clId="{52AF4820-A20C-48DB-AA10-811212556256}" dt="2022-04-28T14:00:40.546" v="860" actId="478"/>
          <ac:picMkLst>
            <pc:docMk/>
            <pc:sldMk cId="2569448733" sldId="597"/>
            <ac:picMk id="40" creationId="{00000000-0000-0000-0000-000000000000}"/>
          </ac:picMkLst>
        </pc:picChg>
        <pc:picChg chg="mod">
          <ac:chgData name="Pansini, Michela" userId="4d45ece2-a283-476c-b3f2-76db26e78329" providerId="ADAL" clId="{52AF4820-A20C-48DB-AA10-811212556256}" dt="2022-04-28T14:00:46.283" v="863"/>
          <ac:picMkLst>
            <pc:docMk/>
            <pc:sldMk cId="2569448733" sldId="597"/>
            <ac:picMk id="43" creationId="{127880D6-98B2-46DD-9339-8AB25FC4A0C0}"/>
          </ac:picMkLst>
        </pc:picChg>
        <pc:picChg chg="mod">
          <ac:chgData name="Pansini, Michela" userId="4d45ece2-a283-476c-b3f2-76db26e78329" providerId="ADAL" clId="{52AF4820-A20C-48DB-AA10-811212556256}" dt="2022-04-28T14:00:46.283" v="863"/>
          <ac:picMkLst>
            <pc:docMk/>
            <pc:sldMk cId="2569448733" sldId="597"/>
            <ac:picMk id="44" creationId="{E6935326-D180-4B16-B0EC-24736935F8DB}"/>
          </ac:picMkLst>
        </pc:picChg>
        <pc:picChg chg="add del mod">
          <ac:chgData name="Pansini, Michela" userId="4d45ece2-a283-476c-b3f2-76db26e78329" providerId="ADAL" clId="{52AF4820-A20C-48DB-AA10-811212556256}" dt="2022-04-28T14:17:46.690" v="1004" actId="478"/>
          <ac:picMkLst>
            <pc:docMk/>
            <pc:sldMk cId="2569448733" sldId="597"/>
            <ac:picMk id="47" creationId="{E6C92BEB-4443-4B01-9699-D895830539B2}"/>
          </ac:picMkLst>
        </pc:picChg>
        <pc:picChg chg="add del mod">
          <ac:chgData name="Pansini, Michela" userId="4d45ece2-a283-476c-b3f2-76db26e78329" providerId="ADAL" clId="{52AF4820-A20C-48DB-AA10-811212556256}" dt="2022-04-28T14:17:54.618" v="1007" actId="478"/>
          <ac:picMkLst>
            <pc:docMk/>
            <pc:sldMk cId="2569448733" sldId="597"/>
            <ac:picMk id="48" creationId="{E80F8DBD-21F1-4663-ACE7-5AC8380AADE6}"/>
          </ac:picMkLst>
        </pc:picChg>
        <pc:picChg chg="add del mod ord">
          <ac:chgData name="Pansini, Michela" userId="4d45ece2-a283-476c-b3f2-76db26e78329" providerId="ADAL" clId="{52AF4820-A20C-48DB-AA10-811212556256}" dt="2022-04-28T14:17:56.206" v="1008" actId="478"/>
          <ac:picMkLst>
            <pc:docMk/>
            <pc:sldMk cId="2569448733" sldId="597"/>
            <ac:picMk id="49" creationId="{1ADF7271-70DD-4637-8E11-C80E4DEBF07A}"/>
          </ac:picMkLst>
        </pc:picChg>
        <pc:picChg chg="add del mod">
          <ac:chgData name="Pansini, Michela" userId="4d45ece2-a283-476c-b3f2-76db26e78329" providerId="ADAL" clId="{52AF4820-A20C-48DB-AA10-811212556256}" dt="2022-04-28T14:17:57.486" v="1009" actId="478"/>
          <ac:picMkLst>
            <pc:docMk/>
            <pc:sldMk cId="2569448733" sldId="597"/>
            <ac:picMk id="50" creationId="{E12A5A24-8322-46CA-8533-22655F1483F7}"/>
          </ac:picMkLst>
        </pc:picChg>
        <pc:picChg chg="add del mod">
          <ac:chgData name="Pansini, Michela" userId="4d45ece2-a283-476c-b3f2-76db26e78329" providerId="ADAL" clId="{52AF4820-A20C-48DB-AA10-811212556256}" dt="2022-04-28T14:18:05.623" v="1013" actId="478"/>
          <ac:picMkLst>
            <pc:docMk/>
            <pc:sldMk cId="2569448733" sldId="597"/>
            <ac:picMk id="51" creationId="{E677B28A-216A-4D89-AE5E-83586C88081E}"/>
          </ac:picMkLst>
        </pc:picChg>
      </pc:sldChg>
      <pc:sldChg chg="addSp modSp mod">
        <pc:chgData name="Pansini, Michela" userId="4d45ece2-a283-476c-b3f2-76db26e78329" providerId="ADAL" clId="{52AF4820-A20C-48DB-AA10-811212556256}" dt="2022-04-28T14:02:43.818" v="878" actId="14100"/>
        <pc:sldMkLst>
          <pc:docMk/>
          <pc:sldMk cId="2513478730" sldId="598"/>
        </pc:sldMkLst>
        <pc:spChg chg="add mod">
          <ac:chgData name="Pansini, Michela" userId="4d45ece2-a283-476c-b3f2-76db26e78329" providerId="ADAL" clId="{52AF4820-A20C-48DB-AA10-811212556256}" dt="2022-04-28T14:02:43.818" v="878" actId="14100"/>
          <ac:spMkLst>
            <pc:docMk/>
            <pc:sldMk cId="2513478730" sldId="598"/>
            <ac:spMk id="34" creationId="{6B8F7864-FADF-41D4-B5B4-B78EAB39628A}"/>
          </ac:spMkLst>
        </pc:spChg>
      </pc:sldChg>
      <pc:sldChg chg="addSp delSp modSp mod modAnim">
        <pc:chgData name="Pansini, Michela" userId="4d45ece2-a283-476c-b3f2-76db26e78329" providerId="ADAL" clId="{52AF4820-A20C-48DB-AA10-811212556256}" dt="2022-04-28T14:52:30.249" v="1155" actId="1076"/>
        <pc:sldMkLst>
          <pc:docMk/>
          <pc:sldMk cId="996459158" sldId="600"/>
        </pc:sldMkLst>
        <pc:spChg chg="mod">
          <ac:chgData name="Pansini, Michela" userId="4d45ece2-a283-476c-b3f2-76db26e78329" providerId="ADAL" clId="{52AF4820-A20C-48DB-AA10-811212556256}" dt="2022-04-28T14:07:02.386" v="917" actId="1076"/>
          <ac:spMkLst>
            <pc:docMk/>
            <pc:sldMk cId="996459158" sldId="600"/>
            <ac:spMk id="5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4:06:02.274" v="907" actId="164"/>
          <ac:spMkLst>
            <pc:docMk/>
            <pc:sldMk cId="996459158" sldId="600"/>
            <ac:spMk id="7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4:18:49.841" v="1024" actId="14100"/>
          <ac:spMkLst>
            <pc:docMk/>
            <pc:sldMk cId="996459158" sldId="600"/>
            <ac:spMk id="8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4:06:02.274" v="907" actId="164"/>
          <ac:spMkLst>
            <pc:docMk/>
            <pc:sldMk cId="996459158" sldId="600"/>
            <ac:spMk id="9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4:06:02.274" v="907" actId="164"/>
          <ac:spMkLst>
            <pc:docMk/>
            <pc:sldMk cId="996459158" sldId="600"/>
            <ac:spMk id="10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4:06:02.274" v="907" actId="164"/>
          <ac:spMkLst>
            <pc:docMk/>
            <pc:sldMk cId="996459158" sldId="600"/>
            <ac:spMk id="19" creationId="{00000000-0000-0000-0000-000000000000}"/>
          </ac:spMkLst>
        </pc:spChg>
        <pc:spChg chg="del mod">
          <ac:chgData name="Pansini, Michela" userId="4d45ece2-a283-476c-b3f2-76db26e78329" providerId="ADAL" clId="{52AF4820-A20C-48DB-AA10-811212556256}" dt="2022-04-28T14:06:18.369" v="912" actId="478"/>
          <ac:spMkLst>
            <pc:docMk/>
            <pc:sldMk cId="996459158" sldId="600"/>
            <ac:spMk id="22" creationId="{4F22C71F-8437-4A85-9C1C-B53A011956C3}"/>
          </ac:spMkLst>
        </pc:spChg>
        <pc:spChg chg="mod">
          <ac:chgData name="Pansini, Michela" userId="4d45ece2-a283-476c-b3f2-76db26e78329" providerId="ADAL" clId="{52AF4820-A20C-48DB-AA10-811212556256}" dt="2022-04-28T14:06:23.110" v="914"/>
          <ac:spMkLst>
            <pc:docMk/>
            <pc:sldMk cId="996459158" sldId="600"/>
            <ac:spMk id="27" creationId="{6DB2E1D5-2DFE-4F9A-80B8-8BD61D057A95}"/>
          </ac:spMkLst>
        </pc:spChg>
        <pc:spChg chg="mod">
          <ac:chgData name="Pansini, Michela" userId="4d45ece2-a283-476c-b3f2-76db26e78329" providerId="ADAL" clId="{52AF4820-A20C-48DB-AA10-811212556256}" dt="2022-04-28T14:06:23.110" v="914"/>
          <ac:spMkLst>
            <pc:docMk/>
            <pc:sldMk cId="996459158" sldId="600"/>
            <ac:spMk id="28" creationId="{B95B5D63-C853-46F1-B79F-B899F38CB761}"/>
          </ac:spMkLst>
        </pc:spChg>
        <pc:grpChg chg="add del mod ord">
          <ac:chgData name="Pansini, Michela" userId="4d45ece2-a283-476c-b3f2-76db26e78329" providerId="ADAL" clId="{52AF4820-A20C-48DB-AA10-811212556256}" dt="2022-04-28T14:50:24.947" v="1129" actId="166"/>
          <ac:grpSpMkLst>
            <pc:docMk/>
            <pc:sldMk cId="996459158" sldId="600"/>
            <ac:grpSpMk id="23" creationId="{64DD2879-58ED-4483-B7BD-1466DC42DE82}"/>
          </ac:grpSpMkLst>
        </pc:grpChg>
        <pc:grpChg chg="add mod ord">
          <ac:chgData name="Pansini, Michela" userId="4d45ece2-a283-476c-b3f2-76db26e78329" providerId="ADAL" clId="{52AF4820-A20C-48DB-AA10-811212556256}" dt="2022-04-28T14:06:32.111" v="915" actId="167"/>
          <ac:grpSpMkLst>
            <pc:docMk/>
            <pc:sldMk cId="996459158" sldId="600"/>
            <ac:grpSpMk id="24" creationId="{C4CCAFC3-D6F8-4BC6-B251-5E0B0D468465}"/>
          </ac:grpSpMkLst>
        </pc:grpChg>
        <pc:picChg chg="del">
          <ac:chgData name="Pansini, Michela" userId="4d45ece2-a283-476c-b3f2-76db26e78329" providerId="ADAL" clId="{52AF4820-A20C-48DB-AA10-811212556256}" dt="2022-04-28T14:06:19.124" v="913" actId="478"/>
          <ac:picMkLst>
            <pc:docMk/>
            <pc:sldMk cId="996459158" sldId="600"/>
            <ac:picMk id="2" creationId="{00000000-0000-0000-0000-000000000000}"/>
          </ac:picMkLst>
        </pc:picChg>
        <pc:picChg chg="mod">
          <ac:chgData name="Pansini, Michela" userId="4d45ece2-a283-476c-b3f2-76db26e78329" providerId="ADAL" clId="{52AF4820-A20C-48DB-AA10-811212556256}" dt="2022-04-28T14:06:02.274" v="907" actId="164"/>
          <ac:picMkLst>
            <pc:docMk/>
            <pc:sldMk cId="996459158" sldId="600"/>
            <ac:picMk id="3" creationId="{00000000-0000-0000-0000-000000000000}"/>
          </ac:picMkLst>
        </pc:picChg>
        <pc:picChg chg="mod">
          <ac:chgData name="Pansini, Michela" userId="4d45ece2-a283-476c-b3f2-76db26e78329" providerId="ADAL" clId="{52AF4820-A20C-48DB-AA10-811212556256}" dt="2022-04-28T14:06:02.274" v="907" actId="164"/>
          <ac:picMkLst>
            <pc:docMk/>
            <pc:sldMk cId="996459158" sldId="600"/>
            <ac:picMk id="6" creationId="{00000000-0000-0000-0000-000000000000}"/>
          </ac:picMkLst>
        </pc:picChg>
        <pc:picChg chg="del mod">
          <ac:chgData name="Pansini, Michela" userId="4d45ece2-a283-476c-b3f2-76db26e78329" providerId="ADAL" clId="{52AF4820-A20C-48DB-AA10-811212556256}" dt="2022-04-28T14:18:37.020" v="1021" actId="478"/>
          <ac:picMkLst>
            <pc:docMk/>
            <pc:sldMk cId="996459158" sldId="600"/>
            <ac:picMk id="11" creationId="{00000000-0000-0000-0000-000000000000}"/>
          </ac:picMkLst>
        </pc:picChg>
        <pc:picChg chg="del">
          <ac:chgData name="Pansini, Michela" userId="4d45ece2-a283-476c-b3f2-76db26e78329" providerId="ADAL" clId="{52AF4820-A20C-48DB-AA10-811212556256}" dt="2022-04-28T14:06:04.947" v="908" actId="478"/>
          <ac:picMkLst>
            <pc:docMk/>
            <pc:sldMk cId="996459158" sldId="600"/>
            <ac:picMk id="12" creationId="{00000000-0000-0000-0000-000000000000}"/>
          </ac:picMkLst>
        </pc:picChg>
        <pc:picChg chg="del mod">
          <ac:chgData name="Pansini, Michela" userId="4d45ece2-a283-476c-b3f2-76db26e78329" providerId="ADAL" clId="{52AF4820-A20C-48DB-AA10-811212556256}" dt="2022-04-28T14:18:30.095" v="1018" actId="478"/>
          <ac:picMkLst>
            <pc:docMk/>
            <pc:sldMk cId="996459158" sldId="600"/>
            <ac:picMk id="13" creationId="{00000000-0000-0000-0000-000000000000}"/>
          </ac:picMkLst>
        </pc:picChg>
        <pc:picChg chg="del mod">
          <ac:chgData name="Pansini, Michela" userId="4d45ece2-a283-476c-b3f2-76db26e78329" providerId="ADAL" clId="{52AF4820-A20C-48DB-AA10-811212556256}" dt="2022-04-28T14:18:27.398" v="1016" actId="478"/>
          <ac:picMkLst>
            <pc:docMk/>
            <pc:sldMk cId="996459158" sldId="600"/>
            <ac:picMk id="14" creationId="{00000000-0000-0000-0000-000000000000}"/>
          </ac:picMkLst>
        </pc:picChg>
        <pc:picChg chg="del mod">
          <ac:chgData name="Pansini, Michela" userId="4d45ece2-a283-476c-b3f2-76db26e78329" providerId="ADAL" clId="{52AF4820-A20C-48DB-AA10-811212556256}" dt="2022-04-28T14:18:45.364" v="1023" actId="478"/>
          <ac:picMkLst>
            <pc:docMk/>
            <pc:sldMk cId="996459158" sldId="600"/>
            <ac:picMk id="15" creationId="{00000000-0000-0000-0000-000000000000}"/>
          </ac:picMkLst>
        </pc:picChg>
        <pc:picChg chg="mod">
          <ac:chgData name="Pansini, Michela" userId="4d45ece2-a283-476c-b3f2-76db26e78329" providerId="ADAL" clId="{52AF4820-A20C-48DB-AA10-811212556256}" dt="2022-04-28T14:06:02.274" v="907" actId="164"/>
          <ac:picMkLst>
            <pc:docMk/>
            <pc:sldMk cId="996459158" sldId="600"/>
            <ac:picMk id="18" creationId="{00000000-0000-0000-0000-000000000000}"/>
          </ac:picMkLst>
        </pc:picChg>
        <pc:picChg chg="del">
          <ac:chgData name="Pansini, Michela" userId="4d45ece2-a283-476c-b3f2-76db26e78329" providerId="ADAL" clId="{52AF4820-A20C-48DB-AA10-811212556256}" dt="2022-04-28T14:06:16.306" v="910" actId="478"/>
          <ac:picMkLst>
            <pc:docMk/>
            <pc:sldMk cId="996459158" sldId="600"/>
            <ac:picMk id="20" creationId="{00000000-0000-0000-0000-000000000000}"/>
          </ac:picMkLst>
        </pc:picChg>
        <pc:picChg chg="add mod">
          <ac:chgData name="Pansini, Michela" userId="4d45ece2-a283-476c-b3f2-76db26e78329" providerId="ADAL" clId="{52AF4820-A20C-48DB-AA10-811212556256}" dt="2022-04-28T14:52:25.386" v="1152" actId="1076"/>
          <ac:picMkLst>
            <pc:docMk/>
            <pc:sldMk cId="996459158" sldId="600"/>
            <ac:picMk id="20" creationId="{94EFD45A-3D7F-4F6F-9FC0-9ED8E000F6F0}"/>
          </ac:picMkLst>
        </pc:picChg>
        <pc:picChg chg="add mod">
          <ac:chgData name="Pansini, Michela" userId="4d45ece2-a283-476c-b3f2-76db26e78329" providerId="ADAL" clId="{52AF4820-A20C-48DB-AA10-811212556256}" dt="2022-04-28T14:52:26.954" v="1153" actId="1076"/>
          <ac:picMkLst>
            <pc:docMk/>
            <pc:sldMk cId="996459158" sldId="600"/>
            <ac:picMk id="21" creationId="{10893D66-E4B0-452D-85C6-322A462250C5}"/>
          </ac:picMkLst>
        </pc:picChg>
        <pc:picChg chg="del">
          <ac:chgData name="Pansini, Michela" userId="4d45ece2-a283-476c-b3f2-76db26e78329" providerId="ADAL" clId="{52AF4820-A20C-48DB-AA10-811212556256}" dt="2022-04-28T14:06:13.845" v="909" actId="478"/>
          <ac:picMkLst>
            <pc:docMk/>
            <pc:sldMk cId="996459158" sldId="600"/>
            <ac:picMk id="21" creationId="{ECBA0E44-928F-442E-8AD0-D199B2173808}"/>
          </ac:picMkLst>
        </pc:picChg>
        <pc:picChg chg="add mod">
          <ac:chgData name="Pansini, Michela" userId="4d45ece2-a283-476c-b3f2-76db26e78329" providerId="ADAL" clId="{52AF4820-A20C-48DB-AA10-811212556256}" dt="2022-04-28T14:52:30.249" v="1155" actId="1076"/>
          <ac:picMkLst>
            <pc:docMk/>
            <pc:sldMk cId="996459158" sldId="600"/>
            <ac:picMk id="22" creationId="{0DA88036-9F69-4F21-BC44-93D072593E08}"/>
          </ac:picMkLst>
        </pc:picChg>
        <pc:picChg chg="mod">
          <ac:chgData name="Pansini, Michela" userId="4d45ece2-a283-476c-b3f2-76db26e78329" providerId="ADAL" clId="{52AF4820-A20C-48DB-AA10-811212556256}" dt="2022-04-28T14:06:23.110" v="914"/>
          <ac:picMkLst>
            <pc:docMk/>
            <pc:sldMk cId="996459158" sldId="600"/>
            <ac:picMk id="25" creationId="{97529899-A66A-418D-BB35-1DE334F0096D}"/>
          </ac:picMkLst>
        </pc:picChg>
        <pc:picChg chg="mod">
          <ac:chgData name="Pansini, Michela" userId="4d45ece2-a283-476c-b3f2-76db26e78329" providerId="ADAL" clId="{52AF4820-A20C-48DB-AA10-811212556256}" dt="2022-04-28T14:06:23.110" v="914"/>
          <ac:picMkLst>
            <pc:docMk/>
            <pc:sldMk cId="996459158" sldId="600"/>
            <ac:picMk id="26" creationId="{5192A76F-92D6-4F0C-82DA-F4E85E248FAB}"/>
          </ac:picMkLst>
        </pc:picChg>
        <pc:picChg chg="add del mod">
          <ac:chgData name="Pansini, Michela" userId="4d45ece2-a283-476c-b3f2-76db26e78329" providerId="ADAL" clId="{52AF4820-A20C-48DB-AA10-811212556256}" dt="2022-04-28T14:18:25.209" v="1015" actId="478"/>
          <ac:picMkLst>
            <pc:docMk/>
            <pc:sldMk cId="996459158" sldId="600"/>
            <ac:picMk id="29" creationId="{B22931A5-6A2B-43FF-8984-7B158B9BADD7}"/>
          </ac:picMkLst>
        </pc:picChg>
        <pc:picChg chg="add mod">
          <ac:chgData name="Pansini, Michela" userId="4d45ece2-a283-476c-b3f2-76db26e78329" providerId="ADAL" clId="{52AF4820-A20C-48DB-AA10-811212556256}" dt="2022-04-28T14:50:16.435" v="1126" actId="1076"/>
          <ac:picMkLst>
            <pc:docMk/>
            <pc:sldMk cId="996459158" sldId="600"/>
            <ac:picMk id="29" creationId="{B821A3D8-03F3-4BFB-A3F9-FE3260AAB59A}"/>
          </ac:picMkLst>
        </pc:picChg>
        <pc:picChg chg="add mod">
          <ac:chgData name="Pansini, Michela" userId="4d45ece2-a283-476c-b3f2-76db26e78329" providerId="ADAL" clId="{52AF4820-A20C-48DB-AA10-811212556256}" dt="2022-04-28T14:50:21.803" v="1128" actId="1076"/>
          <ac:picMkLst>
            <pc:docMk/>
            <pc:sldMk cId="996459158" sldId="600"/>
            <ac:picMk id="30" creationId="{1BF37E4A-BF34-4D11-8907-CAB0AD0461A0}"/>
          </ac:picMkLst>
        </pc:picChg>
        <pc:picChg chg="add del mod">
          <ac:chgData name="Pansini, Michela" userId="4d45ece2-a283-476c-b3f2-76db26e78329" providerId="ADAL" clId="{52AF4820-A20C-48DB-AA10-811212556256}" dt="2022-04-28T14:18:28.370" v="1017" actId="478"/>
          <ac:picMkLst>
            <pc:docMk/>
            <pc:sldMk cId="996459158" sldId="600"/>
            <ac:picMk id="30" creationId="{97726D28-A32B-4349-8E7A-DBA4E29B5FE7}"/>
          </ac:picMkLst>
        </pc:picChg>
        <pc:picChg chg="add mod">
          <ac:chgData name="Pansini, Michela" userId="4d45ece2-a283-476c-b3f2-76db26e78329" providerId="ADAL" clId="{52AF4820-A20C-48DB-AA10-811212556256}" dt="2022-04-28T14:52:21.692" v="1151"/>
          <ac:picMkLst>
            <pc:docMk/>
            <pc:sldMk cId="996459158" sldId="600"/>
            <ac:picMk id="31" creationId="{ACA9A35B-36B1-44A8-96FF-E296E81F501A}"/>
          </ac:picMkLst>
        </pc:picChg>
      </pc:sldChg>
      <pc:sldChg chg="addSp delSp modSp mod">
        <pc:chgData name="Pansini, Michela" userId="4d45ece2-a283-476c-b3f2-76db26e78329" providerId="ADAL" clId="{52AF4820-A20C-48DB-AA10-811212556256}" dt="2022-04-28T14:05:48.106" v="906" actId="167"/>
        <pc:sldMkLst>
          <pc:docMk/>
          <pc:sldMk cId="3905559183" sldId="601"/>
        </pc:sldMkLst>
        <pc:spChg chg="add mod">
          <ac:chgData name="Pansini, Michela" userId="4d45ece2-a283-476c-b3f2-76db26e78329" providerId="ADAL" clId="{52AF4820-A20C-48DB-AA10-811212556256}" dt="2022-04-28T14:03:09.939" v="880" actId="1076"/>
          <ac:spMkLst>
            <pc:docMk/>
            <pc:sldMk cId="3905559183" sldId="601"/>
            <ac:spMk id="23" creationId="{80E8C25F-C039-428B-B24C-45AFF91D8183}"/>
          </ac:spMkLst>
        </pc:spChg>
        <pc:picChg chg="ord">
          <ac:chgData name="Pansini, Michela" userId="4d45ece2-a283-476c-b3f2-76db26e78329" providerId="ADAL" clId="{52AF4820-A20C-48DB-AA10-811212556256}" dt="2022-04-28T14:05:48.106" v="906" actId="167"/>
          <ac:picMkLst>
            <pc:docMk/>
            <pc:sldMk cId="3905559183" sldId="601"/>
            <ac:picMk id="2" creationId="{00000000-0000-0000-0000-000000000000}"/>
          </ac:picMkLst>
        </pc:picChg>
        <pc:picChg chg="del">
          <ac:chgData name="Pansini, Michela" userId="4d45ece2-a283-476c-b3f2-76db26e78329" providerId="ADAL" clId="{52AF4820-A20C-48DB-AA10-811212556256}" dt="2022-04-28T14:04:55.753" v="897" actId="478"/>
          <ac:picMkLst>
            <pc:docMk/>
            <pc:sldMk cId="3905559183" sldId="601"/>
            <ac:picMk id="3" creationId="{00000000-0000-0000-0000-000000000000}"/>
          </ac:picMkLst>
        </pc:picChg>
        <pc:picChg chg="del mod ord">
          <ac:chgData name="Pansini, Michela" userId="4d45ece2-a283-476c-b3f2-76db26e78329" providerId="ADAL" clId="{52AF4820-A20C-48DB-AA10-811212556256}" dt="2022-04-28T14:05:42.021" v="905" actId="478"/>
          <ac:picMkLst>
            <pc:docMk/>
            <pc:sldMk cId="3905559183" sldId="601"/>
            <ac:picMk id="20" creationId="{00000000-0000-0000-0000-000000000000}"/>
          </ac:picMkLst>
        </pc:picChg>
        <pc:picChg chg="add del mod ord modCrop">
          <ac:chgData name="Pansini, Michela" userId="4d45ece2-a283-476c-b3f2-76db26e78329" providerId="ADAL" clId="{52AF4820-A20C-48DB-AA10-811212556256}" dt="2022-04-28T14:04:57.171" v="898" actId="478"/>
          <ac:picMkLst>
            <pc:docMk/>
            <pc:sldMk cId="3905559183" sldId="601"/>
            <ac:picMk id="24" creationId="{09DF2F4E-21F5-4DE4-9F54-4CAF394BFCD3}"/>
          </ac:picMkLst>
        </pc:picChg>
        <pc:picChg chg="add mod ord">
          <ac:chgData name="Pansini, Michela" userId="4d45ece2-a283-476c-b3f2-76db26e78329" providerId="ADAL" clId="{52AF4820-A20C-48DB-AA10-811212556256}" dt="2022-04-28T14:05:25.281" v="903" actId="167"/>
          <ac:picMkLst>
            <pc:docMk/>
            <pc:sldMk cId="3905559183" sldId="601"/>
            <ac:picMk id="25" creationId="{1A17A4A8-8178-4EFD-B29D-AD664FF948A6}"/>
          </ac:picMkLst>
        </pc:picChg>
      </pc:sldChg>
      <pc:sldChg chg="addSp delSp modSp mod modAnim">
        <pc:chgData name="Pansini, Michela" userId="4d45ece2-a283-476c-b3f2-76db26e78329" providerId="ADAL" clId="{52AF4820-A20C-48DB-AA10-811212556256}" dt="2022-04-28T14:52:38.890" v="1157" actId="1076"/>
        <pc:sldMkLst>
          <pc:docMk/>
          <pc:sldMk cId="891967227" sldId="604"/>
        </pc:sldMkLst>
        <pc:spChg chg="mod">
          <ac:chgData name="Pansini, Michela" userId="4d45ece2-a283-476c-b3f2-76db26e78329" providerId="ADAL" clId="{52AF4820-A20C-48DB-AA10-811212556256}" dt="2022-04-28T14:07:57.450" v="930" actId="1076"/>
          <ac:spMkLst>
            <pc:docMk/>
            <pc:sldMk cId="891967227" sldId="604"/>
            <ac:spMk id="5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4:07:28.778" v="918" actId="164"/>
          <ac:spMkLst>
            <pc:docMk/>
            <pc:sldMk cId="891967227" sldId="604"/>
            <ac:spMk id="7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4:19:14.801" v="1034" actId="14100"/>
          <ac:spMkLst>
            <pc:docMk/>
            <pc:sldMk cId="891967227" sldId="604"/>
            <ac:spMk id="8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4:07:28.778" v="918" actId="164"/>
          <ac:spMkLst>
            <pc:docMk/>
            <pc:sldMk cId="891967227" sldId="604"/>
            <ac:spMk id="9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4:07:28.778" v="918" actId="164"/>
          <ac:spMkLst>
            <pc:docMk/>
            <pc:sldMk cId="891967227" sldId="604"/>
            <ac:spMk id="10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4:07:28.778" v="918" actId="164"/>
          <ac:spMkLst>
            <pc:docMk/>
            <pc:sldMk cId="891967227" sldId="604"/>
            <ac:spMk id="19" creationId="{00000000-0000-0000-0000-000000000000}"/>
          </ac:spMkLst>
        </pc:spChg>
        <pc:spChg chg="del mod">
          <ac:chgData name="Pansini, Michela" userId="4d45ece2-a283-476c-b3f2-76db26e78329" providerId="ADAL" clId="{52AF4820-A20C-48DB-AA10-811212556256}" dt="2022-04-28T14:07:37.661" v="926" actId="478"/>
          <ac:spMkLst>
            <pc:docMk/>
            <pc:sldMk cId="891967227" sldId="604"/>
            <ac:spMk id="22" creationId="{0884CDD0-1E72-4E2D-A187-81C155DF7D51}"/>
          </ac:spMkLst>
        </pc:spChg>
        <pc:spChg chg="add del mod">
          <ac:chgData name="Pansini, Michela" userId="4d45ece2-a283-476c-b3f2-76db26e78329" providerId="ADAL" clId="{52AF4820-A20C-48DB-AA10-811212556256}" dt="2022-04-28T14:07:35.446" v="923" actId="478"/>
          <ac:spMkLst>
            <pc:docMk/>
            <pc:sldMk cId="891967227" sldId="604"/>
            <ac:spMk id="23" creationId="{A488FFD4-3194-4C9E-B081-7A598A9E3A97}"/>
          </ac:spMkLst>
        </pc:spChg>
        <pc:spChg chg="mod">
          <ac:chgData name="Pansini, Michela" userId="4d45ece2-a283-476c-b3f2-76db26e78329" providerId="ADAL" clId="{52AF4820-A20C-48DB-AA10-811212556256}" dt="2022-04-28T14:07:39.071" v="927"/>
          <ac:spMkLst>
            <pc:docMk/>
            <pc:sldMk cId="891967227" sldId="604"/>
            <ac:spMk id="28" creationId="{EA273645-A786-4BA6-8D74-FC533019174B}"/>
          </ac:spMkLst>
        </pc:spChg>
        <pc:spChg chg="mod">
          <ac:chgData name="Pansini, Michela" userId="4d45ece2-a283-476c-b3f2-76db26e78329" providerId="ADAL" clId="{52AF4820-A20C-48DB-AA10-811212556256}" dt="2022-04-28T14:07:39.071" v="927"/>
          <ac:spMkLst>
            <pc:docMk/>
            <pc:sldMk cId="891967227" sldId="604"/>
            <ac:spMk id="29" creationId="{A0C00588-20B2-4219-985D-74E8DBC82771}"/>
          </ac:spMkLst>
        </pc:spChg>
        <pc:grpChg chg="add del mod ord">
          <ac:chgData name="Pansini, Michela" userId="4d45ece2-a283-476c-b3f2-76db26e78329" providerId="ADAL" clId="{52AF4820-A20C-48DB-AA10-811212556256}" dt="2022-04-28T14:51:06.841" v="1141" actId="166"/>
          <ac:grpSpMkLst>
            <pc:docMk/>
            <pc:sldMk cId="891967227" sldId="604"/>
            <ac:grpSpMk id="24" creationId="{95F15355-3C32-4B0C-9384-758A02A750E6}"/>
          </ac:grpSpMkLst>
        </pc:grpChg>
        <pc:grpChg chg="add mod ord">
          <ac:chgData name="Pansini, Michela" userId="4d45ece2-a283-476c-b3f2-76db26e78329" providerId="ADAL" clId="{52AF4820-A20C-48DB-AA10-811212556256}" dt="2022-04-28T14:07:44.522" v="928" actId="167"/>
          <ac:grpSpMkLst>
            <pc:docMk/>
            <pc:sldMk cId="891967227" sldId="604"/>
            <ac:grpSpMk id="25" creationId="{3F5C3744-3A71-42E7-A2C1-8E149CDF4B72}"/>
          </ac:grpSpMkLst>
        </pc:grpChg>
        <pc:picChg chg="del">
          <ac:chgData name="Pansini, Michela" userId="4d45ece2-a283-476c-b3f2-76db26e78329" providerId="ADAL" clId="{52AF4820-A20C-48DB-AA10-811212556256}" dt="2022-04-28T14:07:34.383" v="922" actId="478"/>
          <ac:picMkLst>
            <pc:docMk/>
            <pc:sldMk cId="891967227" sldId="604"/>
            <ac:picMk id="2" creationId="{00000000-0000-0000-0000-000000000000}"/>
          </ac:picMkLst>
        </pc:picChg>
        <pc:picChg chg="mod">
          <ac:chgData name="Pansini, Michela" userId="4d45ece2-a283-476c-b3f2-76db26e78329" providerId="ADAL" clId="{52AF4820-A20C-48DB-AA10-811212556256}" dt="2022-04-28T14:07:28.778" v="918" actId="164"/>
          <ac:picMkLst>
            <pc:docMk/>
            <pc:sldMk cId="891967227" sldId="604"/>
            <ac:picMk id="3" creationId="{00000000-0000-0000-0000-000000000000}"/>
          </ac:picMkLst>
        </pc:picChg>
        <pc:picChg chg="mod">
          <ac:chgData name="Pansini, Michela" userId="4d45ece2-a283-476c-b3f2-76db26e78329" providerId="ADAL" clId="{52AF4820-A20C-48DB-AA10-811212556256}" dt="2022-04-28T14:07:28.778" v="918" actId="164"/>
          <ac:picMkLst>
            <pc:docMk/>
            <pc:sldMk cId="891967227" sldId="604"/>
            <ac:picMk id="6" creationId="{00000000-0000-0000-0000-000000000000}"/>
          </ac:picMkLst>
        </pc:picChg>
        <pc:picChg chg="del mod">
          <ac:chgData name="Pansini, Michela" userId="4d45ece2-a283-476c-b3f2-76db26e78329" providerId="ADAL" clId="{52AF4820-A20C-48DB-AA10-811212556256}" dt="2022-04-28T14:19:05.290" v="1031" actId="478"/>
          <ac:picMkLst>
            <pc:docMk/>
            <pc:sldMk cId="891967227" sldId="604"/>
            <ac:picMk id="11" creationId="{00000000-0000-0000-0000-000000000000}"/>
          </ac:picMkLst>
        </pc:picChg>
        <pc:picChg chg="del">
          <ac:chgData name="Pansini, Michela" userId="4d45ece2-a283-476c-b3f2-76db26e78329" providerId="ADAL" clId="{52AF4820-A20C-48DB-AA10-811212556256}" dt="2022-04-28T14:07:33.418" v="921" actId="478"/>
          <ac:picMkLst>
            <pc:docMk/>
            <pc:sldMk cId="891967227" sldId="604"/>
            <ac:picMk id="12" creationId="{00000000-0000-0000-0000-000000000000}"/>
          </ac:picMkLst>
        </pc:picChg>
        <pc:picChg chg="del mod">
          <ac:chgData name="Pansini, Michela" userId="4d45ece2-a283-476c-b3f2-76db26e78329" providerId="ADAL" clId="{52AF4820-A20C-48DB-AA10-811212556256}" dt="2022-04-28T14:19:03.355" v="1030" actId="478"/>
          <ac:picMkLst>
            <pc:docMk/>
            <pc:sldMk cId="891967227" sldId="604"/>
            <ac:picMk id="13" creationId="{00000000-0000-0000-0000-000000000000}"/>
          </ac:picMkLst>
        </pc:picChg>
        <pc:picChg chg="del mod">
          <ac:chgData name="Pansini, Michela" userId="4d45ece2-a283-476c-b3f2-76db26e78329" providerId="ADAL" clId="{52AF4820-A20C-48DB-AA10-811212556256}" dt="2022-04-28T14:19:00.545" v="1028" actId="478"/>
          <ac:picMkLst>
            <pc:docMk/>
            <pc:sldMk cId="891967227" sldId="604"/>
            <ac:picMk id="14" creationId="{00000000-0000-0000-0000-000000000000}"/>
          </ac:picMkLst>
        </pc:picChg>
        <pc:picChg chg="del mod">
          <ac:chgData name="Pansini, Michela" userId="4d45ece2-a283-476c-b3f2-76db26e78329" providerId="ADAL" clId="{52AF4820-A20C-48DB-AA10-811212556256}" dt="2022-04-28T14:19:10.525" v="1033" actId="478"/>
          <ac:picMkLst>
            <pc:docMk/>
            <pc:sldMk cId="891967227" sldId="604"/>
            <ac:picMk id="15" creationId="{00000000-0000-0000-0000-000000000000}"/>
          </ac:picMkLst>
        </pc:picChg>
        <pc:picChg chg="mod">
          <ac:chgData name="Pansini, Michela" userId="4d45ece2-a283-476c-b3f2-76db26e78329" providerId="ADAL" clId="{52AF4820-A20C-48DB-AA10-811212556256}" dt="2022-04-28T14:07:28.778" v="918" actId="164"/>
          <ac:picMkLst>
            <pc:docMk/>
            <pc:sldMk cId="891967227" sldId="604"/>
            <ac:picMk id="18" creationId="{00000000-0000-0000-0000-000000000000}"/>
          </ac:picMkLst>
        </pc:picChg>
        <pc:picChg chg="del">
          <ac:chgData name="Pansini, Michela" userId="4d45ece2-a283-476c-b3f2-76db26e78329" providerId="ADAL" clId="{52AF4820-A20C-48DB-AA10-811212556256}" dt="2022-04-28T14:07:32.717" v="920" actId="478"/>
          <ac:picMkLst>
            <pc:docMk/>
            <pc:sldMk cId="891967227" sldId="604"/>
            <ac:picMk id="20" creationId="{00000000-0000-0000-0000-000000000000}"/>
          </ac:picMkLst>
        </pc:picChg>
        <pc:picChg chg="add mod">
          <ac:chgData name="Pansini, Michela" userId="4d45ece2-a283-476c-b3f2-76db26e78329" providerId="ADAL" clId="{52AF4820-A20C-48DB-AA10-811212556256}" dt="2022-04-28T14:52:38.890" v="1157" actId="1076"/>
          <ac:picMkLst>
            <pc:docMk/>
            <pc:sldMk cId="891967227" sldId="604"/>
            <ac:picMk id="20" creationId="{86A05D5F-6F11-46A6-BAAC-70080C5DE159}"/>
          </ac:picMkLst>
        </pc:picChg>
        <pc:picChg chg="del">
          <ac:chgData name="Pansini, Michela" userId="4d45ece2-a283-476c-b3f2-76db26e78329" providerId="ADAL" clId="{52AF4820-A20C-48DB-AA10-811212556256}" dt="2022-04-28T14:07:32.009" v="919" actId="478"/>
          <ac:picMkLst>
            <pc:docMk/>
            <pc:sldMk cId="891967227" sldId="604"/>
            <ac:picMk id="21" creationId="{0CB1090B-3ED9-4BEB-9194-1BA14A7DD1C6}"/>
          </ac:picMkLst>
        </pc:picChg>
        <pc:picChg chg="add mod">
          <ac:chgData name="Pansini, Michela" userId="4d45ece2-a283-476c-b3f2-76db26e78329" providerId="ADAL" clId="{52AF4820-A20C-48DB-AA10-811212556256}" dt="2022-04-28T14:50:34.467" v="1132" actId="1076"/>
          <ac:picMkLst>
            <pc:docMk/>
            <pc:sldMk cId="891967227" sldId="604"/>
            <ac:picMk id="21" creationId="{7C37962B-E115-48BF-ACFE-1DA9BEBC9323}"/>
          </ac:picMkLst>
        </pc:picChg>
        <pc:picChg chg="add mod">
          <ac:chgData name="Pansini, Michela" userId="4d45ece2-a283-476c-b3f2-76db26e78329" providerId="ADAL" clId="{52AF4820-A20C-48DB-AA10-811212556256}" dt="2022-04-28T14:50:39.778" v="1135" actId="1076"/>
          <ac:picMkLst>
            <pc:docMk/>
            <pc:sldMk cId="891967227" sldId="604"/>
            <ac:picMk id="22" creationId="{8F3E72F5-87B5-489A-AB60-57EDC95D2CAB}"/>
          </ac:picMkLst>
        </pc:picChg>
        <pc:picChg chg="add mod">
          <ac:chgData name="Pansini, Michela" userId="4d45ece2-a283-476c-b3f2-76db26e78329" providerId="ADAL" clId="{52AF4820-A20C-48DB-AA10-811212556256}" dt="2022-04-28T14:50:47.499" v="1137" actId="1076"/>
          <ac:picMkLst>
            <pc:docMk/>
            <pc:sldMk cId="891967227" sldId="604"/>
            <ac:picMk id="23" creationId="{09787EA1-995F-4000-991A-E9D426314B9C}"/>
          </ac:picMkLst>
        </pc:picChg>
        <pc:picChg chg="mod">
          <ac:chgData name="Pansini, Michela" userId="4d45ece2-a283-476c-b3f2-76db26e78329" providerId="ADAL" clId="{52AF4820-A20C-48DB-AA10-811212556256}" dt="2022-04-28T14:07:39.071" v="927"/>
          <ac:picMkLst>
            <pc:docMk/>
            <pc:sldMk cId="891967227" sldId="604"/>
            <ac:picMk id="26" creationId="{DB493B50-5193-4F54-BE56-DAFA5AE89137}"/>
          </ac:picMkLst>
        </pc:picChg>
        <pc:picChg chg="mod">
          <ac:chgData name="Pansini, Michela" userId="4d45ece2-a283-476c-b3f2-76db26e78329" providerId="ADAL" clId="{52AF4820-A20C-48DB-AA10-811212556256}" dt="2022-04-28T14:07:39.071" v="927"/>
          <ac:picMkLst>
            <pc:docMk/>
            <pc:sldMk cId="891967227" sldId="604"/>
            <ac:picMk id="27" creationId="{CF278FD4-8D3A-45FD-8B29-DED62B660EAD}"/>
          </ac:picMkLst>
        </pc:picChg>
        <pc:picChg chg="add mod">
          <ac:chgData name="Pansini, Michela" userId="4d45ece2-a283-476c-b3f2-76db26e78329" providerId="ADAL" clId="{52AF4820-A20C-48DB-AA10-811212556256}" dt="2022-04-28T14:50:53.770" v="1140" actId="1076"/>
          <ac:picMkLst>
            <pc:docMk/>
            <pc:sldMk cId="891967227" sldId="604"/>
            <ac:picMk id="30" creationId="{11EE00A5-EDDB-44BF-85CF-9BD626F75A4B}"/>
          </ac:picMkLst>
        </pc:picChg>
        <pc:picChg chg="add del mod">
          <ac:chgData name="Pansini, Michela" userId="4d45ece2-a283-476c-b3f2-76db26e78329" providerId="ADAL" clId="{52AF4820-A20C-48DB-AA10-811212556256}" dt="2022-04-28T14:18:55.876" v="1025" actId="478"/>
          <ac:picMkLst>
            <pc:docMk/>
            <pc:sldMk cId="891967227" sldId="604"/>
            <ac:picMk id="30" creationId="{D6D85EFA-381B-4B95-977E-F5E9D1A099C5}"/>
          </ac:picMkLst>
        </pc:picChg>
        <pc:picChg chg="add del mod">
          <ac:chgData name="Pansini, Michela" userId="4d45ece2-a283-476c-b3f2-76db26e78329" providerId="ADAL" clId="{52AF4820-A20C-48DB-AA10-811212556256}" dt="2022-04-28T14:19:01.598" v="1029" actId="478"/>
          <ac:picMkLst>
            <pc:docMk/>
            <pc:sldMk cId="891967227" sldId="604"/>
            <ac:picMk id="31" creationId="{B50ED1D0-9F81-40A0-9ADD-F4C8A485E8D4}"/>
          </ac:picMkLst>
        </pc:picChg>
        <pc:picChg chg="add mod">
          <ac:chgData name="Pansini, Michela" userId="4d45ece2-a283-476c-b3f2-76db26e78329" providerId="ADAL" clId="{52AF4820-A20C-48DB-AA10-811212556256}" dt="2022-04-28T14:52:35.131" v="1156"/>
          <ac:picMkLst>
            <pc:docMk/>
            <pc:sldMk cId="891967227" sldId="604"/>
            <ac:picMk id="31" creationId="{E6FDB771-E130-4B6C-9281-16F9278CB9FA}"/>
          </ac:picMkLst>
        </pc:picChg>
      </pc:sldChg>
      <pc:sldChg chg="addSp modSp">
        <pc:chgData name="Pansini, Michela" userId="4d45ece2-a283-476c-b3f2-76db26e78329" providerId="ADAL" clId="{52AF4820-A20C-48DB-AA10-811212556256}" dt="2022-04-28T13:53:37.238" v="786"/>
        <pc:sldMkLst>
          <pc:docMk/>
          <pc:sldMk cId="397347751" sldId="644"/>
        </pc:sldMkLst>
        <pc:spChg chg="add mod">
          <ac:chgData name="Pansini, Michela" userId="4d45ece2-a283-476c-b3f2-76db26e78329" providerId="ADAL" clId="{52AF4820-A20C-48DB-AA10-811212556256}" dt="2022-04-28T13:53:37.238" v="786"/>
          <ac:spMkLst>
            <pc:docMk/>
            <pc:sldMk cId="397347751" sldId="644"/>
            <ac:spMk id="20" creationId="{3D654A47-15F3-4DC0-80A2-7784539AD629}"/>
          </ac:spMkLst>
        </pc:spChg>
      </pc:sldChg>
      <pc:sldChg chg="addSp modSp mod">
        <pc:chgData name="Pansini, Michela" userId="4d45ece2-a283-476c-b3f2-76db26e78329" providerId="ADAL" clId="{52AF4820-A20C-48DB-AA10-811212556256}" dt="2022-04-28T13:53:29.625" v="785" actId="14100"/>
        <pc:sldMkLst>
          <pc:docMk/>
          <pc:sldMk cId="3105012842" sldId="645"/>
        </pc:sldMkLst>
        <pc:spChg chg="add mod">
          <ac:chgData name="Pansini, Michela" userId="4d45ece2-a283-476c-b3f2-76db26e78329" providerId="ADAL" clId="{52AF4820-A20C-48DB-AA10-811212556256}" dt="2022-04-28T13:53:18.177" v="783" actId="1076"/>
          <ac:spMkLst>
            <pc:docMk/>
            <pc:sldMk cId="3105012842" sldId="645"/>
            <ac:spMk id="14" creationId="{8D2CB804-5264-4195-A40F-8EFD0CC9A8FD}"/>
          </ac:spMkLst>
        </pc:spChg>
        <pc:spChg chg="mod">
          <ac:chgData name="Pansini, Michela" userId="4d45ece2-a283-476c-b3f2-76db26e78329" providerId="ADAL" clId="{52AF4820-A20C-48DB-AA10-811212556256}" dt="2022-04-28T13:53:29.625" v="785" actId="14100"/>
          <ac:spMkLst>
            <pc:docMk/>
            <pc:sldMk cId="3105012842" sldId="645"/>
            <ac:spMk id="18" creationId="{00000000-0000-0000-0000-000000000000}"/>
          </ac:spMkLst>
        </pc:spChg>
      </pc:sldChg>
      <pc:sldChg chg="addSp modSp mod">
        <pc:chgData name="Pansini, Michela" userId="4d45ece2-a283-476c-b3f2-76db26e78329" providerId="ADAL" clId="{52AF4820-A20C-48DB-AA10-811212556256}" dt="2022-04-28T13:54:43.242" v="796" actId="1076"/>
        <pc:sldMkLst>
          <pc:docMk/>
          <pc:sldMk cId="3102902422" sldId="646"/>
        </pc:sldMkLst>
        <pc:spChg chg="add mod">
          <ac:chgData name="Pansini, Michela" userId="4d45ece2-a283-476c-b3f2-76db26e78329" providerId="ADAL" clId="{52AF4820-A20C-48DB-AA10-811212556256}" dt="2022-04-28T13:54:43.242" v="796" actId="1076"/>
          <ac:spMkLst>
            <pc:docMk/>
            <pc:sldMk cId="3102902422" sldId="646"/>
            <ac:spMk id="23" creationId="{2998310A-0833-42C7-BBC1-BA602CBE4C81}"/>
          </ac:spMkLst>
        </pc:spChg>
      </pc:sldChg>
      <pc:sldChg chg="addSp modSp mod">
        <pc:chgData name="Pansini, Michela" userId="4d45ece2-a283-476c-b3f2-76db26e78329" providerId="ADAL" clId="{52AF4820-A20C-48DB-AA10-811212556256}" dt="2022-04-28T13:54:59.465" v="798" actId="1076"/>
        <pc:sldMkLst>
          <pc:docMk/>
          <pc:sldMk cId="3607944838" sldId="647"/>
        </pc:sldMkLst>
        <pc:spChg chg="add mod">
          <ac:chgData name="Pansini, Michela" userId="4d45ece2-a283-476c-b3f2-76db26e78329" providerId="ADAL" clId="{52AF4820-A20C-48DB-AA10-811212556256}" dt="2022-04-28T13:54:59.465" v="798" actId="1076"/>
          <ac:spMkLst>
            <pc:docMk/>
            <pc:sldMk cId="3607944838" sldId="647"/>
            <ac:spMk id="13" creationId="{CF24C535-8624-4D5B-BF8A-0FB2D836768D}"/>
          </ac:spMkLst>
        </pc:spChg>
      </pc:sldChg>
      <pc:sldChg chg="add">
        <pc:chgData name="Pansini, Michela" userId="4d45ece2-a283-476c-b3f2-76db26e78329" providerId="ADAL" clId="{52AF4820-A20C-48DB-AA10-811212556256}" dt="2022-04-28T10:43:07.598" v="5" actId="2890"/>
        <pc:sldMkLst>
          <pc:docMk/>
          <pc:sldMk cId="1418113949" sldId="648"/>
        </pc:sldMkLst>
      </pc:sldChg>
      <pc:sldChg chg="add del">
        <pc:chgData name="Pansini, Michela" userId="4d45ece2-a283-476c-b3f2-76db26e78329" providerId="ADAL" clId="{52AF4820-A20C-48DB-AA10-811212556256}" dt="2022-04-28T10:54:45.525" v="109"/>
        <pc:sldMkLst>
          <pc:docMk/>
          <pc:sldMk cId="335822002" sldId="649"/>
        </pc:sldMkLst>
      </pc:sldChg>
      <pc:sldChg chg="modSp add mod ord">
        <pc:chgData name="Pansini, Michela" userId="4d45ece2-a283-476c-b3f2-76db26e78329" providerId="ADAL" clId="{52AF4820-A20C-48DB-AA10-811212556256}" dt="2022-04-28T10:55:49.633" v="121" actId="1076"/>
        <pc:sldMkLst>
          <pc:docMk/>
          <pc:sldMk cId="2823499010" sldId="649"/>
        </pc:sldMkLst>
        <pc:spChg chg="mod">
          <ac:chgData name="Pansini, Michela" userId="4d45ece2-a283-476c-b3f2-76db26e78329" providerId="ADAL" clId="{52AF4820-A20C-48DB-AA10-811212556256}" dt="2022-04-28T10:55:46.712" v="120" actId="1076"/>
          <ac:spMkLst>
            <pc:docMk/>
            <pc:sldMk cId="2823499010" sldId="649"/>
            <ac:spMk id="5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0:55:44.481" v="119" actId="1076"/>
          <ac:spMkLst>
            <pc:docMk/>
            <pc:sldMk cId="2823499010" sldId="649"/>
            <ac:spMk id="7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0:55:49.633" v="121" actId="1076"/>
          <ac:spMkLst>
            <pc:docMk/>
            <pc:sldMk cId="2823499010" sldId="649"/>
            <ac:spMk id="8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0:55:24.981" v="117" actId="1076"/>
          <ac:spMkLst>
            <pc:docMk/>
            <pc:sldMk cId="2823499010" sldId="649"/>
            <ac:spMk id="9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0:55:24.981" v="117" actId="1076"/>
          <ac:spMkLst>
            <pc:docMk/>
            <pc:sldMk cId="2823499010" sldId="649"/>
            <ac:spMk id="10" creationId="{00000000-0000-0000-0000-000000000000}"/>
          </ac:spMkLst>
        </pc:spChg>
        <pc:grpChg chg="mod">
          <ac:chgData name="Pansini, Michela" userId="4d45ece2-a283-476c-b3f2-76db26e78329" providerId="ADAL" clId="{52AF4820-A20C-48DB-AA10-811212556256}" dt="2022-04-28T10:55:32.119" v="118" actId="1076"/>
          <ac:grpSpMkLst>
            <pc:docMk/>
            <pc:sldMk cId="2823499010" sldId="649"/>
            <ac:grpSpMk id="25" creationId="{2C9BB895-24EF-44DC-92DE-D599AAC15B64}"/>
          </ac:grpSpMkLst>
        </pc:grpChg>
        <pc:picChg chg="mod">
          <ac:chgData name="Pansini, Michela" userId="4d45ece2-a283-476c-b3f2-76db26e78329" providerId="ADAL" clId="{52AF4820-A20C-48DB-AA10-811212556256}" dt="2022-04-28T10:55:24.981" v="117" actId="1076"/>
          <ac:picMkLst>
            <pc:docMk/>
            <pc:sldMk cId="2823499010" sldId="649"/>
            <ac:picMk id="6" creationId="{00000000-0000-0000-0000-000000000000}"/>
          </ac:picMkLst>
        </pc:picChg>
        <pc:picChg chg="mod">
          <ac:chgData name="Pansini, Michela" userId="4d45ece2-a283-476c-b3f2-76db26e78329" providerId="ADAL" clId="{52AF4820-A20C-48DB-AA10-811212556256}" dt="2022-04-28T10:55:24.981" v="117" actId="1076"/>
          <ac:picMkLst>
            <pc:docMk/>
            <pc:sldMk cId="2823499010" sldId="649"/>
            <ac:picMk id="13" creationId="{00000000-0000-0000-0000-000000000000}"/>
          </ac:picMkLst>
        </pc:picChg>
        <pc:picChg chg="mod">
          <ac:chgData name="Pansini, Michela" userId="4d45ece2-a283-476c-b3f2-76db26e78329" providerId="ADAL" clId="{52AF4820-A20C-48DB-AA10-811212556256}" dt="2022-04-28T10:55:24.981" v="117" actId="1076"/>
          <ac:picMkLst>
            <pc:docMk/>
            <pc:sldMk cId="2823499010" sldId="649"/>
            <ac:picMk id="14" creationId="{00000000-0000-0000-0000-000000000000}"/>
          </ac:picMkLst>
        </pc:picChg>
      </pc:sldChg>
      <pc:sldChg chg="addSp delSp modSp add mod delAnim modAnim">
        <pc:chgData name="Pansini, Michela" userId="4d45ece2-a283-476c-b3f2-76db26e78329" providerId="ADAL" clId="{52AF4820-A20C-48DB-AA10-811212556256}" dt="2022-04-28T13:42:01.898" v="647" actId="14100"/>
        <pc:sldMkLst>
          <pc:docMk/>
          <pc:sldMk cId="4164884089" sldId="650"/>
        </pc:sldMkLst>
        <pc:spChg chg="mod">
          <ac:chgData name="Pansini, Michela" userId="4d45ece2-a283-476c-b3f2-76db26e78329" providerId="ADAL" clId="{52AF4820-A20C-48DB-AA10-811212556256}" dt="2022-04-28T13:39:19.829" v="559" actId="1076"/>
          <ac:spMkLst>
            <pc:docMk/>
            <pc:sldMk cId="4164884089" sldId="650"/>
            <ac:spMk id="5" creationId="{00000000-0000-0000-0000-000000000000}"/>
          </ac:spMkLst>
        </pc:spChg>
        <pc:spChg chg="mod ord">
          <ac:chgData name="Pansini, Michela" userId="4d45ece2-a283-476c-b3f2-76db26e78329" providerId="ADAL" clId="{52AF4820-A20C-48DB-AA10-811212556256}" dt="2022-04-28T13:39:23.169" v="560" actId="1076"/>
          <ac:spMkLst>
            <pc:docMk/>
            <pc:sldMk cId="4164884089" sldId="650"/>
            <ac:spMk id="7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3:16:04.081" v="325" actId="164"/>
          <ac:spMkLst>
            <pc:docMk/>
            <pc:sldMk cId="4164884089" sldId="650"/>
            <ac:spMk id="8" creationId="{00000000-0000-0000-0000-000000000000}"/>
          </ac:spMkLst>
        </pc:spChg>
        <pc:spChg chg="del">
          <ac:chgData name="Pansini, Michela" userId="4d45ece2-a283-476c-b3f2-76db26e78329" providerId="ADAL" clId="{52AF4820-A20C-48DB-AA10-811212556256}" dt="2022-04-28T13:16:12.285" v="330" actId="478"/>
          <ac:spMkLst>
            <pc:docMk/>
            <pc:sldMk cId="4164884089" sldId="650"/>
            <ac:spMk id="9" creationId="{00000000-0000-0000-0000-000000000000}"/>
          </ac:spMkLst>
        </pc:spChg>
        <pc:spChg chg="mod">
          <ac:chgData name="Pansini, Michela" userId="4d45ece2-a283-476c-b3f2-76db26e78329" providerId="ADAL" clId="{52AF4820-A20C-48DB-AA10-811212556256}" dt="2022-04-28T13:16:04.081" v="325" actId="164"/>
          <ac:spMkLst>
            <pc:docMk/>
            <pc:sldMk cId="4164884089" sldId="650"/>
            <ac:spMk id="10" creationId="{00000000-0000-0000-0000-000000000000}"/>
          </ac:spMkLst>
        </pc:spChg>
        <pc:spChg chg="del mod topLvl">
          <ac:chgData name="Pansini, Michela" userId="4d45ece2-a283-476c-b3f2-76db26e78329" providerId="ADAL" clId="{52AF4820-A20C-48DB-AA10-811212556256}" dt="2022-04-28T13:14:00.315" v="299" actId="478"/>
          <ac:spMkLst>
            <pc:docMk/>
            <pc:sldMk cId="4164884089" sldId="650"/>
            <ac:spMk id="23" creationId="{71EDCCD6-60D7-4552-BF82-AF9085FC3C34}"/>
          </ac:spMkLst>
        </pc:spChg>
        <pc:spChg chg="del mod topLvl">
          <ac:chgData name="Pansini, Michela" userId="4d45ece2-a283-476c-b3f2-76db26e78329" providerId="ADAL" clId="{52AF4820-A20C-48DB-AA10-811212556256}" dt="2022-04-28T13:13:58.336" v="296" actId="478"/>
          <ac:spMkLst>
            <pc:docMk/>
            <pc:sldMk cId="4164884089" sldId="650"/>
            <ac:spMk id="24" creationId="{8E608462-CF3B-4F5B-8A38-FB01308F894E}"/>
          </ac:spMkLst>
        </pc:spChg>
        <pc:spChg chg="add mod">
          <ac:chgData name="Pansini, Michela" userId="4d45ece2-a283-476c-b3f2-76db26e78329" providerId="ADAL" clId="{52AF4820-A20C-48DB-AA10-811212556256}" dt="2022-04-28T13:16:04.081" v="325" actId="164"/>
          <ac:spMkLst>
            <pc:docMk/>
            <pc:sldMk cId="4164884089" sldId="650"/>
            <ac:spMk id="26" creationId="{63017596-2FD4-4BF5-8019-A5F25E02B8BC}"/>
          </ac:spMkLst>
        </pc:spChg>
        <pc:spChg chg="add mod">
          <ac:chgData name="Pansini, Michela" userId="4d45ece2-a283-476c-b3f2-76db26e78329" providerId="ADAL" clId="{52AF4820-A20C-48DB-AA10-811212556256}" dt="2022-04-28T13:27:07.067" v="343" actId="21"/>
          <ac:spMkLst>
            <pc:docMk/>
            <pc:sldMk cId="4164884089" sldId="650"/>
            <ac:spMk id="28" creationId="{2DD57FFB-F00C-4E19-8AFB-59F891058C87}"/>
          </ac:spMkLst>
        </pc:spChg>
        <pc:spChg chg="add del mod">
          <ac:chgData name="Pansini, Michela" userId="4d45ece2-a283-476c-b3f2-76db26e78329" providerId="ADAL" clId="{52AF4820-A20C-48DB-AA10-811212556256}" dt="2022-04-28T13:35:51.220" v="464" actId="478"/>
          <ac:spMkLst>
            <pc:docMk/>
            <pc:sldMk cId="4164884089" sldId="650"/>
            <ac:spMk id="32" creationId="{CB528D5C-5094-41E8-AF46-DA278D2E3E8C}"/>
          </ac:spMkLst>
        </pc:spChg>
        <pc:spChg chg="add mod">
          <ac:chgData name="Pansini, Michela" userId="4d45ece2-a283-476c-b3f2-76db26e78329" providerId="ADAL" clId="{52AF4820-A20C-48DB-AA10-811212556256}" dt="2022-04-28T13:40:24.172" v="572" actId="20577"/>
          <ac:spMkLst>
            <pc:docMk/>
            <pc:sldMk cId="4164884089" sldId="650"/>
            <ac:spMk id="33" creationId="{C154FB79-8C69-45CB-BF22-534FA78B0848}"/>
          </ac:spMkLst>
        </pc:spChg>
        <pc:spChg chg="add mod">
          <ac:chgData name="Pansini, Michela" userId="4d45ece2-a283-476c-b3f2-76db26e78329" providerId="ADAL" clId="{52AF4820-A20C-48DB-AA10-811212556256}" dt="2022-04-28T13:39:42.818" v="566" actId="1076"/>
          <ac:spMkLst>
            <pc:docMk/>
            <pc:sldMk cId="4164884089" sldId="650"/>
            <ac:spMk id="34" creationId="{B652D808-11D5-4C06-A7B6-10237A2BE871}"/>
          </ac:spMkLst>
        </pc:spChg>
        <pc:spChg chg="add mod">
          <ac:chgData name="Pansini, Michela" userId="4d45ece2-a283-476c-b3f2-76db26e78329" providerId="ADAL" clId="{52AF4820-A20C-48DB-AA10-811212556256}" dt="2022-04-28T13:39:31.346" v="562" actId="1076"/>
          <ac:spMkLst>
            <pc:docMk/>
            <pc:sldMk cId="4164884089" sldId="650"/>
            <ac:spMk id="36" creationId="{EBAE34E1-1D86-40A9-99DF-CE5FE8AB7B7B}"/>
          </ac:spMkLst>
        </pc:spChg>
        <pc:spChg chg="add mod">
          <ac:chgData name="Pansini, Michela" userId="4d45ece2-a283-476c-b3f2-76db26e78329" providerId="ADAL" clId="{52AF4820-A20C-48DB-AA10-811212556256}" dt="2022-04-28T13:42:01.898" v="647" actId="14100"/>
          <ac:spMkLst>
            <pc:docMk/>
            <pc:sldMk cId="4164884089" sldId="650"/>
            <ac:spMk id="37" creationId="{DFE239D2-5AF1-4271-9BEF-BF7DC3988D4B}"/>
          </ac:spMkLst>
        </pc:spChg>
        <pc:spChg chg="add del mod">
          <ac:chgData name="Pansini, Michela" userId="4d45ece2-a283-476c-b3f2-76db26e78329" providerId="ADAL" clId="{52AF4820-A20C-48DB-AA10-811212556256}" dt="2022-04-28T13:36:08.379" v="467"/>
          <ac:spMkLst>
            <pc:docMk/>
            <pc:sldMk cId="4164884089" sldId="650"/>
            <ac:spMk id="38" creationId="{4DD3838F-4E59-4B7D-ACA4-45B82D023B27}"/>
          </ac:spMkLst>
        </pc:spChg>
        <pc:spChg chg="add mod">
          <ac:chgData name="Pansini, Michela" userId="4d45ece2-a283-476c-b3f2-76db26e78329" providerId="ADAL" clId="{52AF4820-A20C-48DB-AA10-811212556256}" dt="2022-04-28T13:39:36.377" v="564" actId="1076"/>
          <ac:spMkLst>
            <pc:docMk/>
            <pc:sldMk cId="4164884089" sldId="650"/>
            <ac:spMk id="39" creationId="{0FF9ABB0-04E2-428E-955F-4F2FEFDBE5EA}"/>
          </ac:spMkLst>
        </pc:spChg>
        <pc:spChg chg="add mod">
          <ac:chgData name="Pansini, Michela" userId="4d45ece2-a283-476c-b3f2-76db26e78329" providerId="ADAL" clId="{52AF4820-A20C-48DB-AA10-811212556256}" dt="2022-04-28T13:41:21.361" v="636" actId="20577"/>
          <ac:spMkLst>
            <pc:docMk/>
            <pc:sldMk cId="4164884089" sldId="650"/>
            <ac:spMk id="40" creationId="{9ACA40FC-5AC0-4095-8656-D02A803159E9}"/>
          </ac:spMkLst>
        </pc:spChg>
        <pc:spChg chg="add mod">
          <ac:chgData name="Pansini, Michela" userId="4d45ece2-a283-476c-b3f2-76db26e78329" providerId="ADAL" clId="{52AF4820-A20C-48DB-AA10-811212556256}" dt="2022-04-28T13:40:08.411" v="569" actId="1076"/>
          <ac:spMkLst>
            <pc:docMk/>
            <pc:sldMk cId="4164884089" sldId="650"/>
            <ac:spMk id="41" creationId="{9C1BCCB2-B860-4053-A25C-29EF76885712}"/>
          </ac:spMkLst>
        </pc:spChg>
        <pc:spChg chg="add mod">
          <ac:chgData name="Pansini, Michela" userId="4d45ece2-a283-476c-b3f2-76db26e78329" providerId="ADAL" clId="{52AF4820-A20C-48DB-AA10-811212556256}" dt="2022-04-28T13:41:53.297" v="646" actId="1076"/>
          <ac:spMkLst>
            <pc:docMk/>
            <pc:sldMk cId="4164884089" sldId="650"/>
            <ac:spMk id="42" creationId="{A0B8E323-08A7-4C28-88E2-2E0B06E8A8D4}"/>
          </ac:spMkLst>
        </pc:spChg>
        <pc:grpChg chg="add mod">
          <ac:chgData name="Pansini, Michela" userId="4d45ece2-a283-476c-b3f2-76db26e78329" providerId="ADAL" clId="{52AF4820-A20C-48DB-AA10-811212556256}" dt="2022-04-28T13:29:38.522" v="353" actId="14100"/>
          <ac:grpSpMkLst>
            <pc:docMk/>
            <pc:sldMk cId="4164884089" sldId="650"/>
            <ac:grpSpMk id="19" creationId="{EA4EC0DE-DF23-47B1-86DB-D4A00BC5BE5B}"/>
          </ac:grpSpMkLst>
        </pc:grpChg>
        <pc:grpChg chg="del">
          <ac:chgData name="Pansini, Michela" userId="4d45ece2-a283-476c-b3f2-76db26e78329" providerId="ADAL" clId="{52AF4820-A20C-48DB-AA10-811212556256}" dt="2022-04-28T12:30:37.545" v="279" actId="165"/>
          <ac:grpSpMkLst>
            <pc:docMk/>
            <pc:sldMk cId="4164884089" sldId="650"/>
            <ac:grpSpMk id="25" creationId="{2C9BB895-24EF-44DC-92DE-D599AAC15B64}"/>
          </ac:grpSpMkLst>
        </pc:grpChg>
        <pc:picChg chg="add del mod modCrop">
          <ac:chgData name="Pansini, Michela" userId="4d45ece2-a283-476c-b3f2-76db26e78329" providerId="ADAL" clId="{52AF4820-A20C-48DB-AA10-811212556256}" dt="2022-04-28T13:13:55.420" v="294" actId="478"/>
          <ac:picMkLst>
            <pc:docMk/>
            <pc:sldMk cId="4164884089" sldId="650"/>
            <ac:picMk id="3" creationId="{F502E39B-D7AF-42DD-A5EC-02175CB3977F}"/>
          </ac:picMkLst>
        </pc:picChg>
        <pc:picChg chg="del mod">
          <ac:chgData name="Pansini, Michela" userId="4d45ece2-a283-476c-b3f2-76db26e78329" providerId="ADAL" clId="{52AF4820-A20C-48DB-AA10-811212556256}" dt="2022-04-28T13:16:10.867" v="328" actId="478"/>
          <ac:picMkLst>
            <pc:docMk/>
            <pc:sldMk cId="4164884089" sldId="650"/>
            <ac:picMk id="6" creationId="{00000000-0000-0000-0000-000000000000}"/>
          </ac:picMkLst>
        </pc:picChg>
        <pc:picChg chg="add del">
          <ac:chgData name="Pansini, Michela" userId="4d45ece2-a283-476c-b3f2-76db26e78329" providerId="ADAL" clId="{52AF4820-A20C-48DB-AA10-811212556256}" dt="2022-04-28T13:14:04.712" v="301" actId="478"/>
          <ac:picMkLst>
            <pc:docMk/>
            <pc:sldMk cId="4164884089" sldId="650"/>
            <ac:picMk id="12" creationId="{665F8B62-AEFE-4E44-B50E-20CDB05640EB}"/>
          </ac:picMkLst>
        </pc:picChg>
        <pc:picChg chg="del">
          <ac:chgData name="Pansini, Michela" userId="4d45ece2-a283-476c-b3f2-76db26e78329" providerId="ADAL" clId="{52AF4820-A20C-48DB-AA10-811212556256}" dt="2022-04-28T13:16:11.507" v="329" actId="478"/>
          <ac:picMkLst>
            <pc:docMk/>
            <pc:sldMk cId="4164884089" sldId="650"/>
            <ac:picMk id="13" creationId="{00000000-0000-0000-0000-000000000000}"/>
          </ac:picMkLst>
        </pc:picChg>
        <pc:picChg chg="del">
          <ac:chgData name="Pansini, Michela" userId="4d45ece2-a283-476c-b3f2-76db26e78329" providerId="ADAL" clId="{52AF4820-A20C-48DB-AA10-811212556256}" dt="2022-04-28T13:16:13.271" v="331" actId="478"/>
          <ac:picMkLst>
            <pc:docMk/>
            <pc:sldMk cId="4164884089" sldId="650"/>
            <ac:picMk id="14" creationId="{00000000-0000-0000-0000-000000000000}"/>
          </ac:picMkLst>
        </pc:picChg>
        <pc:picChg chg="add mod modCrop">
          <ac:chgData name="Pansini, Michela" userId="4d45ece2-a283-476c-b3f2-76db26e78329" providerId="ADAL" clId="{52AF4820-A20C-48DB-AA10-811212556256}" dt="2022-04-28T13:16:04.081" v="325" actId="164"/>
          <ac:picMkLst>
            <pc:docMk/>
            <pc:sldMk cId="4164884089" sldId="650"/>
            <ac:picMk id="16" creationId="{0A387AA3-165A-4400-B29E-348127F3F8C6}"/>
          </ac:picMkLst>
        </pc:picChg>
        <pc:picChg chg="add del mod">
          <ac:chgData name="Pansini, Michela" userId="4d45ece2-a283-476c-b3f2-76db26e78329" providerId="ADAL" clId="{52AF4820-A20C-48DB-AA10-811212556256}" dt="2022-04-28T13:10:42.361" v="290" actId="478"/>
          <ac:picMkLst>
            <pc:docMk/>
            <pc:sldMk cId="4164884089" sldId="650"/>
            <ac:picMk id="18" creationId="{B4B35568-2FB5-4FA3-9A81-44BBC9DFC84A}"/>
          </ac:picMkLst>
        </pc:picChg>
        <pc:picChg chg="del mod topLvl">
          <ac:chgData name="Pansini, Michela" userId="4d45ece2-a283-476c-b3f2-76db26e78329" providerId="ADAL" clId="{52AF4820-A20C-48DB-AA10-811212556256}" dt="2022-04-28T13:10:24.586" v="286" actId="478"/>
          <ac:picMkLst>
            <pc:docMk/>
            <pc:sldMk cId="4164884089" sldId="650"/>
            <ac:picMk id="21" creationId="{AEE0F761-29DA-4182-B088-D632189DD346}"/>
          </ac:picMkLst>
        </pc:picChg>
        <pc:picChg chg="del mod topLvl">
          <ac:chgData name="Pansini, Michela" userId="4d45ece2-a283-476c-b3f2-76db26e78329" providerId="ADAL" clId="{52AF4820-A20C-48DB-AA10-811212556256}" dt="2022-04-28T13:13:57.425" v="295" actId="478"/>
          <ac:picMkLst>
            <pc:docMk/>
            <pc:sldMk cId="4164884089" sldId="650"/>
            <ac:picMk id="22" creationId="{D731CE22-8C73-4B18-AC0C-AA09A828D411}"/>
          </ac:picMkLst>
        </pc:picChg>
        <pc:picChg chg="add mod modCrop">
          <ac:chgData name="Pansini, Michela" userId="4d45ece2-a283-476c-b3f2-76db26e78329" providerId="ADAL" clId="{52AF4820-A20C-48DB-AA10-811212556256}" dt="2022-04-28T13:16:04.081" v="325" actId="164"/>
          <ac:picMkLst>
            <pc:docMk/>
            <pc:sldMk cId="4164884089" sldId="650"/>
            <ac:picMk id="27" creationId="{696D4848-BB4B-47A9-8C26-37083765BB28}"/>
          </ac:picMkLst>
        </pc:picChg>
        <pc:picChg chg="add mod modCrop">
          <ac:chgData name="Pansini, Michela" userId="4d45ece2-a283-476c-b3f2-76db26e78329" providerId="ADAL" clId="{52AF4820-A20C-48DB-AA10-811212556256}" dt="2022-04-28T13:41:31.158" v="639" actId="1076"/>
          <ac:picMkLst>
            <pc:docMk/>
            <pc:sldMk cId="4164884089" sldId="650"/>
            <ac:picMk id="30" creationId="{C5BA1E82-6360-41D3-A4AB-6F1B5A371F09}"/>
          </ac:picMkLst>
        </pc:picChg>
        <pc:picChg chg="add mod">
          <ac:chgData name="Pansini, Michela" userId="4d45ece2-a283-476c-b3f2-76db26e78329" providerId="ADAL" clId="{52AF4820-A20C-48DB-AA10-811212556256}" dt="2022-04-28T13:39:44.466" v="567" actId="1076"/>
          <ac:picMkLst>
            <pc:docMk/>
            <pc:sldMk cId="4164884089" sldId="650"/>
            <ac:picMk id="35" creationId="{F7B8B0ED-7387-4B75-8E47-0BB45368E543}"/>
          </ac:picMkLst>
        </pc:picChg>
      </pc:sldChg>
      <pc:sldChg chg="addSp delSp modSp add mod delAnim modAnim">
        <pc:chgData name="Pansini, Michela" userId="4d45ece2-a283-476c-b3f2-76db26e78329" providerId="ADAL" clId="{52AF4820-A20C-48DB-AA10-811212556256}" dt="2022-04-28T13:52:53.981" v="780" actId="1076"/>
        <pc:sldMkLst>
          <pc:docMk/>
          <pc:sldMk cId="1282878151" sldId="651"/>
        </pc:sldMkLst>
        <pc:spChg chg="del">
          <ac:chgData name="Pansini, Michela" userId="4d45ece2-a283-476c-b3f2-76db26e78329" providerId="ADAL" clId="{52AF4820-A20C-48DB-AA10-811212556256}" dt="2022-04-28T13:43:35.394" v="656" actId="478"/>
          <ac:spMkLst>
            <pc:docMk/>
            <pc:sldMk cId="1282878151" sldId="651"/>
            <ac:spMk id="5" creationId="{00000000-0000-0000-0000-000000000000}"/>
          </ac:spMkLst>
        </pc:spChg>
        <pc:spChg chg="del">
          <ac:chgData name="Pansini, Michela" userId="4d45ece2-a283-476c-b3f2-76db26e78329" providerId="ADAL" clId="{52AF4820-A20C-48DB-AA10-811212556256}" dt="2022-04-28T13:43:34.440" v="655" actId="478"/>
          <ac:spMkLst>
            <pc:docMk/>
            <pc:sldMk cId="1282878151" sldId="651"/>
            <ac:spMk id="7" creationId="{00000000-0000-0000-0000-000000000000}"/>
          </ac:spMkLst>
        </pc:spChg>
        <pc:spChg chg="add mod">
          <ac:chgData name="Pansini, Michela" userId="4d45ece2-a283-476c-b3f2-76db26e78329" providerId="ADAL" clId="{52AF4820-A20C-48DB-AA10-811212556256}" dt="2022-04-28T13:49:09.264" v="763" actId="20577"/>
          <ac:spMkLst>
            <pc:docMk/>
            <pc:sldMk cId="1282878151" sldId="651"/>
            <ac:spMk id="25" creationId="{459CF0D3-56C4-4AF3-B404-6D99E6DDB634}"/>
          </ac:spMkLst>
        </pc:spChg>
        <pc:spChg chg="add mod">
          <ac:chgData name="Pansini, Michela" userId="4d45ece2-a283-476c-b3f2-76db26e78329" providerId="ADAL" clId="{52AF4820-A20C-48DB-AA10-811212556256}" dt="2022-04-28T13:52:43.417" v="777" actId="1076"/>
          <ac:spMkLst>
            <pc:docMk/>
            <pc:sldMk cId="1282878151" sldId="651"/>
            <ac:spMk id="29" creationId="{A1D140CB-874D-456E-B4D2-89211390F8AE}"/>
          </ac:spMkLst>
        </pc:spChg>
        <pc:spChg chg="add mod">
          <ac:chgData name="Pansini, Michela" userId="4d45ece2-a283-476c-b3f2-76db26e78329" providerId="ADAL" clId="{52AF4820-A20C-48DB-AA10-811212556256}" dt="2022-04-28T13:52:50.089" v="779" actId="14100"/>
          <ac:spMkLst>
            <pc:docMk/>
            <pc:sldMk cId="1282878151" sldId="651"/>
            <ac:spMk id="32" creationId="{847D9983-A149-4A2C-81BD-BD0171001AA3}"/>
          </ac:spMkLst>
        </pc:spChg>
        <pc:spChg chg="del mod">
          <ac:chgData name="Pansini, Michela" userId="4d45ece2-a283-476c-b3f2-76db26e78329" providerId="ADAL" clId="{52AF4820-A20C-48DB-AA10-811212556256}" dt="2022-04-28T13:43:32.188" v="653" actId="478"/>
          <ac:spMkLst>
            <pc:docMk/>
            <pc:sldMk cId="1282878151" sldId="651"/>
            <ac:spMk id="33" creationId="{C154FB79-8C69-45CB-BF22-534FA78B0848}"/>
          </ac:spMkLst>
        </pc:spChg>
        <pc:spChg chg="del">
          <ac:chgData name="Pansini, Michela" userId="4d45ece2-a283-476c-b3f2-76db26e78329" providerId="ADAL" clId="{52AF4820-A20C-48DB-AA10-811212556256}" dt="2022-04-28T13:43:38.442" v="659" actId="478"/>
          <ac:spMkLst>
            <pc:docMk/>
            <pc:sldMk cId="1282878151" sldId="651"/>
            <ac:spMk id="34" creationId="{B652D808-11D5-4C06-A7B6-10237A2BE871}"/>
          </ac:spMkLst>
        </pc:spChg>
        <pc:spChg chg="del">
          <ac:chgData name="Pansini, Michela" userId="4d45ece2-a283-476c-b3f2-76db26e78329" providerId="ADAL" clId="{52AF4820-A20C-48DB-AA10-811212556256}" dt="2022-04-28T13:43:33.391" v="654" actId="478"/>
          <ac:spMkLst>
            <pc:docMk/>
            <pc:sldMk cId="1282878151" sldId="651"/>
            <ac:spMk id="36" creationId="{EBAE34E1-1D86-40A9-99DF-CE5FE8AB7B7B}"/>
          </ac:spMkLst>
        </pc:spChg>
        <pc:spChg chg="del">
          <ac:chgData name="Pansini, Michela" userId="4d45ece2-a283-476c-b3f2-76db26e78329" providerId="ADAL" clId="{52AF4820-A20C-48DB-AA10-811212556256}" dt="2022-04-28T13:43:37.144" v="658" actId="478"/>
          <ac:spMkLst>
            <pc:docMk/>
            <pc:sldMk cId="1282878151" sldId="651"/>
            <ac:spMk id="37" creationId="{DFE239D2-5AF1-4271-9BEF-BF7DC3988D4B}"/>
          </ac:spMkLst>
        </pc:spChg>
        <pc:spChg chg="add mod">
          <ac:chgData name="Pansini, Michela" userId="4d45ece2-a283-476c-b3f2-76db26e78329" providerId="ADAL" clId="{52AF4820-A20C-48DB-AA10-811212556256}" dt="2022-04-28T13:52:46.049" v="778" actId="1076"/>
          <ac:spMkLst>
            <pc:docMk/>
            <pc:sldMk cId="1282878151" sldId="651"/>
            <ac:spMk id="38" creationId="{7E1C6B3C-0B4F-4471-9980-4F1CFC6B46FF}"/>
          </ac:spMkLst>
        </pc:spChg>
        <pc:spChg chg="del">
          <ac:chgData name="Pansini, Michela" userId="4d45ece2-a283-476c-b3f2-76db26e78329" providerId="ADAL" clId="{52AF4820-A20C-48DB-AA10-811212556256}" dt="2022-04-28T13:43:30.515" v="651" actId="478"/>
          <ac:spMkLst>
            <pc:docMk/>
            <pc:sldMk cId="1282878151" sldId="651"/>
            <ac:spMk id="39" creationId="{0FF9ABB0-04E2-428E-955F-4F2FEFDBE5EA}"/>
          </ac:spMkLst>
        </pc:spChg>
        <pc:spChg chg="del">
          <ac:chgData name="Pansini, Michela" userId="4d45ece2-a283-476c-b3f2-76db26e78329" providerId="ADAL" clId="{52AF4820-A20C-48DB-AA10-811212556256}" dt="2022-04-28T13:43:39.975" v="661" actId="478"/>
          <ac:spMkLst>
            <pc:docMk/>
            <pc:sldMk cId="1282878151" sldId="651"/>
            <ac:spMk id="40" creationId="{9ACA40FC-5AC0-4095-8656-D02A803159E9}"/>
          </ac:spMkLst>
        </pc:spChg>
        <pc:spChg chg="del">
          <ac:chgData name="Pansini, Michela" userId="4d45ece2-a283-476c-b3f2-76db26e78329" providerId="ADAL" clId="{52AF4820-A20C-48DB-AA10-811212556256}" dt="2022-04-28T13:43:40.793" v="662" actId="478"/>
          <ac:spMkLst>
            <pc:docMk/>
            <pc:sldMk cId="1282878151" sldId="651"/>
            <ac:spMk id="41" creationId="{9C1BCCB2-B860-4053-A25C-29EF76885712}"/>
          </ac:spMkLst>
        </pc:spChg>
        <pc:spChg chg="del">
          <ac:chgData name="Pansini, Michela" userId="4d45ece2-a283-476c-b3f2-76db26e78329" providerId="ADAL" clId="{52AF4820-A20C-48DB-AA10-811212556256}" dt="2022-04-28T13:43:41.632" v="663" actId="478"/>
          <ac:spMkLst>
            <pc:docMk/>
            <pc:sldMk cId="1282878151" sldId="651"/>
            <ac:spMk id="42" creationId="{A0B8E323-08A7-4C28-88E2-2E0B06E8A8D4}"/>
          </ac:spMkLst>
        </pc:spChg>
        <pc:grpChg chg="del">
          <ac:chgData name="Pansini, Michela" userId="4d45ece2-a283-476c-b3f2-76db26e78329" providerId="ADAL" clId="{52AF4820-A20C-48DB-AA10-811212556256}" dt="2022-04-28T13:43:28.658" v="649" actId="478"/>
          <ac:grpSpMkLst>
            <pc:docMk/>
            <pc:sldMk cId="1282878151" sldId="651"/>
            <ac:grpSpMk id="19" creationId="{EA4EC0DE-DF23-47B1-86DB-D4A00BC5BE5B}"/>
          </ac:grpSpMkLst>
        </pc:grpChg>
        <pc:picChg chg="add mod modCrop">
          <ac:chgData name="Pansini, Michela" userId="4d45ece2-a283-476c-b3f2-76db26e78329" providerId="ADAL" clId="{52AF4820-A20C-48DB-AA10-811212556256}" dt="2022-04-28T13:52:32.237" v="774" actId="1076"/>
          <ac:picMkLst>
            <pc:docMk/>
            <pc:sldMk cId="1282878151" sldId="651"/>
            <ac:picMk id="3" creationId="{C170CBE5-5320-41EA-98E8-FCCEFCF35977}"/>
          </ac:picMkLst>
        </pc:picChg>
        <pc:picChg chg="del">
          <ac:chgData name="Pansini, Michela" userId="4d45ece2-a283-476c-b3f2-76db26e78329" providerId="ADAL" clId="{52AF4820-A20C-48DB-AA10-811212556256}" dt="2022-04-28T13:43:36.258" v="657" actId="478"/>
          <ac:picMkLst>
            <pc:docMk/>
            <pc:sldMk cId="1282878151" sldId="651"/>
            <ac:picMk id="30" creationId="{C5BA1E82-6360-41D3-A4AB-6F1B5A371F09}"/>
          </ac:picMkLst>
        </pc:picChg>
        <pc:picChg chg="add mod">
          <ac:chgData name="Pansini, Michela" userId="4d45ece2-a283-476c-b3f2-76db26e78329" providerId="ADAL" clId="{52AF4820-A20C-48DB-AA10-811212556256}" dt="2022-04-28T13:52:53.981" v="780" actId="1076"/>
          <ac:picMkLst>
            <pc:docMk/>
            <pc:sldMk cId="1282878151" sldId="651"/>
            <ac:picMk id="31" creationId="{11B28AF7-56E3-4EC0-922C-E8A87365735D}"/>
          </ac:picMkLst>
        </pc:picChg>
        <pc:picChg chg="del">
          <ac:chgData name="Pansini, Michela" userId="4d45ece2-a283-476c-b3f2-76db26e78329" providerId="ADAL" clId="{52AF4820-A20C-48DB-AA10-811212556256}" dt="2022-04-28T13:43:39.089" v="660" actId="478"/>
          <ac:picMkLst>
            <pc:docMk/>
            <pc:sldMk cId="1282878151" sldId="651"/>
            <ac:picMk id="35" creationId="{F7B8B0ED-7387-4B75-8E47-0BB45368E543}"/>
          </ac:picMkLst>
        </pc:picChg>
      </pc:sldChg>
      <pc:sldChg chg="addSp delSp modSp add mod ord modAnim">
        <pc:chgData name="Pansini, Michela" userId="4d45ece2-a283-476c-b3f2-76db26e78329" providerId="ADAL" clId="{52AF4820-A20C-48DB-AA10-811212556256}" dt="2022-04-29T08:35:05.192" v="1337" actId="20577"/>
        <pc:sldMkLst>
          <pc:docMk/>
          <pc:sldMk cId="3382092721" sldId="652"/>
        </pc:sldMkLst>
        <pc:spChg chg="del mod topLvl">
          <ac:chgData name="Pansini, Michela" userId="4d45ece2-a283-476c-b3f2-76db26e78329" providerId="ADAL" clId="{52AF4820-A20C-48DB-AA10-811212556256}" dt="2022-04-29T08:34:16.130" v="1302" actId="478"/>
          <ac:spMkLst>
            <pc:docMk/>
            <pc:sldMk cId="3382092721" sldId="652"/>
            <ac:spMk id="28" creationId="{00000000-0000-0000-0000-000000000000}"/>
          </ac:spMkLst>
        </pc:spChg>
        <pc:spChg chg="del mod topLvl">
          <ac:chgData name="Pansini, Michela" userId="4d45ece2-a283-476c-b3f2-76db26e78329" providerId="ADAL" clId="{52AF4820-A20C-48DB-AA10-811212556256}" dt="2022-04-29T08:32:42.584" v="1194" actId="478"/>
          <ac:spMkLst>
            <pc:docMk/>
            <pc:sldMk cId="3382092721" sldId="652"/>
            <ac:spMk id="29" creationId="{00000000-0000-0000-0000-000000000000}"/>
          </ac:spMkLst>
        </pc:spChg>
        <pc:spChg chg="mod topLvl">
          <ac:chgData name="Pansini, Michela" userId="4d45ece2-a283-476c-b3f2-76db26e78329" providerId="ADAL" clId="{52AF4820-A20C-48DB-AA10-811212556256}" dt="2022-04-29T08:35:05.192" v="1337" actId="20577"/>
          <ac:spMkLst>
            <pc:docMk/>
            <pc:sldMk cId="3382092721" sldId="652"/>
            <ac:spMk id="30" creationId="{00000000-0000-0000-0000-000000000000}"/>
          </ac:spMkLst>
        </pc:spChg>
        <pc:spChg chg="mod ord topLvl">
          <ac:chgData name="Pansini, Michela" userId="4d45ece2-a283-476c-b3f2-76db26e78329" providerId="ADAL" clId="{52AF4820-A20C-48DB-AA10-811212556256}" dt="2022-04-29T08:32:59.511" v="1197" actId="1076"/>
          <ac:spMkLst>
            <pc:docMk/>
            <pc:sldMk cId="3382092721" sldId="652"/>
            <ac:spMk id="32" creationId="{00000000-0000-0000-0000-000000000000}"/>
          </ac:spMkLst>
        </pc:spChg>
        <pc:spChg chg="del mod topLvl">
          <ac:chgData name="Pansini, Michela" userId="4d45ece2-a283-476c-b3f2-76db26e78329" providerId="ADAL" clId="{52AF4820-A20C-48DB-AA10-811212556256}" dt="2022-04-29T08:32:41.227" v="1193" actId="478"/>
          <ac:spMkLst>
            <pc:docMk/>
            <pc:sldMk cId="3382092721" sldId="652"/>
            <ac:spMk id="35" creationId="{00000000-0000-0000-0000-000000000000}"/>
          </ac:spMkLst>
        </pc:spChg>
        <pc:spChg chg="mod ord topLvl">
          <ac:chgData name="Pansini, Michela" userId="4d45ece2-a283-476c-b3f2-76db26e78329" providerId="ADAL" clId="{52AF4820-A20C-48DB-AA10-811212556256}" dt="2022-04-29T08:23:31.168" v="1184" actId="165"/>
          <ac:spMkLst>
            <pc:docMk/>
            <pc:sldMk cId="3382092721" sldId="652"/>
            <ac:spMk id="37" creationId="{00000000-0000-0000-0000-000000000000}"/>
          </ac:spMkLst>
        </pc:spChg>
        <pc:spChg chg="del mod topLvl">
          <ac:chgData name="Pansini, Michela" userId="4d45ece2-a283-476c-b3f2-76db26e78329" providerId="ADAL" clId="{52AF4820-A20C-48DB-AA10-811212556256}" dt="2022-04-29T08:32:30.908" v="1190" actId="478"/>
          <ac:spMkLst>
            <pc:docMk/>
            <pc:sldMk cId="3382092721" sldId="652"/>
            <ac:spMk id="38" creationId="{00000000-0000-0000-0000-000000000000}"/>
          </ac:spMkLst>
        </pc:spChg>
        <pc:spChg chg="del mod topLvl">
          <ac:chgData name="Pansini, Michela" userId="4d45ece2-a283-476c-b3f2-76db26e78329" providerId="ADAL" clId="{52AF4820-A20C-48DB-AA10-811212556256}" dt="2022-04-29T08:34:17.287" v="1303" actId="478"/>
          <ac:spMkLst>
            <pc:docMk/>
            <pc:sldMk cId="3382092721" sldId="652"/>
            <ac:spMk id="40" creationId="{00000000-0000-0000-0000-000000000000}"/>
          </ac:spMkLst>
        </pc:spChg>
        <pc:spChg chg="mod ord topLvl">
          <ac:chgData name="Pansini, Michela" userId="4d45ece2-a283-476c-b3f2-76db26e78329" providerId="ADAL" clId="{52AF4820-A20C-48DB-AA10-811212556256}" dt="2022-04-29T08:23:59.745" v="1188" actId="14100"/>
          <ac:spMkLst>
            <pc:docMk/>
            <pc:sldMk cId="3382092721" sldId="652"/>
            <ac:spMk id="41" creationId="{00000000-0000-0000-0000-000000000000}"/>
          </ac:spMkLst>
        </pc:spChg>
        <pc:spChg chg="mod ord">
          <ac:chgData name="Pansini, Michela" userId="4d45ece2-a283-476c-b3f2-76db26e78329" providerId="ADAL" clId="{52AF4820-A20C-48DB-AA10-811212556256}" dt="2022-04-29T08:23:13.929" v="1181" actId="14100"/>
          <ac:spMkLst>
            <pc:docMk/>
            <pc:sldMk cId="3382092721" sldId="652"/>
            <ac:spMk id="42" creationId="{00000000-0000-0000-0000-000000000000}"/>
          </ac:spMkLst>
        </pc:spChg>
        <pc:grpChg chg="add del mod">
          <ac:chgData name="Pansini, Michela" userId="4d45ece2-a283-476c-b3f2-76db26e78329" providerId="ADAL" clId="{52AF4820-A20C-48DB-AA10-811212556256}" dt="2022-04-29T08:23:31.168" v="1184" actId="165"/>
          <ac:grpSpMkLst>
            <pc:docMk/>
            <pc:sldMk cId="3382092721" sldId="652"/>
            <ac:grpSpMk id="2" creationId="{E94E9268-F570-45D6-A3AF-593D84800BD0}"/>
          </ac:grpSpMkLst>
        </pc:grpChg>
        <pc:picChg chg="add mod">
          <ac:chgData name="Pansini, Michela" userId="4d45ece2-a283-476c-b3f2-76db26e78329" providerId="ADAL" clId="{52AF4820-A20C-48DB-AA10-811212556256}" dt="2022-04-29T08:23:08.785" v="1180" actId="1076"/>
          <ac:picMkLst>
            <pc:docMk/>
            <pc:sldMk cId="3382092721" sldId="652"/>
            <ac:picMk id="24" creationId="{2792A55D-3B19-479D-9B29-57F6AD281558}"/>
          </ac:picMkLst>
        </pc:picChg>
        <pc:picChg chg="del mod topLvl">
          <ac:chgData name="Pansini, Michela" userId="4d45ece2-a283-476c-b3f2-76db26e78329" providerId="ADAL" clId="{52AF4820-A20C-48DB-AA10-811212556256}" dt="2022-04-29T08:32:31.528" v="1191" actId="478"/>
          <ac:picMkLst>
            <pc:docMk/>
            <pc:sldMk cId="3382092721" sldId="652"/>
            <ac:picMk id="31" creationId="{00000000-0000-0000-0000-000000000000}"/>
          </ac:picMkLst>
        </pc:picChg>
        <pc:picChg chg="del mod topLvl">
          <ac:chgData name="Pansini, Michela" userId="4d45ece2-a283-476c-b3f2-76db26e78329" providerId="ADAL" clId="{52AF4820-A20C-48DB-AA10-811212556256}" dt="2022-04-29T08:32:29.905" v="1189" actId="478"/>
          <ac:picMkLst>
            <pc:docMk/>
            <pc:sldMk cId="3382092721" sldId="652"/>
            <ac:picMk id="36" creationId="{00000000-0000-0000-0000-000000000000}"/>
          </ac:picMkLst>
        </pc:picChg>
        <pc:picChg chg="del mod topLvl">
          <ac:chgData name="Pansini, Michela" userId="4d45ece2-a283-476c-b3f2-76db26e78329" providerId="ADAL" clId="{52AF4820-A20C-48DB-AA10-811212556256}" dt="2022-04-29T08:32:32.167" v="1192" actId="478"/>
          <ac:picMkLst>
            <pc:docMk/>
            <pc:sldMk cId="3382092721" sldId="652"/>
            <ac:picMk id="39" creationId="{00000000-0000-0000-0000-000000000000}"/>
          </ac:picMkLst>
        </pc:picChg>
      </pc:sldChg>
    </pc:docChg>
  </pc:docChgLst>
  <pc:docChgLst>
    <pc:chgData name="di Santo, Anna" userId="2b3fff9e-2c5a-46b7-af3e-be281519fd02" providerId="ADAL" clId="{63FBA77A-DC21-4F1C-B1CA-AC5783A3E110}"/>
    <pc:docChg chg="undo redo custSel addSld delSld modSld">
      <pc:chgData name="di Santo, Anna" userId="2b3fff9e-2c5a-46b7-af3e-be281519fd02" providerId="ADAL" clId="{63FBA77A-DC21-4F1C-B1CA-AC5783A3E110}" dt="2024-03-18T11:25:11.844" v="957" actId="20577"/>
      <pc:docMkLst>
        <pc:docMk/>
      </pc:docMkLst>
      <pc:sldChg chg="addSp delSp modSp mod">
        <pc:chgData name="di Santo, Anna" userId="2b3fff9e-2c5a-46b7-af3e-be281519fd02" providerId="ADAL" clId="{63FBA77A-DC21-4F1C-B1CA-AC5783A3E110}" dt="2024-03-06T14:47:12.246" v="941" actId="14100"/>
        <pc:sldMkLst>
          <pc:docMk/>
          <pc:sldMk cId="1938787926" sldId="568"/>
        </pc:sldMkLst>
        <pc:spChg chg="add mod">
          <ac:chgData name="di Santo, Anna" userId="2b3fff9e-2c5a-46b7-af3e-be281519fd02" providerId="ADAL" clId="{63FBA77A-DC21-4F1C-B1CA-AC5783A3E110}" dt="2024-03-05T15:58:27.529" v="17" actId="207"/>
          <ac:spMkLst>
            <pc:docMk/>
            <pc:sldMk cId="1938787926" sldId="568"/>
            <ac:spMk id="2" creationId="{39D3C363-03E7-D707-F522-77029306B8C1}"/>
          </ac:spMkLst>
        </pc:spChg>
        <pc:spChg chg="mod">
          <ac:chgData name="di Santo, Anna" userId="2b3fff9e-2c5a-46b7-af3e-be281519fd02" providerId="ADAL" clId="{63FBA77A-DC21-4F1C-B1CA-AC5783A3E110}" dt="2024-03-06T08:26:11.613" v="183" actId="1076"/>
          <ac:spMkLst>
            <pc:docMk/>
            <pc:sldMk cId="1938787926" sldId="568"/>
            <ac:spMk id="5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08:26:16.366" v="184" actId="1076"/>
          <ac:spMkLst>
            <pc:docMk/>
            <pc:sldMk cId="1938787926" sldId="568"/>
            <ac:spMk id="7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08:28:22.208" v="190" actId="1076"/>
          <ac:spMkLst>
            <pc:docMk/>
            <pc:sldMk cId="1938787926" sldId="568"/>
            <ac:spMk id="8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08:29:27.809" v="194" actId="1076"/>
          <ac:spMkLst>
            <pc:docMk/>
            <pc:sldMk cId="1938787926" sldId="568"/>
            <ac:spMk id="9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08:29:19.113" v="192" actId="1076"/>
          <ac:spMkLst>
            <pc:docMk/>
            <pc:sldMk cId="1938787926" sldId="568"/>
            <ac:spMk id="10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4:47:12.246" v="941" actId="14100"/>
          <ac:spMkLst>
            <pc:docMk/>
            <pc:sldMk cId="1938787926" sldId="568"/>
            <ac:spMk id="16" creationId="{AE887B91-2692-4F42-97C7-5F66DA3AB8A4}"/>
          </ac:spMkLst>
        </pc:spChg>
        <pc:grpChg chg="del mod">
          <ac:chgData name="di Santo, Anna" userId="2b3fff9e-2c5a-46b7-af3e-be281519fd02" providerId="ADAL" clId="{63FBA77A-DC21-4F1C-B1CA-AC5783A3E110}" dt="2024-03-06T08:25:39.167" v="177" actId="21"/>
          <ac:grpSpMkLst>
            <pc:docMk/>
            <pc:sldMk cId="1938787926" sldId="568"/>
            <ac:grpSpMk id="25" creationId="{2C9BB895-24EF-44DC-92DE-D599AAC15B64}"/>
          </ac:grpSpMkLst>
        </pc:grpChg>
        <pc:picChg chg="add mod">
          <ac:chgData name="di Santo, Anna" userId="2b3fff9e-2c5a-46b7-af3e-be281519fd02" providerId="ADAL" clId="{63FBA77A-DC21-4F1C-B1CA-AC5783A3E110}" dt="2024-03-05T15:58:33.808" v="19" actId="1076"/>
          <ac:picMkLst>
            <pc:docMk/>
            <pc:sldMk cId="1938787926" sldId="568"/>
            <ac:picMk id="3" creationId="{82CFBCC2-2001-231E-FC0C-8B08A6A0A027}"/>
          </ac:picMkLst>
        </pc:picChg>
        <pc:picChg chg="add mod ord">
          <ac:chgData name="di Santo, Anna" userId="2b3fff9e-2c5a-46b7-af3e-be281519fd02" providerId="ADAL" clId="{63FBA77A-DC21-4F1C-B1CA-AC5783A3E110}" dt="2024-03-06T09:08:03.523" v="256" actId="1076"/>
          <ac:picMkLst>
            <pc:docMk/>
            <pc:sldMk cId="1938787926" sldId="568"/>
            <ac:picMk id="4" creationId="{A1C0F0BE-F36B-A9D0-8D5F-27A3973BB599}"/>
          </ac:picMkLst>
        </pc:picChg>
        <pc:picChg chg="mod ord">
          <ac:chgData name="di Santo, Anna" userId="2b3fff9e-2c5a-46b7-af3e-be281519fd02" providerId="ADAL" clId="{63FBA77A-DC21-4F1C-B1CA-AC5783A3E110}" dt="2024-03-06T08:29:52.151" v="200" actId="167"/>
          <ac:picMkLst>
            <pc:docMk/>
            <pc:sldMk cId="1938787926" sldId="568"/>
            <ac:picMk id="6" creationId="{00000000-0000-0000-0000-000000000000}"/>
          </ac:picMkLst>
        </pc:picChg>
        <pc:picChg chg="add mod">
          <ac:chgData name="di Santo, Anna" userId="2b3fff9e-2c5a-46b7-af3e-be281519fd02" providerId="ADAL" clId="{63FBA77A-DC21-4F1C-B1CA-AC5783A3E110}" dt="2024-03-06T08:30:14.049" v="204" actId="1076"/>
          <ac:picMkLst>
            <pc:docMk/>
            <pc:sldMk cId="1938787926" sldId="568"/>
            <ac:picMk id="12" creationId="{4E67AC7A-81FF-7923-F872-FE963DB1F3DB}"/>
          </ac:picMkLst>
        </pc:picChg>
        <pc:picChg chg="mod">
          <ac:chgData name="di Santo, Anna" userId="2b3fff9e-2c5a-46b7-af3e-be281519fd02" providerId="ADAL" clId="{63FBA77A-DC21-4F1C-B1CA-AC5783A3E110}" dt="2024-03-06T08:29:31.431" v="195" actId="1076"/>
          <ac:picMkLst>
            <pc:docMk/>
            <pc:sldMk cId="1938787926" sldId="568"/>
            <ac:picMk id="13" creationId="{00000000-0000-0000-0000-000000000000}"/>
          </ac:picMkLst>
        </pc:picChg>
        <pc:picChg chg="mod">
          <ac:chgData name="di Santo, Anna" userId="2b3fff9e-2c5a-46b7-af3e-be281519fd02" providerId="ADAL" clId="{63FBA77A-DC21-4F1C-B1CA-AC5783A3E110}" dt="2024-03-06T08:29:42.286" v="198" actId="1076"/>
          <ac:picMkLst>
            <pc:docMk/>
            <pc:sldMk cId="1938787926" sldId="568"/>
            <ac:picMk id="14" creationId="{00000000-0000-0000-0000-000000000000}"/>
          </ac:picMkLst>
        </pc:picChg>
        <pc:picChg chg="add mod">
          <ac:chgData name="di Santo, Anna" userId="2b3fff9e-2c5a-46b7-af3e-be281519fd02" providerId="ADAL" clId="{63FBA77A-DC21-4F1C-B1CA-AC5783A3E110}" dt="2024-03-06T13:42:40.409" v="887" actId="1076"/>
          <ac:picMkLst>
            <pc:docMk/>
            <pc:sldMk cId="1938787926" sldId="568"/>
            <ac:picMk id="18" creationId="{DA6E985E-3CF3-C6A8-5257-42E1AD1F7F32}"/>
          </ac:picMkLst>
        </pc:picChg>
        <pc:picChg chg="add mod">
          <ac:chgData name="di Santo, Anna" userId="2b3fff9e-2c5a-46b7-af3e-be281519fd02" providerId="ADAL" clId="{63FBA77A-DC21-4F1C-B1CA-AC5783A3E110}" dt="2024-03-06T13:42:47.485" v="888" actId="1076"/>
          <ac:picMkLst>
            <pc:docMk/>
            <pc:sldMk cId="1938787926" sldId="568"/>
            <ac:picMk id="19" creationId="{2A66F6A3-F2BE-63AE-C4FE-EE9D4470884C}"/>
          </ac:picMkLst>
        </pc:picChg>
      </pc:sldChg>
      <pc:sldChg chg="addSp modSp mod">
        <pc:chgData name="di Santo, Anna" userId="2b3fff9e-2c5a-46b7-af3e-be281519fd02" providerId="ADAL" clId="{63FBA77A-DC21-4F1C-B1CA-AC5783A3E110}" dt="2024-03-06T09:20:36.070" v="306" actId="14100"/>
        <pc:sldMkLst>
          <pc:docMk/>
          <pc:sldMk cId="1207112758" sldId="569"/>
        </pc:sldMkLst>
        <pc:spChg chg="add mod">
          <ac:chgData name="di Santo, Anna" userId="2b3fff9e-2c5a-46b7-af3e-be281519fd02" providerId="ADAL" clId="{63FBA77A-DC21-4F1C-B1CA-AC5783A3E110}" dt="2024-03-05T16:00:20.325" v="37" actId="207"/>
          <ac:spMkLst>
            <pc:docMk/>
            <pc:sldMk cId="1207112758" sldId="569"/>
            <ac:spMk id="5" creationId="{7603B43C-7883-FC7E-22E3-4CBD077CA174}"/>
          </ac:spMkLst>
        </pc:spChg>
        <pc:picChg chg="add mod">
          <ac:chgData name="di Santo, Anna" userId="2b3fff9e-2c5a-46b7-af3e-be281519fd02" providerId="ADAL" clId="{63FBA77A-DC21-4F1C-B1CA-AC5783A3E110}" dt="2024-03-05T16:00:27.549" v="39" actId="1076"/>
          <ac:picMkLst>
            <pc:docMk/>
            <pc:sldMk cId="1207112758" sldId="569"/>
            <ac:picMk id="7" creationId="{CC6FC365-BA67-60FA-39BC-66CCD5C5B829}"/>
          </ac:picMkLst>
        </pc:picChg>
        <pc:picChg chg="add mod">
          <ac:chgData name="di Santo, Anna" userId="2b3fff9e-2c5a-46b7-af3e-be281519fd02" providerId="ADAL" clId="{63FBA77A-DC21-4F1C-B1CA-AC5783A3E110}" dt="2024-03-06T09:20:36.070" v="306" actId="14100"/>
          <ac:picMkLst>
            <pc:docMk/>
            <pc:sldMk cId="1207112758" sldId="569"/>
            <ac:picMk id="8" creationId="{FDECA344-D6BB-CD6A-A8A3-E334FB68F749}"/>
          </ac:picMkLst>
        </pc:picChg>
      </pc:sldChg>
      <pc:sldChg chg="addSp modSp mod">
        <pc:chgData name="di Santo, Anna" userId="2b3fff9e-2c5a-46b7-af3e-be281519fd02" providerId="ADAL" clId="{63FBA77A-DC21-4F1C-B1CA-AC5783A3E110}" dt="2024-03-06T09:28:03.388" v="312" actId="14100"/>
        <pc:sldMkLst>
          <pc:docMk/>
          <pc:sldMk cId="2824667350" sldId="570"/>
        </pc:sldMkLst>
        <pc:spChg chg="add mod">
          <ac:chgData name="di Santo, Anna" userId="2b3fff9e-2c5a-46b7-af3e-be281519fd02" providerId="ADAL" clId="{63FBA77A-DC21-4F1C-B1CA-AC5783A3E110}" dt="2024-03-05T16:01:30.920" v="49" actId="207"/>
          <ac:spMkLst>
            <pc:docMk/>
            <pc:sldMk cId="2824667350" sldId="570"/>
            <ac:spMk id="4" creationId="{BBF6E9CA-D973-8E63-7EC2-DA4304687A90}"/>
          </ac:spMkLst>
        </pc:spChg>
        <pc:picChg chg="add mod">
          <ac:chgData name="di Santo, Anna" userId="2b3fff9e-2c5a-46b7-af3e-be281519fd02" providerId="ADAL" clId="{63FBA77A-DC21-4F1C-B1CA-AC5783A3E110}" dt="2024-03-05T16:01:39.180" v="51" actId="1076"/>
          <ac:picMkLst>
            <pc:docMk/>
            <pc:sldMk cId="2824667350" sldId="570"/>
            <ac:picMk id="6" creationId="{15972D40-9B40-11BB-C4A0-440610BB0902}"/>
          </ac:picMkLst>
        </pc:picChg>
        <pc:picChg chg="add mod">
          <ac:chgData name="di Santo, Anna" userId="2b3fff9e-2c5a-46b7-af3e-be281519fd02" providerId="ADAL" clId="{63FBA77A-DC21-4F1C-B1CA-AC5783A3E110}" dt="2024-03-06T09:28:03.388" v="312" actId="14100"/>
          <ac:picMkLst>
            <pc:docMk/>
            <pc:sldMk cId="2824667350" sldId="570"/>
            <ac:picMk id="7" creationId="{85658955-3C52-BFD8-C156-DC867175376B}"/>
          </ac:picMkLst>
        </pc:picChg>
      </pc:sldChg>
      <pc:sldChg chg="addSp modSp mod">
        <pc:chgData name="di Santo, Anna" userId="2b3fff9e-2c5a-46b7-af3e-be281519fd02" providerId="ADAL" clId="{63FBA77A-DC21-4F1C-B1CA-AC5783A3E110}" dt="2024-03-06T09:29:04.224" v="320" actId="14100"/>
        <pc:sldMkLst>
          <pc:docMk/>
          <pc:sldMk cId="3136909541" sldId="572"/>
        </pc:sldMkLst>
        <pc:spChg chg="add mod">
          <ac:chgData name="di Santo, Anna" userId="2b3fff9e-2c5a-46b7-af3e-be281519fd02" providerId="ADAL" clId="{63FBA77A-DC21-4F1C-B1CA-AC5783A3E110}" dt="2024-03-05T16:02:28.264" v="57" actId="207"/>
          <ac:spMkLst>
            <pc:docMk/>
            <pc:sldMk cId="3136909541" sldId="572"/>
            <ac:spMk id="4" creationId="{334B55D5-5D5A-159C-528B-CFC0BF3BD72C}"/>
          </ac:spMkLst>
        </pc:spChg>
        <pc:picChg chg="add mod">
          <ac:chgData name="di Santo, Anna" userId="2b3fff9e-2c5a-46b7-af3e-be281519fd02" providerId="ADAL" clId="{63FBA77A-DC21-4F1C-B1CA-AC5783A3E110}" dt="2024-03-05T16:03:02.291" v="63" actId="1076"/>
          <ac:picMkLst>
            <pc:docMk/>
            <pc:sldMk cId="3136909541" sldId="572"/>
            <ac:picMk id="6" creationId="{A0935F97-A31F-E66E-B86E-330B446822B0}"/>
          </ac:picMkLst>
        </pc:picChg>
        <pc:picChg chg="add mod">
          <ac:chgData name="di Santo, Anna" userId="2b3fff9e-2c5a-46b7-af3e-be281519fd02" providerId="ADAL" clId="{63FBA77A-DC21-4F1C-B1CA-AC5783A3E110}" dt="2024-03-06T09:29:04.224" v="320" actId="14100"/>
          <ac:picMkLst>
            <pc:docMk/>
            <pc:sldMk cId="3136909541" sldId="572"/>
            <ac:picMk id="7" creationId="{43386ADA-9605-3157-8A89-AD7F2E5F18E5}"/>
          </ac:picMkLst>
        </pc:picChg>
      </pc:sldChg>
      <pc:sldChg chg="addSp delSp modSp mod">
        <pc:chgData name="di Santo, Anna" userId="2b3fff9e-2c5a-46b7-af3e-be281519fd02" providerId="ADAL" clId="{63FBA77A-DC21-4F1C-B1CA-AC5783A3E110}" dt="2024-03-06T09:39:38.016" v="328" actId="1076"/>
        <pc:sldMkLst>
          <pc:docMk/>
          <pc:sldMk cId="3105525842" sldId="573"/>
        </pc:sldMkLst>
        <pc:spChg chg="add mod">
          <ac:chgData name="di Santo, Anna" userId="2b3fff9e-2c5a-46b7-af3e-be281519fd02" providerId="ADAL" clId="{63FBA77A-DC21-4F1C-B1CA-AC5783A3E110}" dt="2024-03-05T16:03:30.272" v="65" actId="207"/>
          <ac:spMkLst>
            <pc:docMk/>
            <pc:sldMk cId="3105525842" sldId="573"/>
            <ac:spMk id="3" creationId="{F4A172CE-4344-A4BF-10F2-C29196B889CC}"/>
          </ac:spMkLst>
        </pc:spChg>
        <pc:picChg chg="add del">
          <ac:chgData name="di Santo, Anna" userId="2b3fff9e-2c5a-46b7-af3e-be281519fd02" providerId="ADAL" clId="{63FBA77A-DC21-4F1C-B1CA-AC5783A3E110}" dt="2024-03-05T16:02:49.757" v="61"/>
          <ac:picMkLst>
            <pc:docMk/>
            <pc:sldMk cId="3105525842" sldId="573"/>
            <ac:picMk id="2" creationId="{F9309481-FE83-2BF3-F155-250DE1206E87}"/>
          </ac:picMkLst>
        </pc:picChg>
        <pc:picChg chg="add mod">
          <ac:chgData name="di Santo, Anna" userId="2b3fff9e-2c5a-46b7-af3e-be281519fd02" providerId="ADAL" clId="{63FBA77A-DC21-4F1C-B1CA-AC5783A3E110}" dt="2024-03-05T16:03:42.045" v="67" actId="1076"/>
          <ac:picMkLst>
            <pc:docMk/>
            <pc:sldMk cId="3105525842" sldId="573"/>
            <ac:picMk id="4" creationId="{2C74215C-73C0-A522-AAE7-914EAC9D08D8}"/>
          </ac:picMkLst>
        </pc:picChg>
        <pc:picChg chg="add mod ord">
          <ac:chgData name="di Santo, Anna" userId="2b3fff9e-2c5a-46b7-af3e-be281519fd02" providerId="ADAL" clId="{63FBA77A-DC21-4F1C-B1CA-AC5783A3E110}" dt="2024-03-06T09:39:26.482" v="327" actId="167"/>
          <ac:picMkLst>
            <pc:docMk/>
            <pc:sldMk cId="3105525842" sldId="573"/>
            <ac:picMk id="5" creationId="{86521CB0-3026-8060-6F22-84CF246B987A}"/>
          </ac:picMkLst>
        </pc:picChg>
        <pc:picChg chg="mod">
          <ac:chgData name="di Santo, Anna" userId="2b3fff9e-2c5a-46b7-af3e-be281519fd02" providerId="ADAL" clId="{63FBA77A-DC21-4F1C-B1CA-AC5783A3E110}" dt="2024-03-06T09:39:38.016" v="328" actId="1076"/>
          <ac:picMkLst>
            <pc:docMk/>
            <pc:sldMk cId="3105525842" sldId="573"/>
            <ac:picMk id="9" creationId="{00000000-0000-0000-0000-000000000000}"/>
          </ac:picMkLst>
        </pc:picChg>
        <pc:picChg chg="del">
          <ac:chgData name="di Santo, Anna" userId="2b3fff9e-2c5a-46b7-af3e-be281519fd02" providerId="ADAL" clId="{63FBA77A-DC21-4F1C-B1CA-AC5783A3E110}" dt="2024-03-06T09:39:14.995" v="323" actId="21"/>
          <ac:picMkLst>
            <pc:docMk/>
            <pc:sldMk cId="3105525842" sldId="573"/>
            <ac:picMk id="10" creationId="{18A77529-73AC-4290-AD65-60133105EAEF}"/>
          </ac:picMkLst>
        </pc:picChg>
      </pc:sldChg>
      <pc:sldChg chg="addSp modSp mod">
        <pc:chgData name="di Santo, Anna" userId="2b3fff9e-2c5a-46b7-af3e-be281519fd02" providerId="ADAL" clId="{63FBA77A-DC21-4F1C-B1CA-AC5783A3E110}" dt="2024-03-06T09:44:33.180" v="353" actId="14100"/>
        <pc:sldMkLst>
          <pc:docMk/>
          <pc:sldMk cId="780175361" sldId="578"/>
        </pc:sldMkLst>
        <pc:spChg chg="add mod">
          <ac:chgData name="di Santo, Anna" userId="2b3fff9e-2c5a-46b7-af3e-be281519fd02" providerId="ADAL" clId="{63FBA77A-DC21-4F1C-B1CA-AC5783A3E110}" dt="2024-03-05T16:06:21.488" v="89" actId="207"/>
          <ac:spMkLst>
            <pc:docMk/>
            <pc:sldMk cId="780175361" sldId="578"/>
            <ac:spMk id="5" creationId="{C2B8166A-0D02-7B59-3300-BA43C6DAE297}"/>
          </ac:spMkLst>
        </pc:spChg>
        <pc:picChg chg="add mod">
          <ac:chgData name="di Santo, Anna" userId="2b3fff9e-2c5a-46b7-af3e-be281519fd02" providerId="ADAL" clId="{63FBA77A-DC21-4F1C-B1CA-AC5783A3E110}" dt="2024-03-05T16:06:28.919" v="91" actId="1076"/>
          <ac:picMkLst>
            <pc:docMk/>
            <pc:sldMk cId="780175361" sldId="578"/>
            <ac:picMk id="7" creationId="{2C42FACB-F451-459F-72BB-6CE746943EDA}"/>
          </ac:picMkLst>
        </pc:picChg>
        <pc:picChg chg="add mod">
          <ac:chgData name="di Santo, Anna" userId="2b3fff9e-2c5a-46b7-af3e-be281519fd02" providerId="ADAL" clId="{63FBA77A-DC21-4F1C-B1CA-AC5783A3E110}" dt="2024-03-06T09:44:33.180" v="353" actId="14100"/>
          <ac:picMkLst>
            <pc:docMk/>
            <pc:sldMk cId="780175361" sldId="578"/>
            <ac:picMk id="10" creationId="{E835E742-3C0B-37C4-4689-774E363F604B}"/>
          </ac:picMkLst>
        </pc:picChg>
      </pc:sldChg>
      <pc:sldChg chg="addSp delSp modSp mod">
        <pc:chgData name="di Santo, Anna" userId="2b3fff9e-2c5a-46b7-af3e-be281519fd02" providerId="ADAL" clId="{63FBA77A-DC21-4F1C-B1CA-AC5783A3E110}" dt="2024-03-06T10:06:40.104" v="376" actId="14100"/>
        <pc:sldMkLst>
          <pc:docMk/>
          <pc:sldMk cId="510584471" sldId="579"/>
        </pc:sldMkLst>
        <pc:spChg chg="add mod">
          <ac:chgData name="di Santo, Anna" userId="2b3fff9e-2c5a-46b7-af3e-be281519fd02" providerId="ADAL" clId="{63FBA77A-DC21-4F1C-B1CA-AC5783A3E110}" dt="2024-03-05T16:06:46.029" v="93" actId="207"/>
          <ac:spMkLst>
            <pc:docMk/>
            <pc:sldMk cId="510584471" sldId="579"/>
            <ac:spMk id="2" creationId="{1A303FD4-F8BF-8216-179B-6E16D0C298C5}"/>
          </ac:spMkLst>
        </pc:spChg>
        <pc:spChg chg="mod">
          <ac:chgData name="di Santo, Anna" userId="2b3fff9e-2c5a-46b7-af3e-be281519fd02" providerId="ADAL" clId="{63FBA77A-DC21-4F1C-B1CA-AC5783A3E110}" dt="2024-03-06T10:06:06.829" v="369" actId="1076"/>
          <ac:spMkLst>
            <pc:docMk/>
            <pc:sldMk cId="510584471" sldId="579"/>
            <ac:spMk id="24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0:06:09.552" v="370" actId="1076"/>
          <ac:spMkLst>
            <pc:docMk/>
            <pc:sldMk cId="510584471" sldId="579"/>
            <ac:spMk id="25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0:06:14.756" v="371" actId="1076"/>
          <ac:spMkLst>
            <pc:docMk/>
            <pc:sldMk cId="510584471" sldId="579"/>
            <ac:spMk id="26" creationId="{00000000-0000-0000-0000-000000000000}"/>
          </ac:spMkLst>
        </pc:spChg>
        <pc:picChg chg="ord">
          <ac:chgData name="di Santo, Anna" userId="2b3fff9e-2c5a-46b7-af3e-be281519fd02" providerId="ADAL" clId="{63FBA77A-DC21-4F1C-B1CA-AC5783A3E110}" dt="2024-03-06T10:05:36.647" v="363" actId="167"/>
          <ac:picMkLst>
            <pc:docMk/>
            <pc:sldMk cId="510584471" sldId="579"/>
            <ac:picMk id="3" creationId="{00000000-0000-0000-0000-000000000000}"/>
          </ac:picMkLst>
        </pc:picChg>
        <pc:picChg chg="add mod">
          <ac:chgData name="di Santo, Anna" userId="2b3fff9e-2c5a-46b7-af3e-be281519fd02" providerId="ADAL" clId="{63FBA77A-DC21-4F1C-B1CA-AC5783A3E110}" dt="2024-03-05T16:06:54.564" v="95" actId="1076"/>
          <ac:picMkLst>
            <pc:docMk/>
            <pc:sldMk cId="510584471" sldId="579"/>
            <ac:picMk id="4" creationId="{8AB851F5-6EED-583E-19CA-53437850A4EE}"/>
          </ac:picMkLst>
        </pc:picChg>
        <pc:picChg chg="del">
          <ac:chgData name="di Santo, Anna" userId="2b3fff9e-2c5a-46b7-af3e-be281519fd02" providerId="ADAL" clId="{63FBA77A-DC21-4F1C-B1CA-AC5783A3E110}" dt="2024-03-06T10:05:16.187" v="356" actId="21"/>
          <ac:picMkLst>
            <pc:docMk/>
            <pc:sldMk cId="510584471" sldId="579"/>
            <ac:picMk id="6" creationId="{F59FB46D-365D-4E9B-87A1-113657EB860A}"/>
          </ac:picMkLst>
        </pc:picChg>
        <pc:picChg chg="add mod ord">
          <ac:chgData name="di Santo, Anna" userId="2b3fff9e-2c5a-46b7-af3e-be281519fd02" providerId="ADAL" clId="{63FBA77A-DC21-4F1C-B1CA-AC5783A3E110}" dt="2024-03-06T10:06:02.960" v="368" actId="1076"/>
          <ac:picMkLst>
            <pc:docMk/>
            <pc:sldMk cId="510584471" sldId="579"/>
            <ac:picMk id="8" creationId="{8F808778-AF5B-B534-444B-7A6F248D69D5}"/>
          </ac:picMkLst>
        </pc:picChg>
        <pc:picChg chg="add mod">
          <ac:chgData name="di Santo, Anna" userId="2b3fff9e-2c5a-46b7-af3e-be281519fd02" providerId="ADAL" clId="{63FBA77A-DC21-4F1C-B1CA-AC5783A3E110}" dt="2024-03-06T10:06:40.104" v="376" actId="14100"/>
          <ac:picMkLst>
            <pc:docMk/>
            <pc:sldMk cId="510584471" sldId="579"/>
            <ac:picMk id="9" creationId="{908E9D3C-A766-7B38-85F1-E4407C404478}"/>
          </ac:picMkLst>
        </pc:picChg>
        <pc:picChg chg="ord">
          <ac:chgData name="di Santo, Anna" userId="2b3fff9e-2c5a-46b7-af3e-be281519fd02" providerId="ADAL" clId="{63FBA77A-DC21-4F1C-B1CA-AC5783A3E110}" dt="2024-03-06T10:05:58.246" v="367" actId="167"/>
          <ac:picMkLst>
            <pc:docMk/>
            <pc:sldMk cId="510584471" sldId="579"/>
            <ac:picMk id="13" creationId="{78C92C65-7B69-4FF2-8536-B93639ACD183}"/>
          </ac:picMkLst>
        </pc:picChg>
      </pc:sldChg>
      <pc:sldChg chg="addSp delSp modSp mod">
        <pc:chgData name="di Santo, Anna" userId="2b3fff9e-2c5a-46b7-af3e-be281519fd02" providerId="ADAL" clId="{63FBA77A-DC21-4F1C-B1CA-AC5783A3E110}" dt="2024-03-18T11:16:54.626" v="955" actId="1076"/>
        <pc:sldMkLst>
          <pc:docMk/>
          <pc:sldMk cId="3851069603" sldId="582"/>
        </pc:sldMkLst>
        <pc:spChg chg="add mod">
          <ac:chgData name="di Santo, Anna" userId="2b3fff9e-2c5a-46b7-af3e-be281519fd02" providerId="ADAL" clId="{63FBA77A-DC21-4F1C-B1CA-AC5783A3E110}" dt="2024-03-18T11:16:54.626" v="955" actId="1076"/>
          <ac:spMkLst>
            <pc:docMk/>
            <pc:sldMk cId="3851069603" sldId="582"/>
            <ac:spMk id="3" creationId="{A5386B0D-A81C-6260-585A-3A94201D8402}"/>
          </ac:spMkLst>
        </pc:spChg>
        <pc:spChg chg="mod">
          <ac:chgData name="di Santo, Anna" userId="2b3fff9e-2c5a-46b7-af3e-be281519fd02" providerId="ADAL" clId="{63FBA77A-DC21-4F1C-B1CA-AC5783A3E110}" dt="2024-03-05T10:04:51.752" v="7" actId="20577"/>
          <ac:spMkLst>
            <pc:docMk/>
            <pc:sldMk cId="3851069603" sldId="582"/>
            <ac:spMk id="11" creationId="{B2EB81BF-7018-49BB-A890-FD0FB9E5E0C6}"/>
          </ac:spMkLst>
        </pc:spChg>
        <pc:picChg chg="add mod">
          <ac:chgData name="di Santo, Anna" userId="2b3fff9e-2c5a-46b7-af3e-be281519fd02" providerId="ADAL" clId="{63FBA77A-DC21-4F1C-B1CA-AC5783A3E110}" dt="2024-03-05T10:05:41.238" v="11" actId="1076"/>
          <ac:picMkLst>
            <pc:docMk/>
            <pc:sldMk cId="3851069603" sldId="582"/>
            <ac:picMk id="2" creationId="{C0977E78-F9BC-D0A4-7192-204987D1F512}"/>
          </ac:picMkLst>
        </pc:picChg>
        <pc:picChg chg="mod">
          <ac:chgData name="di Santo, Anna" userId="2b3fff9e-2c5a-46b7-af3e-be281519fd02" providerId="ADAL" clId="{63FBA77A-DC21-4F1C-B1CA-AC5783A3E110}" dt="2024-03-18T11:16:50.550" v="953" actId="14100"/>
          <ac:picMkLst>
            <pc:docMk/>
            <pc:sldMk cId="3851069603" sldId="582"/>
            <ac:picMk id="4" creationId="{75C6CAAA-7949-43CD-9EFF-3934C6E4D724}"/>
          </ac:picMkLst>
        </pc:picChg>
        <pc:picChg chg="del mod">
          <ac:chgData name="di Santo, Anna" userId="2b3fff9e-2c5a-46b7-af3e-be281519fd02" providerId="ADAL" clId="{63FBA77A-DC21-4F1C-B1CA-AC5783A3E110}" dt="2024-03-05T16:16:39.550" v="166" actId="21"/>
          <ac:picMkLst>
            <pc:docMk/>
            <pc:sldMk cId="3851069603" sldId="582"/>
            <ac:picMk id="12" creationId="{B837ECB5-00C4-4FD9-840A-256C0E37DAA8}"/>
          </ac:picMkLst>
        </pc:picChg>
      </pc:sldChg>
      <pc:sldChg chg="addSp modSp mod">
        <pc:chgData name="di Santo, Anna" userId="2b3fff9e-2c5a-46b7-af3e-be281519fd02" providerId="ADAL" clId="{63FBA77A-DC21-4F1C-B1CA-AC5783A3E110}" dt="2024-03-18T11:25:11.844" v="957" actId="20577"/>
        <pc:sldMkLst>
          <pc:docMk/>
          <pc:sldMk cId="3170234434" sldId="584"/>
        </pc:sldMkLst>
        <pc:spChg chg="add mod">
          <ac:chgData name="di Santo, Anna" userId="2b3fff9e-2c5a-46b7-af3e-be281519fd02" providerId="ADAL" clId="{63FBA77A-DC21-4F1C-B1CA-AC5783A3E110}" dt="2024-03-05T15:57:46.507" v="13" actId="207"/>
          <ac:spMkLst>
            <pc:docMk/>
            <pc:sldMk cId="3170234434" sldId="584"/>
            <ac:spMk id="2" creationId="{C137B8B7-BFB9-721F-C61D-2BC0AC4E7D40}"/>
          </ac:spMkLst>
        </pc:spChg>
        <pc:spChg chg="mod">
          <ac:chgData name="di Santo, Anna" userId="2b3fff9e-2c5a-46b7-af3e-be281519fd02" providerId="ADAL" clId="{63FBA77A-DC21-4F1C-B1CA-AC5783A3E110}" dt="2024-03-18T11:25:11.844" v="957" actId="20577"/>
          <ac:spMkLst>
            <pc:docMk/>
            <pc:sldMk cId="3170234434" sldId="584"/>
            <ac:spMk id="16" creationId="{00000000-0000-0000-0000-000000000000}"/>
          </ac:spMkLst>
        </pc:spChg>
        <pc:picChg chg="add mod">
          <ac:chgData name="di Santo, Anna" userId="2b3fff9e-2c5a-46b7-af3e-be281519fd02" providerId="ADAL" clId="{63FBA77A-DC21-4F1C-B1CA-AC5783A3E110}" dt="2024-03-05T15:57:53.963" v="15" actId="1076"/>
          <ac:picMkLst>
            <pc:docMk/>
            <pc:sldMk cId="3170234434" sldId="584"/>
            <ac:picMk id="3" creationId="{6DB9B424-6C07-58E3-3875-E12D90BBF44C}"/>
          </ac:picMkLst>
        </pc:picChg>
      </pc:sldChg>
      <pc:sldChg chg="addSp delSp modSp mod">
        <pc:chgData name="di Santo, Anna" userId="2b3fff9e-2c5a-46b7-af3e-be281519fd02" providerId="ADAL" clId="{63FBA77A-DC21-4F1C-B1CA-AC5783A3E110}" dt="2024-03-06T13:48:26.512" v="900" actId="14100"/>
        <pc:sldMkLst>
          <pc:docMk/>
          <pc:sldMk cId="2785776247" sldId="586"/>
        </pc:sldMkLst>
        <pc:spChg chg="add mod">
          <ac:chgData name="di Santo, Anna" userId="2b3fff9e-2c5a-46b7-af3e-be281519fd02" providerId="ADAL" clId="{63FBA77A-DC21-4F1C-B1CA-AC5783A3E110}" dt="2024-03-05T16:07:35.200" v="98" actId="207"/>
          <ac:spMkLst>
            <pc:docMk/>
            <pc:sldMk cId="2785776247" sldId="586"/>
            <ac:spMk id="2" creationId="{8938270F-2E4F-5A5E-9AD6-35848C4C202F}"/>
          </ac:spMkLst>
        </pc:spChg>
        <pc:grpChg chg="mod">
          <ac:chgData name="di Santo, Anna" userId="2b3fff9e-2c5a-46b7-af3e-be281519fd02" providerId="ADAL" clId="{63FBA77A-DC21-4F1C-B1CA-AC5783A3E110}" dt="2024-03-06T10:34:00.014" v="404" actId="1076"/>
          <ac:grpSpMkLst>
            <pc:docMk/>
            <pc:sldMk cId="2785776247" sldId="586"/>
            <ac:grpSpMk id="14" creationId="{E02FF999-C636-415B-B1C0-2139C590AC46}"/>
          </ac:grpSpMkLst>
        </pc:grpChg>
        <pc:grpChg chg="del">
          <ac:chgData name="di Santo, Anna" userId="2b3fff9e-2c5a-46b7-af3e-be281519fd02" providerId="ADAL" clId="{63FBA77A-DC21-4F1C-B1CA-AC5783A3E110}" dt="2024-03-06T10:12:34.002" v="390" actId="21"/>
          <ac:grpSpMkLst>
            <pc:docMk/>
            <pc:sldMk cId="2785776247" sldId="586"/>
            <ac:grpSpMk id="21" creationId="{5E5D0DA8-BD47-4D5E-A883-4E94C3BA6463}"/>
          </ac:grpSpMkLst>
        </pc:grpChg>
        <pc:picChg chg="del mod">
          <ac:chgData name="di Santo, Anna" userId="2b3fff9e-2c5a-46b7-af3e-be281519fd02" providerId="ADAL" clId="{63FBA77A-DC21-4F1C-B1CA-AC5783A3E110}" dt="2024-03-06T10:32:11.091" v="394" actId="21"/>
          <ac:picMkLst>
            <pc:docMk/>
            <pc:sldMk cId="2785776247" sldId="586"/>
            <ac:picMk id="4" creationId="{BE84DDFA-DD1B-4DFD-85CE-F9F9412F8076}"/>
          </ac:picMkLst>
        </pc:picChg>
        <pc:picChg chg="add mod">
          <ac:chgData name="di Santo, Anna" userId="2b3fff9e-2c5a-46b7-af3e-be281519fd02" providerId="ADAL" clId="{63FBA77A-DC21-4F1C-B1CA-AC5783A3E110}" dt="2024-03-05T16:07:44.667" v="100" actId="1076"/>
          <ac:picMkLst>
            <pc:docMk/>
            <pc:sldMk cId="2785776247" sldId="586"/>
            <ac:picMk id="5" creationId="{12F68CDD-55CD-71A8-A244-8413720D249A}"/>
          </ac:picMkLst>
        </pc:picChg>
        <pc:picChg chg="del mod">
          <ac:chgData name="di Santo, Anna" userId="2b3fff9e-2c5a-46b7-af3e-be281519fd02" providerId="ADAL" clId="{63FBA77A-DC21-4F1C-B1CA-AC5783A3E110}" dt="2024-03-06T13:47:08.889" v="889" actId="21"/>
          <ac:picMkLst>
            <pc:docMk/>
            <pc:sldMk cId="2785776247" sldId="586"/>
            <ac:picMk id="7" creationId="{F65AC536-DBA6-4F24-80E8-2637AEA7703B}"/>
          </ac:picMkLst>
        </pc:picChg>
        <pc:picChg chg="add mod ord">
          <ac:chgData name="di Santo, Anna" userId="2b3fff9e-2c5a-46b7-af3e-be281519fd02" providerId="ADAL" clId="{63FBA77A-DC21-4F1C-B1CA-AC5783A3E110}" dt="2024-03-06T10:12:40.106" v="392" actId="167"/>
          <ac:picMkLst>
            <pc:docMk/>
            <pc:sldMk cId="2785776247" sldId="586"/>
            <ac:picMk id="8" creationId="{81BB8809-8962-AEA5-3AEC-C2D3971D6236}"/>
          </ac:picMkLst>
        </pc:picChg>
        <pc:picChg chg="mod">
          <ac:chgData name="di Santo, Anna" userId="2b3fff9e-2c5a-46b7-af3e-be281519fd02" providerId="ADAL" clId="{63FBA77A-DC21-4F1C-B1CA-AC5783A3E110}" dt="2024-03-06T10:33:15.137" v="398" actId="1076"/>
          <ac:picMkLst>
            <pc:docMk/>
            <pc:sldMk cId="2785776247" sldId="586"/>
            <ac:picMk id="19" creationId="{0F900341-8B5F-454B-9637-DA7EA133A118}"/>
          </ac:picMkLst>
        </pc:picChg>
        <pc:picChg chg="add mod">
          <ac:chgData name="di Santo, Anna" userId="2b3fff9e-2c5a-46b7-af3e-be281519fd02" providerId="ADAL" clId="{63FBA77A-DC21-4F1C-B1CA-AC5783A3E110}" dt="2024-03-06T10:33:22.663" v="400" actId="1076"/>
          <ac:picMkLst>
            <pc:docMk/>
            <pc:sldMk cId="2785776247" sldId="586"/>
            <ac:picMk id="20" creationId="{92A46270-A200-3C51-C975-510D230D99A4}"/>
          </ac:picMkLst>
        </pc:picChg>
        <pc:picChg chg="mod">
          <ac:chgData name="di Santo, Anna" userId="2b3fff9e-2c5a-46b7-af3e-be281519fd02" providerId="ADAL" clId="{63FBA77A-DC21-4F1C-B1CA-AC5783A3E110}" dt="2024-03-06T10:33:11.827" v="397" actId="1076"/>
          <ac:picMkLst>
            <pc:docMk/>
            <pc:sldMk cId="2785776247" sldId="586"/>
            <ac:picMk id="26" creationId="{64B1F8E9-98F9-4930-8F70-D953114EFCF8}"/>
          </ac:picMkLst>
        </pc:picChg>
        <pc:picChg chg="add del">
          <ac:chgData name="di Santo, Anna" userId="2b3fff9e-2c5a-46b7-af3e-be281519fd02" providerId="ADAL" clId="{63FBA77A-DC21-4F1C-B1CA-AC5783A3E110}" dt="2024-03-06T13:48:07.353" v="897" actId="21"/>
          <ac:picMkLst>
            <pc:docMk/>
            <pc:sldMk cId="2785776247" sldId="586"/>
            <ac:picMk id="27" creationId="{1DF6DCD6-C8D1-B36A-8F4F-787487F5BEE7}"/>
          </ac:picMkLst>
        </pc:picChg>
        <pc:picChg chg="add mod">
          <ac:chgData name="di Santo, Anna" userId="2b3fff9e-2c5a-46b7-af3e-be281519fd02" providerId="ADAL" clId="{63FBA77A-DC21-4F1C-B1CA-AC5783A3E110}" dt="2024-03-06T13:48:26.512" v="900" actId="14100"/>
          <ac:picMkLst>
            <pc:docMk/>
            <pc:sldMk cId="2785776247" sldId="586"/>
            <ac:picMk id="28" creationId="{4482458B-B84D-4BA9-E42B-5A0301D5F63C}"/>
          </ac:picMkLst>
        </pc:picChg>
      </pc:sldChg>
      <pc:sldChg chg="addSp modSp mod">
        <pc:chgData name="di Santo, Anna" userId="2b3fff9e-2c5a-46b7-af3e-be281519fd02" providerId="ADAL" clId="{63FBA77A-DC21-4F1C-B1CA-AC5783A3E110}" dt="2024-03-06T10:35:53.024" v="408" actId="1076"/>
        <pc:sldMkLst>
          <pc:docMk/>
          <pc:sldMk cId="3646644424" sldId="587"/>
        </pc:sldMkLst>
        <pc:spChg chg="add mod">
          <ac:chgData name="di Santo, Anna" userId="2b3fff9e-2c5a-46b7-af3e-be281519fd02" providerId="ADAL" clId="{63FBA77A-DC21-4F1C-B1CA-AC5783A3E110}" dt="2024-03-05T16:07:56.535" v="102" actId="207"/>
          <ac:spMkLst>
            <pc:docMk/>
            <pc:sldMk cId="3646644424" sldId="587"/>
            <ac:spMk id="3" creationId="{9A12D8A9-9866-24FD-FC8E-D144A64F2DE7}"/>
          </ac:spMkLst>
        </pc:spChg>
        <pc:picChg chg="add mod">
          <ac:chgData name="di Santo, Anna" userId="2b3fff9e-2c5a-46b7-af3e-be281519fd02" providerId="ADAL" clId="{63FBA77A-DC21-4F1C-B1CA-AC5783A3E110}" dt="2024-03-05T16:08:12.912" v="105" actId="1076"/>
          <ac:picMkLst>
            <pc:docMk/>
            <pc:sldMk cId="3646644424" sldId="587"/>
            <ac:picMk id="6" creationId="{CECA402D-1A32-FBEF-D15E-8F05FE66A5D4}"/>
          </ac:picMkLst>
        </pc:picChg>
        <pc:picChg chg="add mod">
          <ac:chgData name="di Santo, Anna" userId="2b3fff9e-2c5a-46b7-af3e-be281519fd02" providerId="ADAL" clId="{63FBA77A-DC21-4F1C-B1CA-AC5783A3E110}" dt="2024-03-06T10:35:53.024" v="408" actId="1076"/>
          <ac:picMkLst>
            <pc:docMk/>
            <pc:sldMk cId="3646644424" sldId="587"/>
            <ac:picMk id="7" creationId="{691056BD-3A4D-D9FC-2D35-994A29B490C1}"/>
          </ac:picMkLst>
        </pc:picChg>
      </pc:sldChg>
      <pc:sldChg chg="addSp modSp mod">
        <pc:chgData name="di Santo, Anna" userId="2b3fff9e-2c5a-46b7-af3e-be281519fd02" providerId="ADAL" clId="{63FBA77A-DC21-4F1C-B1CA-AC5783A3E110}" dt="2024-03-05T16:08:35.986" v="109" actId="1076"/>
        <pc:sldMkLst>
          <pc:docMk/>
          <pc:sldMk cId="2069513800" sldId="588"/>
        </pc:sldMkLst>
        <pc:spChg chg="add mod">
          <ac:chgData name="di Santo, Anna" userId="2b3fff9e-2c5a-46b7-af3e-be281519fd02" providerId="ADAL" clId="{63FBA77A-DC21-4F1C-B1CA-AC5783A3E110}" dt="2024-03-05T16:08:28.595" v="107" actId="207"/>
          <ac:spMkLst>
            <pc:docMk/>
            <pc:sldMk cId="2069513800" sldId="588"/>
            <ac:spMk id="2" creationId="{97091A10-382A-6BCE-E800-8CDDA91D9AB5}"/>
          </ac:spMkLst>
        </pc:spChg>
        <pc:picChg chg="add mod">
          <ac:chgData name="di Santo, Anna" userId="2b3fff9e-2c5a-46b7-af3e-be281519fd02" providerId="ADAL" clId="{63FBA77A-DC21-4F1C-B1CA-AC5783A3E110}" dt="2024-03-05T16:08:35.986" v="109" actId="1076"/>
          <ac:picMkLst>
            <pc:docMk/>
            <pc:sldMk cId="2069513800" sldId="588"/>
            <ac:picMk id="4" creationId="{967ECDC1-443A-5565-2B5F-CFE8BAFB686F}"/>
          </ac:picMkLst>
        </pc:picChg>
      </pc:sldChg>
      <pc:sldChg chg="addSp modSp mod">
        <pc:chgData name="di Santo, Anna" userId="2b3fff9e-2c5a-46b7-af3e-be281519fd02" providerId="ADAL" clId="{63FBA77A-DC21-4F1C-B1CA-AC5783A3E110}" dt="2024-03-05T16:09:00.438" v="114" actId="1076"/>
        <pc:sldMkLst>
          <pc:docMk/>
          <pc:sldMk cId="1798803528" sldId="589"/>
        </pc:sldMkLst>
        <pc:spChg chg="add mod">
          <ac:chgData name="di Santo, Anna" userId="2b3fff9e-2c5a-46b7-af3e-be281519fd02" providerId="ADAL" clId="{63FBA77A-DC21-4F1C-B1CA-AC5783A3E110}" dt="2024-03-05T16:08:50.702" v="111" actId="207"/>
          <ac:spMkLst>
            <pc:docMk/>
            <pc:sldMk cId="1798803528" sldId="589"/>
            <ac:spMk id="3" creationId="{F7253F18-F849-D795-66F9-3E265376F234}"/>
          </ac:spMkLst>
        </pc:spChg>
        <pc:picChg chg="add mod">
          <ac:chgData name="di Santo, Anna" userId="2b3fff9e-2c5a-46b7-af3e-be281519fd02" providerId="ADAL" clId="{63FBA77A-DC21-4F1C-B1CA-AC5783A3E110}" dt="2024-03-05T16:09:00.438" v="114" actId="1076"/>
          <ac:picMkLst>
            <pc:docMk/>
            <pc:sldMk cId="1798803528" sldId="589"/>
            <ac:picMk id="4" creationId="{117D5ED1-2F64-C10D-E222-821044EC12C7}"/>
          </ac:picMkLst>
        </pc:picChg>
      </pc:sldChg>
      <pc:sldChg chg="addSp modSp mod">
        <pc:chgData name="di Santo, Anna" userId="2b3fff9e-2c5a-46b7-af3e-be281519fd02" providerId="ADAL" clId="{63FBA77A-DC21-4F1C-B1CA-AC5783A3E110}" dt="2024-03-06T13:51:35.740" v="939" actId="14100"/>
        <pc:sldMkLst>
          <pc:docMk/>
          <pc:sldMk cId="1077660955" sldId="590"/>
        </pc:sldMkLst>
        <pc:spChg chg="add mod">
          <ac:chgData name="di Santo, Anna" userId="2b3fff9e-2c5a-46b7-af3e-be281519fd02" providerId="ADAL" clId="{63FBA77A-DC21-4F1C-B1CA-AC5783A3E110}" dt="2024-03-05T16:09:14.981" v="116" actId="207"/>
          <ac:spMkLst>
            <pc:docMk/>
            <pc:sldMk cId="1077660955" sldId="590"/>
            <ac:spMk id="2" creationId="{337268B1-E73C-32F9-E3CD-B175DA6ED4EA}"/>
          </ac:spMkLst>
        </pc:spChg>
        <pc:picChg chg="add mod">
          <ac:chgData name="di Santo, Anna" userId="2b3fff9e-2c5a-46b7-af3e-be281519fd02" providerId="ADAL" clId="{63FBA77A-DC21-4F1C-B1CA-AC5783A3E110}" dt="2024-03-05T16:09:21.085" v="118" actId="1076"/>
          <ac:picMkLst>
            <pc:docMk/>
            <pc:sldMk cId="1077660955" sldId="590"/>
            <ac:picMk id="12" creationId="{327D2300-551E-BFD5-83F6-72CA1308DE12}"/>
          </ac:picMkLst>
        </pc:picChg>
        <pc:picChg chg="add mod">
          <ac:chgData name="di Santo, Anna" userId="2b3fff9e-2c5a-46b7-af3e-be281519fd02" providerId="ADAL" clId="{63FBA77A-DC21-4F1C-B1CA-AC5783A3E110}" dt="2024-03-06T11:10:53.935" v="673" actId="14100"/>
          <ac:picMkLst>
            <pc:docMk/>
            <pc:sldMk cId="1077660955" sldId="590"/>
            <ac:picMk id="15" creationId="{C7BDB5FD-33BA-175C-CAAD-6C9D62A9941C}"/>
          </ac:picMkLst>
        </pc:picChg>
        <pc:picChg chg="add mod">
          <ac:chgData name="di Santo, Anna" userId="2b3fff9e-2c5a-46b7-af3e-be281519fd02" providerId="ADAL" clId="{63FBA77A-DC21-4F1C-B1CA-AC5783A3E110}" dt="2024-03-06T13:51:35.740" v="939" actId="14100"/>
          <ac:picMkLst>
            <pc:docMk/>
            <pc:sldMk cId="1077660955" sldId="590"/>
            <ac:picMk id="16" creationId="{12D6FE89-BFE3-FE36-2008-6687D92A7FE8}"/>
          </ac:picMkLst>
        </pc:picChg>
      </pc:sldChg>
      <pc:sldChg chg="addSp modSp mod">
        <pc:chgData name="di Santo, Anna" userId="2b3fff9e-2c5a-46b7-af3e-be281519fd02" providerId="ADAL" clId="{63FBA77A-DC21-4F1C-B1CA-AC5783A3E110}" dt="2024-03-06T11:12:29.869" v="690" actId="1076"/>
        <pc:sldMkLst>
          <pc:docMk/>
          <pc:sldMk cId="815847214" sldId="591"/>
        </pc:sldMkLst>
        <pc:spChg chg="add mod">
          <ac:chgData name="di Santo, Anna" userId="2b3fff9e-2c5a-46b7-af3e-be281519fd02" providerId="ADAL" clId="{63FBA77A-DC21-4F1C-B1CA-AC5783A3E110}" dt="2024-03-05T16:09:35.905" v="121" actId="207"/>
          <ac:spMkLst>
            <pc:docMk/>
            <pc:sldMk cId="815847214" sldId="591"/>
            <ac:spMk id="4" creationId="{D0CF3AC8-898F-57FB-F80E-AFBA2E1BE96F}"/>
          </ac:spMkLst>
        </pc:spChg>
        <pc:spChg chg="mod">
          <ac:chgData name="di Santo, Anna" userId="2b3fff9e-2c5a-46b7-af3e-be281519fd02" providerId="ADAL" clId="{63FBA77A-DC21-4F1C-B1CA-AC5783A3E110}" dt="2024-03-06T11:12:19.056" v="688" actId="1076"/>
          <ac:spMkLst>
            <pc:docMk/>
            <pc:sldMk cId="815847214" sldId="591"/>
            <ac:spMk id="11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1:12:02.885" v="683" actId="1076"/>
          <ac:spMkLst>
            <pc:docMk/>
            <pc:sldMk cId="815847214" sldId="591"/>
            <ac:spMk id="12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1:12:29.869" v="690" actId="1076"/>
          <ac:spMkLst>
            <pc:docMk/>
            <pc:sldMk cId="815847214" sldId="591"/>
            <ac:spMk id="19" creationId="{00000000-0000-0000-0000-000000000000}"/>
          </ac:spMkLst>
        </pc:spChg>
        <pc:picChg chg="mod">
          <ac:chgData name="di Santo, Anna" userId="2b3fff9e-2c5a-46b7-af3e-be281519fd02" providerId="ADAL" clId="{63FBA77A-DC21-4F1C-B1CA-AC5783A3E110}" dt="2024-03-06T11:12:15.135" v="687" actId="1076"/>
          <ac:picMkLst>
            <pc:docMk/>
            <pc:sldMk cId="815847214" sldId="591"/>
            <ac:picMk id="3" creationId="{00000000-0000-0000-0000-000000000000}"/>
          </ac:picMkLst>
        </pc:picChg>
        <pc:picChg chg="mod">
          <ac:chgData name="di Santo, Anna" userId="2b3fff9e-2c5a-46b7-af3e-be281519fd02" providerId="ADAL" clId="{63FBA77A-DC21-4F1C-B1CA-AC5783A3E110}" dt="2024-03-06T11:11:40.493" v="678" actId="1076"/>
          <ac:picMkLst>
            <pc:docMk/>
            <pc:sldMk cId="815847214" sldId="591"/>
            <ac:picMk id="20" creationId="{00000000-0000-0000-0000-000000000000}"/>
          </ac:picMkLst>
        </pc:picChg>
        <pc:picChg chg="add mod">
          <ac:chgData name="di Santo, Anna" userId="2b3fff9e-2c5a-46b7-af3e-be281519fd02" providerId="ADAL" clId="{63FBA77A-DC21-4F1C-B1CA-AC5783A3E110}" dt="2024-03-05T16:09:43.169" v="123" actId="1076"/>
          <ac:picMkLst>
            <pc:docMk/>
            <pc:sldMk cId="815847214" sldId="591"/>
            <ac:picMk id="24" creationId="{F5B4A7A2-4AB3-19A0-DEFE-DD837D44E142}"/>
          </ac:picMkLst>
        </pc:picChg>
        <pc:picChg chg="add mod ord">
          <ac:chgData name="di Santo, Anna" userId="2b3fff9e-2c5a-46b7-af3e-be281519fd02" providerId="ADAL" clId="{63FBA77A-DC21-4F1C-B1CA-AC5783A3E110}" dt="2024-03-06T11:11:29.847" v="677" actId="167"/>
          <ac:picMkLst>
            <pc:docMk/>
            <pc:sldMk cId="815847214" sldId="591"/>
            <ac:picMk id="25" creationId="{EAAD56CC-B5B9-3142-C34A-7CB0F61F0AA1}"/>
          </ac:picMkLst>
        </pc:picChg>
        <pc:picChg chg="add mod">
          <ac:chgData name="di Santo, Anna" userId="2b3fff9e-2c5a-46b7-af3e-be281519fd02" providerId="ADAL" clId="{63FBA77A-DC21-4F1C-B1CA-AC5783A3E110}" dt="2024-03-06T11:12:24.556" v="689" actId="14100"/>
          <ac:picMkLst>
            <pc:docMk/>
            <pc:sldMk cId="815847214" sldId="591"/>
            <ac:picMk id="26" creationId="{0F8BD09D-04D4-94D6-CFE9-77AA956B180A}"/>
          </ac:picMkLst>
        </pc:picChg>
      </pc:sldChg>
      <pc:sldChg chg="addSp modSp mod">
        <pc:chgData name="di Santo, Anna" userId="2b3fff9e-2c5a-46b7-af3e-be281519fd02" providerId="ADAL" clId="{63FBA77A-DC21-4F1C-B1CA-AC5783A3E110}" dt="2024-03-06T13:51:15.087" v="932" actId="1076"/>
        <pc:sldMkLst>
          <pc:docMk/>
          <pc:sldMk cId="1186432199" sldId="594"/>
        </pc:sldMkLst>
        <pc:spChg chg="add mod">
          <ac:chgData name="di Santo, Anna" userId="2b3fff9e-2c5a-46b7-af3e-be281519fd02" providerId="ADAL" clId="{63FBA77A-DC21-4F1C-B1CA-AC5783A3E110}" dt="2024-03-05T16:10:00.205" v="126" actId="207"/>
          <ac:spMkLst>
            <pc:docMk/>
            <pc:sldMk cId="1186432199" sldId="594"/>
            <ac:spMk id="2" creationId="{69D22215-B981-EE06-828F-D7052C09BDD3}"/>
          </ac:spMkLst>
        </pc:spChg>
        <pc:picChg chg="add mod">
          <ac:chgData name="di Santo, Anna" userId="2b3fff9e-2c5a-46b7-af3e-be281519fd02" providerId="ADAL" clId="{63FBA77A-DC21-4F1C-B1CA-AC5783A3E110}" dt="2024-03-05T16:10:13.057" v="128" actId="1076"/>
          <ac:picMkLst>
            <pc:docMk/>
            <pc:sldMk cId="1186432199" sldId="594"/>
            <ac:picMk id="3" creationId="{20F10645-4F6D-0801-0A28-D3C757467152}"/>
          </ac:picMkLst>
        </pc:picChg>
        <pc:picChg chg="add mod">
          <ac:chgData name="di Santo, Anna" userId="2b3fff9e-2c5a-46b7-af3e-be281519fd02" providerId="ADAL" clId="{63FBA77A-DC21-4F1C-B1CA-AC5783A3E110}" dt="2024-03-06T13:10:01.267" v="693" actId="14100"/>
          <ac:picMkLst>
            <pc:docMk/>
            <pc:sldMk cId="1186432199" sldId="594"/>
            <ac:picMk id="4" creationId="{CFDED0C5-0BB9-0324-ACDD-472C34C063D9}"/>
          </ac:picMkLst>
        </pc:picChg>
        <pc:picChg chg="add mod">
          <ac:chgData name="di Santo, Anna" userId="2b3fff9e-2c5a-46b7-af3e-be281519fd02" providerId="ADAL" clId="{63FBA77A-DC21-4F1C-B1CA-AC5783A3E110}" dt="2024-03-06T13:51:15.087" v="932" actId="1076"/>
          <ac:picMkLst>
            <pc:docMk/>
            <pc:sldMk cId="1186432199" sldId="594"/>
            <ac:picMk id="6" creationId="{8286FF5B-3B8E-5DA6-EC33-F4E4DC020463}"/>
          </ac:picMkLst>
        </pc:picChg>
      </pc:sldChg>
      <pc:sldChg chg="addSp modSp mod">
        <pc:chgData name="di Santo, Anna" userId="2b3fff9e-2c5a-46b7-af3e-be281519fd02" providerId="ADAL" clId="{63FBA77A-DC21-4F1C-B1CA-AC5783A3E110}" dt="2024-03-05T16:10:40.388" v="132" actId="1076"/>
        <pc:sldMkLst>
          <pc:docMk/>
          <pc:sldMk cId="1527612951" sldId="595"/>
        </pc:sldMkLst>
        <pc:spChg chg="add mod">
          <ac:chgData name="di Santo, Anna" userId="2b3fff9e-2c5a-46b7-af3e-be281519fd02" providerId="ADAL" clId="{63FBA77A-DC21-4F1C-B1CA-AC5783A3E110}" dt="2024-03-05T16:10:29.026" v="130" actId="207"/>
          <ac:spMkLst>
            <pc:docMk/>
            <pc:sldMk cId="1527612951" sldId="595"/>
            <ac:spMk id="3" creationId="{10B67CEB-1687-6EE0-98C8-DD809DA76D6B}"/>
          </ac:spMkLst>
        </pc:spChg>
        <pc:picChg chg="add mod">
          <ac:chgData name="di Santo, Anna" userId="2b3fff9e-2c5a-46b7-af3e-be281519fd02" providerId="ADAL" clId="{63FBA77A-DC21-4F1C-B1CA-AC5783A3E110}" dt="2024-03-05T16:10:40.388" v="132" actId="1076"/>
          <ac:picMkLst>
            <pc:docMk/>
            <pc:sldMk cId="1527612951" sldId="595"/>
            <ac:picMk id="9" creationId="{795C9D6B-E4DB-2B7E-3F24-E42B5A66496D}"/>
          </ac:picMkLst>
        </pc:picChg>
      </pc:sldChg>
      <pc:sldChg chg="addSp delSp modSp mod">
        <pc:chgData name="di Santo, Anna" userId="2b3fff9e-2c5a-46b7-af3e-be281519fd02" providerId="ADAL" clId="{63FBA77A-DC21-4F1C-B1CA-AC5783A3E110}" dt="2024-03-18T11:15:49.511" v="952" actId="1076"/>
        <pc:sldMkLst>
          <pc:docMk/>
          <pc:sldMk cId="2569448733" sldId="597"/>
        </pc:sldMkLst>
        <pc:spChg chg="add mod">
          <ac:chgData name="di Santo, Anna" userId="2b3fff9e-2c5a-46b7-af3e-be281519fd02" providerId="ADAL" clId="{63FBA77A-DC21-4F1C-B1CA-AC5783A3E110}" dt="2024-03-05T16:10:54.313" v="135" actId="207"/>
          <ac:spMkLst>
            <pc:docMk/>
            <pc:sldMk cId="2569448733" sldId="597"/>
            <ac:spMk id="2" creationId="{CFE612A0-E2BF-6CDC-EEB2-9EBE98B0A19A}"/>
          </ac:spMkLst>
        </pc:spChg>
        <pc:spChg chg="mod">
          <ac:chgData name="di Santo, Anna" userId="2b3fff9e-2c5a-46b7-af3e-be281519fd02" providerId="ADAL" clId="{63FBA77A-DC21-4F1C-B1CA-AC5783A3E110}" dt="2024-03-06T13:19:33.174" v="727" actId="1076"/>
          <ac:spMkLst>
            <pc:docMk/>
            <pc:sldMk cId="2569448733" sldId="597"/>
            <ac:spMk id="22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3:20:23.013" v="738" actId="1076"/>
          <ac:spMkLst>
            <pc:docMk/>
            <pc:sldMk cId="2569448733" sldId="597"/>
            <ac:spMk id="26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3:19:47.398" v="729" actId="1076"/>
          <ac:spMkLst>
            <pc:docMk/>
            <pc:sldMk cId="2569448733" sldId="597"/>
            <ac:spMk id="27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3:20:17.068" v="737" actId="1076"/>
          <ac:spMkLst>
            <pc:docMk/>
            <pc:sldMk cId="2569448733" sldId="597"/>
            <ac:spMk id="28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3:20:13.182" v="736" actId="1076"/>
          <ac:spMkLst>
            <pc:docMk/>
            <pc:sldMk cId="2569448733" sldId="597"/>
            <ac:spMk id="30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18T11:15:20.843" v="948" actId="1076"/>
          <ac:spMkLst>
            <pc:docMk/>
            <pc:sldMk cId="2569448733" sldId="597"/>
            <ac:spMk id="52" creationId="{1FB48589-A2FA-4F92-BC13-0D7A119691E8}"/>
          </ac:spMkLst>
        </pc:spChg>
        <pc:grpChg chg="mod">
          <ac:chgData name="di Santo, Anna" userId="2b3fff9e-2c5a-46b7-af3e-be281519fd02" providerId="ADAL" clId="{63FBA77A-DC21-4F1C-B1CA-AC5783A3E110}" dt="2024-03-18T11:15:38.696" v="951" actId="14100"/>
          <ac:grpSpMkLst>
            <pc:docMk/>
            <pc:sldMk cId="2569448733" sldId="597"/>
            <ac:grpSpMk id="12" creationId="{A3F08E23-DF5D-4A1B-AB80-F6698627074A}"/>
          </ac:grpSpMkLst>
        </pc:grpChg>
        <pc:grpChg chg="del">
          <ac:chgData name="di Santo, Anna" userId="2b3fff9e-2c5a-46b7-af3e-be281519fd02" providerId="ADAL" clId="{63FBA77A-DC21-4F1C-B1CA-AC5783A3E110}" dt="2024-03-06T13:16:47.981" v="696" actId="21"/>
          <ac:grpSpMkLst>
            <pc:docMk/>
            <pc:sldMk cId="2569448733" sldId="597"/>
            <ac:grpSpMk id="42" creationId="{3CC2398A-62E7-4052-B060-A931DEADED06}"/>
          </ac:grpSpMkLst>
        </pc:grpChg>
        <pc:picChg chg="add mod">
          <ac:chgData name="di Santo, Anna" userId="2b3fff9e-2c5a-46b7-af3e-be281519fd02" providerId="ADAL" clId="{63FBA77A-DC21-4F1C-B1CA-AC5783A3E110}" dt="2024-03-05T16:11:03.140" v="137" actId="1076"/>
          <ac:picMkLst>
            <pc:docMk/>
            <pc:sldMk cId="2569448733" sldId="597"/>
            <ac:picMk id="3" creationId="{80E06254-080D-9839-5241-F2F7515712E0}"/>
          </ac:picMkLst>
        </pc:picChg>
        <pc:picChg chg="add mod ord">
          <ac:chgData name="di Santo, Anna" userId="2b3fff9e-2c5a-46b7-af3e-be281519fd02" providerId="ADAL" clId="{63FBA77A-DC21-4F1C-B1CA-AC5783A3E110}" dt="2024-03-18T11:15:49.511" v="952" actId="1076"/>
          <ac:picMkLst>
            <pc:docMk/>
            <pc:sldMk cId="2569448733" sldId="597"/>
            <ac:picMk id="5" creationId="{FEADC702-9AF0-D3BC-01B3-9FFF54AF931B}"/>
          </ac:picMkLst>
        </pc:picChg>
        <pc:picChg chg="add mod">
          <ac:chgData name="di Santo, Anna" userId="2b3fff9e-2c5a-46b7-af3e-be281519fd02" providerId="ADAL" clId="{63FBA77A-DC21-4F1C-B1CA-AC5783A3E110}" dt="2024-03-06T13:49:13.374" v="911" actId="1076"/>
          <ac:picMkLst>
            <pc:docMk/>
            <pc:sldMk cId="2569448733" sldId="597"/>
            <ac:picMk id="6" creationId="{4B777BF1-4A7B-F696-543F-2352A6158338}"/>
          </ac:picMkLst>
        </pc:picChg>
        <pc:picChg chg="add mod">
          <ac:chgData name="di Santo, Anna" userId="2b3fff9e-2c5a-46b7-af3e-be281519fd02" providerId="ADAL" clId="{63FBA77A-DC21-4F1C-B1CA-AC5783A3E110}" dt="2024-03-06T13:50:49.255" v="927" actId="1076"/>
          <ac:picMkLst>
            <pc:docMk/>
            <pc:sldMk cId="2569448733" sldId="597"/>
            <ac:picMk id="7" creationId="{E34F9F34-E90E-1623-89F2-E18305BC75E2}"/>
          </ac:picMkLst>
        </pc:picChg>
        <pc:picChg chg="add mod">
          <ac:chgData name="di Santo, Anna" userId="2b3fff9e-2c5a-46b7-af3e-be281519fd02" providerId="ADAL" clId="{63FBA77A-DC21-4F1C-B1CA-AC5783A3E110}" dt="2024-03-18T11:15:08.125" v="947" actId="1076"/>
          <ac:picMkLst>
            <pc:docMk/>
            <pc:sldMk cId="2569448733" sldId="597"/>
            <ac:picMk id="8" creationId="{4D5CDCF2-D63C-EDA5-B128-C09327B035E0}"/>
          </ac:picMkLst>
        </pc:picChg>
        <pc:picChg chg="del">
          <ac:chgData name="di Santo, Anna" userId="2b3fff9e-2c5a-46b7-af3e-be281519fd02" providerId="ADAL" clId="{63FBA77A-DC21-4F1C-B1CA-AC5783A3E110}" dt="2024-03-06T13:48:55.594" v="904" actId="21"/>
          <ac:picMkLst>
            <pc:docMk/>
            <pc:sldMk cId="2569448733" sldId="597"/>
            <ac:picMk id="25" creationId="{1DEBDA8F-D3B5-4337-A1D8-33111274F92A}"/>
          </ac:picMkLst>
        </pc:picChg>
        <pc:picChg chg="mod">
          <ac:chgData name="di Santo, Anna" userId="2b3fff9e-2c5a-46b7-af3e-be281519fd02" providerId="ADAL" clId="{63FBA77A-DC21-4F1C-B1CA-AC5783A3E110}" dt="2024-03-06T13:49:20.574" v="912" actId="1076"/>
          <ac:picMkLst>
            <pc:docMk/>
            <pc:sldMk cId="2569448733" sldId="597"/>
            <ac:picMk id="32" creationId="{EAF6AE42-FF16-48A9-AC4C-5981E613B70C}"/>
          </ac:picMkLst>
        </pc:picChg>
        <pc:picChg chg="mod">
          <ac:chgData name="di Santo, Anna" userId="2b3fff9e-2c5a-46b7-af3e-be281519fd02" providerId="ADAL" clId="{63FBA77A-DC21-4F1C-B1CA-AC5783A3E110}" dt="2024-03-06T13:49:26.174" v="913" actId="1076"/>
          <ac:picMkLst>
            <pc:docMk/>
            <pc:sldMk cId="2569448733" sldId="597"/>
            <ac:picMk id="33" creationId="{FD87E664-D4DD-4FA3-B4F2-0AC3816135BC}"/>
          </ac:picMkLst>
        </pc:picChg>
        <pc:picChg chg="mod">
          <ac:chgData name="di Santo, Anna" userId="2b3fff9e-2c5a-46b7-af3e-be281519fd02" providerId="ADAL" clId="{63FBA77A-DC21-4F1C-B1CA-AC5783A3E110}" dt="2024-03-06T13:49:34.508" v="914" actId="1076"/>
          <ac:picMkLst>
            <pc:docMk/>
            <pc:sldMk cId="2569448733" sldId="597"/>
            <ac:picMk id="34" creationId="{65F4650F-606C-49AA-BF0F-A18DE05FDF68}"/>
          </ac:picMkLst>
        </pc:picChg>
        <pc:picChg chg="mod">
          <ac:chgData name="di Santo, Anna" userId="2b3fff9e-2c5a-46b7-af3e-be281519fd02" providerId="ADAL" clId="{63FBA77A-DC21-4F1C-B1CA-AC5783A3E110}" dt="2024-03-06T13:49:41.884" v="915" actId="1076"/>
          <ac:picMkLst>
            <pc:docMk/>
            <pc:sldMk cId="2569448733" sldId="597"/>
            <ac:picMk id="35" creationId="{E531E456-753C-46DF-9F8D-179A5A80C896}"/>
          </ac:picMkLst>
        </pc:picChg>
        <pc:picChg chg="del mod">
          <ac:chgData name="di Santo, Anna" userId="2b3fff9e-2c5a-46b7-af3e-be281519fd02" providerId="ADAL" clId="{63FBA77A-DC21-4F1C-B1CA-AC5783A3E110}" dt="2024-03-06T13:48:44.935" v="902" actId="21"/>
          <ac:picMkLst>
            <pc:docMk/>
            <pc:sldMk cId="2569448733" sldId="597"/>
            <ac:picMk id="36" creationId="{8938586E-A62B-4EC2-807A-0EA082DBFCDA}"/>
          </ac:picMkLst>
        </pc:picChg>
        <pc:picChg chg="mod">
          <ac:chgData name="di Santo, Anna" userId="2b3fff9e-2c5a-46b7-af3e-be281519fd02" providerId="ADAL" clId="{63FBA77A-DC21-4F1C-B1CA-AC5783A3E110}" dt="2024-03-06T13:19:53.681" v="730" actId="1076"/>
          <ac:picMkLst>
            <pc:docMk/>
            <pc:sldMk cId="2569448733" sldId="597"/>
            <ac:picMk id="38" creationId="{00000000-0000-0000-0000-000000000000}"/>
          </ac:picMkLst>
        </pc:picChg>
      </pc:sldChg>
      <pc:sldChg chg="addSp delSp modSp mod">
        <pc:chgData name="di Santo, Anna" userId="2b3fff9e-2c5a-46b7-af3e-be281519fd02" providerId="ADAL" clId="{63FBA77A-DC21-4F1C-B1CA-AC5783A3E110}" dt="2024-03-06T13:26:51.571" v="778" actId="14100"/>
        <pc:sldMkLst>
          <pc:docMk/>
          <pc:sldMk cId="2513478730" sldId="598"/>
        </pc:sldMkLst>
        <pc:spChg chg="add mod">
          <ac:chgData name="di Santo, Anna" userId="2b3fff9e-2c5a-46b7-af3e-be281519fd02" providerId="ADAL" clId="{63FBA77A-DC21-4F1C-B1CA-AC5783A3E110}" dt="2024-03-05T16:11:21.307" v="139" actId="207"/>
          <ac:spMkLst>
            <pc:docMk/>
            <pc:sldMk cId="2513478730" sldId="598"/>
            <ac:spMk id="4" creationId="{CCBF88DD-D088-66C6-5EC7-92F332DD5F3F}"/>
          </ac:spMkLst>
        </pc:spChg>
        <pc:spChg chg="del">
          <ac:chgData name="di Santo, Anna" userId="2b3fff9e-2c5a-46b7-af3e-be281519fd02" providerId="ADAL" clId="{63FBA77A-DC21-4F1C-B1CA-AC5783A3E110}" dt="2024-03-06T13:23:12.115" v="751" actId="478"/>
          <ac:spMkLst>
            <pc:docMk/>
            <pc:sldMk cId="2513478730" sldId="598"/>
            <ac:spMk id="5" creationId="{00000000-0000-0000-0000-000000000000}"/>
          </ac:spMkLst>
        </pc:spChg>
        <pc:spChg chg="del">
          <ac:chgData name="di Santo, Anna" userId="2b3fff9e-2c5a-46b7-af3e-be281519fd02" providerId="ADAL" clId="{63FBA77A-DC21-4F1C-B1CA-AC5783A3E110}" dt="2024-03-06T13:23:12.115" v="751" actId="478"/>
          <ac:spMkLst>
            <pc:docMk/>
            <pc:sldMk cId="2513478730" sldId="598"/>
            <ac:spMk id="6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3:23:03.744" v="748" actId="1076"/>
          <ac:spMkLst>
            <pc:docMk/>
            <pc:sldMk cId="2513478730" sldId="598"/>
            <ac:spMk id="17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3:26:34.226" v="776" actId="1076"/>
          <ac:spMkLst>
            <pc:docMk/>
            <pc:sldMk cId="2513478730" sldId="598"/>
            <ac:spMk id="18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3:26:51.571" v="778" actId="14100"/>
          <ac:spMkLst>
            <pc:docMk/>
            <pc:sldMk cId="2513478730" sldId="598"/>
            <ac:spMk id="19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3:25:42.768" v="768" actId="14100"/>
          <ac:spMkLst>
            <pc:docMk/>
            <pc:sldMk cId="2513478730" sldId="598"/>
            <ac:spMk id="22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3:26:15.755" v="774" actId="1076"/>
          <ac:spMkLst>
            <pc:docMk/>
            <pc:sldMk cId="2513478730" sldId="598"/>
            <ac:spMk id="27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3:25:07.389" v="764" actId="1076"/>
          <ac:spMkLst>
            <pc:docMk/>
            <pc:sldMk cId="2513478730" sldId="598"/>
            <ac:spMk id="29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3:25:16.299" v="766" actId="1076"/>
          <ac:spMkLst>
            <pc:docMk/>
            <pc:sldMk cId="2513478730" sldId="598"/>
            <ac:spMk id="30" creationId="{00000000-0000-0000-0000-000000000000}"/>
          </ac:spMkLst>
        </pc:spChg>
        <pc:spChg chg="del">
          <ac:chgData name="di Santo, Anna" userId="2b3fff9e-2c5a-46b7-af3e-be281519fd02" providerId="ADAL" clId="{63FBA77A-DC21-4F1C-B1CA-AC5783A3E110}" dt="2024-03-06T13:23:12.115" v="751" actId="478"/>
          <ac:spMkLst>
            <pc:docMk/>
            <pc:sldMk cId="2513478730" sldId="598"/>
            <ac:spMk id="33" creationId="{2AFB73DA-84FA-4464-A0A2-16E34B9C484C}"/>
          </ac:spMkLst>
        </pc:spChg>
        <pc:spChg chg="del">
          <ac:chgData name="di Santo, Anna" userId="2b3fff9e-2c5a-46b7-af3e-be281519fd02" providerId="ADAL" clId="{63FBA77A-DC21-4F1C-B1CA-AC5783A3E110}" dt="2024-03-06T13:23:12.115" v="751" actId="478"/>
          <ac:spMkLst>
            <pc:docMk/>
            <pc:sldMk cId="2513478730" sldId="598"/>
            <ac:spMk id="34" creationId="{6B8F7864-FADF-41D4-B5B4-B78EAB39628A}"/>
          </ac:spMkLst>
        </pc:spChg>
        <pc:picChg chg="add del">
          <ac:chgData name="di Santo, Anna" userId="2b3fff9e-2c5a-46b7-af3e-be281519fd02" providerId="ADAL" clId="{63FBA77A-DC21-4F1C-B1CA-AC5783A3E110}" dt="2024-03-06T13:23:06.599" v="750" actId="21"/>
          <ac:picMkLst>
            <pc:docMk/>
            <pc:sldMk cId="2513478730" sldId="598"/>
            <ac:picMk id="2" creationId="{00000000-0000-0000-0000-000000000000}"/>
          </ac:picMkLst>
        </pc:picChg>
        <pc:picChg chg="del">
          <ac:chgData name="di Santo, Anna" userId="2b3fff9e-2c5a-46b7-af3e-be281519fd02" providerId="ADAL" clId="{63FBA77A-DC21-4F1C-B1CA-AC5783A3E110}" dt="2024-03-06T13:22:18.907" v="739" actId="21"/>
          <ac:picMkLst>
            <pc:docMk/>
            <pc:sldMk cId="2513478730" sldId="598"/>
            <ac:picMk id="3" creationId="{00000000-0000-0000-0000-000000000000}"/>
          </ac:picMkLst>
        </pc:picChg>
        <pc:picChg chg="del">
          <ac:chgData name="di Santo, Anna" userId="2b3fff9e-2c5a-46b7-af3e-be281519fd02" providerId="ADAL" clId="{63FBA77A-DC21-4F1C-B1CA-AC5783A3E110}" dt="2024-03-06T13:22:57.183" v="745" actId="21"/>
          <ac:picMkLst>
            <pc:docMk/>
            <pc:sldMk cId="2513478730" sldId="598"/>
            <ac:picMk id="7" creationId="{DAF949E2-0CAA-4F0D-AAF9-09AF5BBF2BAA}"/>
          </ac:picMkLst>
        </pc:picChg>
        <pc:picChg chg="add mod">
          <ac:chgData name="di Santo, Anna" userId="2b3fff9e-2c5a-46b7-af3e-be281519fd02" providerId="ADAL" clId="{63FBA77A-DC21-4F1C-B1CA-AC5783A3E110}" dt="2024-03-05T16:11:29.480" v="141" actId="1076"/>
          <ac:picMkLst>
            <pc:docMk/>
            <pc:sldMk cId="2513478730" sldId="598"/>
            <ac:picMk id="10" creationId="{69DC66C2-1FB3-706E-77F0-925802160F49}"/>
          </ac:picMkLst>
        </pc:picChg>
        <pc:picChg chg="add del mod">
          <ac:chgData name="di Santo, Anna" userId="2b3fff9e-2c5a-46b7-af3e-be281519fd02" providerId="ADAL" clId="{63FBA77A-DC21-4F1C-B1CA-AC5783A3E110}" dt="2024-03-06T13:22:51.411" v="743" actId="21"/>
          <ac:picMkLst>
            <pc:docMk/>
            <pc:sldMk cId="2513478730" sldId="598"/>
            <ac:picMk id="11" creationId="{2C69F371-276D-7BCE-54A9-A23EA308C06A}"/>
          </ac:picMkLst>
        </pc:picChg>
        <pc:picChg chg="mod">
          <ac:chgData name="di Santo, Anna" userId="2b3fff9e-2c5a-46b7-af3e-be281519fd02" providerId="ADAL" clId="{63FBA77A-DC21-4F1C-B1CA-AC5783A3E110}" dt="2024-03-06T13:26:39.330" v="777" actId="1076"/>
          <ac:picMkLst>
            <pc:docMk/>
            <pc:sldMk cId="2513478730" sldId="598"/>
            <ac:picMk id="16" creationId="{00000000-0000-0000-0000-000000000000}"/>
          </ac:picMkLst>
        </pc:picChg>
        <pc:picChg chg="add mod ord">
          <ac:chgData name="di Santo, Anna" userId="2b3fff9e-2c5a-46b7-af3e-be281519fd02" providerId="ADAL" clId="{63FBA77A-DC21-4F1C-B1CA-AC5783A3E110}" dt="2024-03-06T13:25:10.931" v="765" actId="1076"/>
          <ac:picMkLst>
            <pc:docMk/>
            <pc:sldMk cId="2513478730" sldId="598"/>
            <ac:picMk id="21" creationId="{445EB1F3-628A-1292-2FC1-F591D07B587A}"/>
          </ac:picMkLst>
        </pc:picChg>
        <pc:picChg chg="del">
          <ac:chgData name="di Santo, Anna" userId="2b3fff9e-2c5a-46b7-af3e-be281519fd02" providerId="ADAL" clId="{63FBA77A-DC21-4F1C-B1CA-AC5783A3E110}" dt="2024-03-06T13:22:53.475" v="744" actId="21"/>
          <ac:picMkLst>
            <pc:docMk/>
            <pc:sldMk cId="2513478730" sldId="598"/>
            <ac:picMk id="32" creationId="{00000000-0000-0000-0000-000000000000}"/>
          </ac:picMkLst>
        </pc:picChg>
      </pc:sldChg>
      <pc:sldChg chg="addSp delSp modSp mod">
        <pc:chgData name="di Santo, Anna" userId="2b3fff9e-2c5a-46b7-af3e-be281519fd02" providerId="ADAL" clId="{63FBA77A-DC21-4F1C-B1CA-AC5783A3E110}" dt="2024-03-06T13:30:32.837" v="811" actId="1076"/>
        <pc:sldMkLst>
          <pc:docMk/>
          <pc:sldMk cId="2925551112" sldId="599"/>
        </pc:sldMkLst>
        <pc:spChg chg="add mod">
          <ac:chgData name="di Santo, Anna" userId="2b3fff9e-2c5a-46b7-af3e-be281519fd02" providerId="ADAL" clId="{63FBA77A-DC21-4F1C-B1CA-AC5783A3E110}" dt="2024-03-05T16:11:45.509" v="143" actId="207"/>
          <ac:spMkLst>
            <pc:docMk/>
            <pc:sldMk cId="2925551112" sldId="599"/>
            <ac:spMk id="3" creationId="{F9260BBD-B0DC-C9F0-BEF8-903CCA95DF62}"/>
          </ac:spMkLst>
        </pc:spChg>
        <pc:spChg chg="mod ord">
          <ac:chgData name="di Santo, Anna" userId="2b3fff9e-2c5a-46b7-af3e-be281519fd02" providerId="ADAL" clId="{63FBA77A-DC21-4F1C-B1CA-AC5783A3E110}" dt="2024-03-06T13:30:22.503" v="808" actId="166"/>
          <ac:spMkLst>
            <pc:docMk/>
            <pc:sldMk cId="2925551112" sldId="599"/>
            <ac:spMk id="18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3:30:32.837" v="811" actId="1076"/>
          <ac:spMkLst>
            <pc:docMk/>
            <pc:sldMk cId="2925551112" sldId="599"/>
            <ac:spMk id="19" creationId="{00000000-0000-0000-0000-000000000000}"/>
          </ac:spMkLst>
        </pc:spChg>
        <pc:picChg chg="del mod">
          <ac:chgData name="di Santo, Anna" userId="2b3fff9e-2c5a-46b7-af3e-be281519fd02" providerId="ADAL" clId="{63FBA77A-DC21-4F1C-B1CA-AC5783A3E110}" dt="2024-03-06T13:28:58.593" v="788" actId="21"/>
          <ac:picMkLst>
            <pc:docMk/>
            <pc:sldMk cId="2925551112" sldId="599"/>
            <ac:picMk id="2" creationId="{00000000-0000-0000-0000-000000000000}"/>
          </ac:picMkLst>
        </pc:picChg>
        <pc:picChg chg="add mod">
          <ac:chgData name="di Santo, Anna" userId="2b3fff9e-2c5a-46b7-af3e-be281519fd02" providerId="ADAL" clId="{63FBA77A-DC21-4F1C-B1CA-AC5783A3E110}" dt="2024-03-05T16:11:55.895" v="145" actId="1076"/>
          <ac:picMkLst>
            <pc:docMk/>
            <pc:sldMk cId="2925551112" sldId="599"/>
            <ac:picMk id="4" creationId="{CC2DC7F2-0FC5-7C63-8BAD-341ED174C2FD}"/>
          </ac:picMkLst>
        </pc:picChg>
        <pc:picChg chg="add mod ord">
          <ac:chgData name="di Santo, Anna" userId="2b3fff9e-2c5a-46b7-af3e-be281519fd02" providerId="ADAL" clId="{63FBA77A-DC21-4F1C-B1CA-AC5783A3E110}" dt="2024-03-06T13:30:26.829" v="810" actId="1076"/>
          <ac:picMkLst>
            <pc:docMk/>
            <pc:sldMk cId="2925551112" sldId="599"/>
            <ac:picMk id="6" creationId="{E33846D6-F04F-A42B-07C2-DDFD7540940D}"/>
          </ac:picMkLst>
        </pc:picChg>
        <pc:picChg chg="add mod ord">
          <ac:chgData name="di Santo, Anna" userId="2b3fff9e-2c5a-46b7-af3e-be281519fd02" providerId="ADAL" clId="{63FBA77A-DC21-4F1C-B1CA-AC5783A3E110}" dt="2024-03-06T13:30:16.799" v="807" actId="167"/>
          <ac:picMkLst>
            <pc:docMk/>
            <pc:sldMk cId="2925551112" sldId="599"/>
            <ac:picMk id="8" creationId="{A8D7133A-AB92-D5B0-DF2F-BE9045ED82FC}"/>
          </ac:picMkLst>
        </pc:picChg>
        <pc:picChg chg="mod">
          <ac:chgData name="di Santo, Anna" userId="2b3fff9e-2c5a-46b7-af3e-be281519fd02" providerId="ADAL" clId="{63FBA77A-DC21-4F1C-B1CA-AC5783A3E110}" dt="2024-03-06T13:30:05.322" v="805" actId="1076"/>
          <ac:picMkLst>
            <pc:docMk/>
            <pc:sldMk cId="2925551112" sldId="599"/>
            <ac:picMk id="16" creationId="{00000000-0000-0000-0000-000000000000}"/>
          </ac:picMkLst>
        </pc:picChg>
      </pc:sldChg>
      <pc:sldChg chg="addSp modSp mod">
        <pc:chgData name="di Santo, Anna" userId="2b3fff9e-2c5a-46b7-af3e-be281519fd02" providerId="ADAL" clId="{63FBA77A-DC21-4F1C-B1CA-AC5783A3E110}" dt="2024-03-06T13:50:37.321" v="925" actId="1076"/>
        <pc:sldMkLst>
          <pc:docMk/>
          <pc:sldMk cId="996459158" sldId="600"/>
        </pc:sldMkLst>
        <pc:spChg chg="add mod">
          <ac:chgData name="di Santo, Anna" userId="2b3fff9e-2c5a-46b7-af3e-be281519fd02" providerId="ADAL" clId="{63FBA77A-DC21-4F1C-B1CA-AC5783A3E110}" dt="2024-03-05T16:12:12.973" v="147" actId="207"/>
          <ac:spMkLst>
            <pc:docMk/>
            <pc:sldMk cId="996459158" sldId="600"/>
            <ac:spMk id="2" creationId="{FF27CEDE-2844-C646-0ABF-61BE1902FD5E}"/>
          </ac:spMkLst>
        </pc:spChg>
        <pc:picChg chg="add mod">
          <ac:chgData name="di Santo, Anna" userId="2b3fff9e-2c5a-46b7-af3e-be281519fd02" providerId="ADAL" clId="{63FBA77A-DC21-4F1C-B1CA-AC5783A3E110}" dt="2024-03-05T16:12:21.673" v="149" actId="1076"/>
          <ac:picMkLst>
            <pc:docMk/>
            <pc:sldMk cId="996459158" sldId="600"/>
            <ac:picMk id="4" creationId="{F8B925BB-6F0B-51C6-0081-0C5C83CA112F}"/>
          </ac:picMkLst>
        </pc:picChg>
        <pc:picChg chg="add mod">
          <ac:chgData name="di Santo, Anna" userId="2b3fff9e-2c5a-46b7-af3e-be281519fd02" providerId="ADAL" clId="{63FBA77A-DC21-4F1C-B1CA-AC5783A3E110}" dt="2024-03-06T13:31:04.200" v="814" actId="14100"/>
          <ac:picMkLst>
            <pc:docMk/>
            <pc:sldMk cId="996459158" sldId="600"/>
            <ac:picMk id="12" creationId="{9ACA605B-BA33-DBCE-4CD7-1A0DCA5AD040}"/>
          </ac:picMkLst>
        </pc:picChg>
        <pc:picChg chg="add mod">
          <ac:chgData name="di Santo, Anna" userId="2b3fff9e-2c5a-46b7-af3e-be281519fd02" providerId="ADAL" clId="{63FBA77A-DC21-4F1C-B1CA-AC5783A3E110}" dt="2024-03-06T13:50:37.321" v="925" actId="1076"/>
          <ac:picMkLst>
            <pc:docMk/>
            <pc:sldMk cId="996459158" sldId="600"/>
            <ac:picMk id="13" creationId="{B7F13B0E-3A9A-8379-9A1F-E715DD5AFCD9}"/>
          </ac:picMkLst>
        </pc:picChg>
      </pc:sldChg>
      <pc:sldChg chg="addSp delSp modSp mod">
        <pc:chgData name="di Santo, Anna" userId="2b3fff9e-2c5a-46b7-af3e-be281519fd02" providerId="ADAL" clId="{63FBA77A-DC21-4F1C-B1CA-AC5783A3E110}" dt="2024-03-06T13:39:21.735" v="869" actId="1076"/>
        <pc:sldMkLst>
          <pc:docMk/>
          <pc:sldMk cId="3905559183" sldId="601"/>
        </pc:sldMkLst>
        <pc:spChg chg="add mod">
          <ac:chgData name="di Santo, Anna" userId="2b3fff9e-2c5a-46b7-af3e-be281519fd02" providerId="ADAL" clId="{63FBA77A-DC21-4F1C-B1CA-AC5783A3E110}" dt="2024-03-05T16:12:34.554" v="151" actId="207"/>
          <ac:spMkLst>
            <pc:docMk/>
            <pc:sldMk cId="3905559183" sldId="601"/>
            <ac:spMk id="3" creationId="{C9F12091-DDE8-EB6E-F19E-21ADD9A33D13}"/>
          </ac:spMkLst>
        </pc:spChg>
        <pc:spChg chg="mod">
          <ac:chgData name="di Santo, Anna" userId="2b3fff9e-2c5a-46b7-af3e-be281519fd02" providerId="ADAL" clId="{63FBA77A-DC21-4F1C-B1CA-AC5783A3E110}" dt="2024-03-06T13:37:20.090" v="863" actId="1076"/>
          <ac:spMkLst>
            <pc:docMk/>
            <pc:sldMk cId="3905559183" sldId="601"/>
            <ac:spMk id="6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3:36:09.036" v="851" actId="14100"/>
          <ac:spMkLst>
            <pc:docMk/>
            <pc:sldMk cId="3905559183" sldId="601"/>
            <ac:spMk id="7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3:33:37.758" v="842" actId="14100"/>
          <ac:spMkLst>
            <pc:docMk/>
            <pc:sldMk cId="3905559183" sldId="601"/>
            <ac:spMk id="8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3:34:18.701" v="843" actId="1076"/>
          <ac:spMkLst>
            <pc:docMk/>
            <pc:sldMk cId="3905559183" sldId="601"/>
            <ac:spMk id="9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3:36:18.724" v="852" actId="1076"/>
          <ac:spMkLst>
            <pc:docMk/>
            <pc:sldMk cId="3905559183" sldId="601"/>
            <ac:spMk id="10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3:34:42.137" v="848" actId="1076"/>
          <ac:spMkLst>
            <pc:docMk/>
            <pc:sldMk cId="3905559183" sldId="601"/>
            <ac:spMk id="11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3:32:35.893" v="828" actId="1076"/>
          <ac:spMkLst>
            <pc:docMk/>
            <pc:sldMk cId="3905559183" sldId="601"/>
            <ac:spMk id="12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3:39:08.530" v="867" actId="14100"/>
          <ac:spMkLst>
            <pc:docMk/>
            <pc:sldMk cId="3905559183" sldId="601"/>
            <ac:spMk id="13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3:37:24.461" v="864" actId="1076"/>
          <ac:spMkLst>
            <pc:docMk/>
            <pc:sldMk cId="3905559183" sldId="601"/>
            <ac:spMk id="14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3:36:23.049" v="853" actId="1076"/>
          <ac:spMkLst>
            <pc:docMk/>
            <pc:sldMk cId="3905559183" sldId="601"/>
            <ac:spMk id="16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3:39:14.380" v="868" actId="1076"/>
          <ac:spMkLst>
            <pc:docMk/>
            <pc:sldMk cId="3905559183" sldId="601"/>
            <ac:spMk id="18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3:39:21.735" v="869" actId="1076"/>
          <ac:spMkLst>
            <pc:docMk/>
            <pc:sldMk cId="3905559183" sldId="601"/>
            <ac:spMk id="19" creationId="{00000000-0000-0000-0000-000000000000}"/>
          </ac:spMkLst>
        </pc:spChg>
        <pc:spChg chg="del">
          <ac:chgData name="di Santo, Anna" userId="2b3fff9e-2c5a-46b7-af3e-be281519fd02" providerId="ADAL" clId="{63FBA77A-DC21-4F1C-B1CA-AC5783A3E110}" dt="2024-03-06T13:32:09.462" v="823" actId="478"/>
          <ac:spMkLst>
            <pc:docMk/>
            <pc:sldMk cId="3905559183" sldId="601"/>
            <ac:spMk id="22" creationId="{2F9B3BA2-1491-4A47-810C-4520817A8261}"/>
          </ac:spMkLst>
        </pc:spChg>
        <pc:spChg chg="del">
          <ac:chgData name="di Santo, Anna" userId="2b3fff9e-2c5a-46b7-af3e-be281519fd02" providerId="ADAL" clId="{63FBA77A-DC21-4F1C-B1CA-AC5783A3E110}" dt="2024-03-06T13:32:09.462" v="823" actId="478"/>
          <ac:spMkLst>
            <pc:docMk/>
            <pc:sldMk cId="3905559183" sldId="601"/>
            <ac:spMk id="23" creationId="{80E8C25F-C039-428B-B24C-45AFF91D8183}"/>
          </ac:spMkLst>
        </pc:spChg>
        <pc:picChg chg="del">
          <ac:chgData name="di Santo, Anna" userId="2b3fff9e-2c5a-46b7-af3e-be281519fd02" providerId="ADAL" clId="{63FBA77A-DC21-4F1C-B1CA-AC5783A3E110}" dt="2024-03-06T13:31:47.639" v="817" actId="21"/>
          <ac:picMkLst>
            <pc:docMk/>
            <pc:sldMk cId="3905559183" sldId="601"/>
            <ac:picMk id="2" creationId="{00000000-0000-0000-0000-000000000000}"/>
          </ac:picMkLst>
        </pc:picChg>
        <pc:picChg chg="add mod">
          <ac:chgData name="di Santo, Anna" userId="2b3fff9e-2c5a-46b7-af3e-be281519fd02" providerId="ADAL" clId="{63FBA77A-DC21-4F1C-B1CA-AC5783A3E110}" dt="2024-03-05T16:12:43.429" v="153" actId="1076"/>
          <ac:picMkLst>
            <pc:docMk/>
            <pc:sldMk cId="3905559183" sldId="601"/>
            <ac:picMk id="4" creationId="{CDE51F39-CB4F-3C4F-EC09-466E898FE51A}"/>
          </ac:picMkLst>
        </pc:picChg>
        <pc:picChg chg="del">
          <ac:chgData name="di Santo, Anna" userId="2b3fff9e-2c5a-46b7-af3e-be281519fd02" providerId="ADAL" clId="{63FBA77A-DC21-4F1C-B1CA-AC5783A3E110}" dt="2024-03-06T13:36:32.046" v="854" actId="21"/>
          <ac:picMkLst>
            <pc:docMk/>
            <pc:sldMk cId="3905559183" sldId="601"/>
            <ac:picMk id="5" creationId="{00000000-0000-0000-0000-000000000000}"/>
          </ac:picMkLst>
        </pc:picChg>
        <pc:picChg chg="add mod ord">
          <ac:chgData name="di Santo, Anna" userId="2b3fff9e-2c5a-46b7-af3e-be281519fd02" providerId="ADAL" clId="{63FBA77A-DC21-4F1C-B1CA-AC5783A3E110}" dt="2024-03-06T13:34:31.650" v="846" actId="1076"/>
          <ac:picMkLst>
            <pc:docMk/>
            <pc:sldMk cId="3905559183" sldId="601"/>
            <ac:picMk id="20" creationId="{EA1F049D-2BE2-3CC7-05D9-F5F683893918}"/>
          </ac:picMkLst>
        </pc:picChg>
        <pc:picChg chg="del">
          <ac:chgData name="di Santo, Anna" userId="2b3fff9e-2c5a-46b7-af3e-be281519fd02" providerId="ADAL" clId="{63FBA77A-DC21-4F1C-B1CA-AC5783A3E110}" dt="2024-03-06T13:31:49.927" v="818" actId="21"/>
          <ac:picMkLst>
            <pc:docMk/>
            <pc:sldMk cId="3905559183" sldId="601"/>
            <ac:picMk id="21" creationId="{52528307-596E-449E-9AA7-970934898D54}"/>
          </ac:picMkLst>
        </pc:picChg>
        <pc:picChg chg="add mod ord">
          <ac:chgData name="di Santo, Anna" userId="2b3fff9e-2c5a-46b7-af3e-be281519fd02" providerId="ADAL" clId="{63FBA77A-DC21-4F1C-B1CA-AC5783A3E110}" dt="2024-03-06T13:38:58.218" v="865" actId="1076"/>
          <ac:picMkLst>
            <pc:docMk/>
            <pc:sldMk cId="3905559183" sldId="601"/>
            <ac:picMk id="24" creationId="{F8424556-D469-6294-3E07-03E2A1C1E32F}"/>
          </ac:picMkLst>
        </pc:picChg>
        <pc:picChg chg="del">
          <ac:chgData name="di Santo, Anna" userId="2b3fff9e-2c5a-46b7-af3e-be281519fd02" providerId="ADAL" clId="{63FBA77A-DC21-4F1C-B1CA-AC5783A3E110}" dt="2024-03-06T13:31:51.732" v="819" actId="21"/>
          <ac:picMkLst>
            <pc:docMk/>
            <pc:sldMk cId="3905559183" sldId="601"/>
            <ac:picMk id="25" creationId="{1A17A4A8-8178-4EFD-B29D-AD664FF948A6}"/>
          </ac:picMkLst>
        </pc:picChg>
      </pc:sldChg>
      <pc:sldChg chg="addSp modSp mod">
        <pc:chgData name="di Santo, Anna" userId="2b3fff9e-2c5a-46b7-af3e-be281519fd02" providerId="ADAL" clId="{63FBA77A-DC21-4F1C-B1CA-AC5783A3E110}" dt="2024-03-06T13:50:19.642" v="921" actId="1076"/>
        <pc:sldMkLst>
          <pc:docMk/>
          <pc:sldMk cId="891967227" sldId="604"/>
        </pc:sldMkLst>
        <pc:spChg chg="add mod">
          <ac:chgData name="di Santo, Anna" userId="2b3fff9e-2c5a-46b7-af3e-be281519fd02" providerId="ADAL" clId="{63FBA77A-DC21-4F1C-B1CA-AC5783A3E110}" dt="2024-03-05T16:12:55.912" v="155" actId="207"/>
          <ac:spMkLst>
            <pc:docMk/>
            <pc:sldMk cId="891967227" sldId="604"/>
            <ac:spMk id="2" creationId="{2A805D39-8898-B90E-2BC8-6EA1619301C4}"/>
          </ac:spMkLst>
        </pc:spChg>
        <pc:grpChg chg="mod">
          <ac:chgData name="di Santo, Anna" userId="2b3fff9e-2c5a-46b7-af3e-be281519fd02" providerId="ADAL" clId="{63FBA77A-DC21-4F1C-B1CA-AC5783A3E110}" dt="2024-03-06T13:50:19.642" v="921" actId="1076"/>
          <ac:grpSpMkLst>
            <pc:docMk/>
            <pc:sldMk cId="891967227" sldId="604"/>
            <ac:grpSpMk id="25" creationId="{3F5C3744-3A71-42E7-A2C1-8E149CDF4B72}"/>
          </ac:grpSpMkLst>
        </pc:grpChg>
        <pc:picChg chg="add mod">
          <ac:chgData name="di Santo, Anna" userId="2b3fff9e-2c5a-46b7-af3e-be281519fd02" providerId="ADAL" clId="{63FBA77A-DC21-4F1C-B1CA-AC5783A3E110}" dt="2024-03-05T16:13:03.234" v="157" actId="1076"/>
          <ac:picMkLst>
            <pc:docMk/>
            <pc:sldMk cId="891967227" sldId="604"/>
            <ac:picMk id="4" creationId="{6F172C9F-80C7-528C-5636-A218CAD7570E}"/>
          </ac:picMkLst>
        </pc:picChg>
        <pc:picChg chg="add mod">
          <ac:chgData name="di Santo, Anna" userId="2b3fff9e-2c5a-46b7-af3e-be281519fd02" providerId="ADAL" clId="{63FBA77A-DC21-4F1C-B1CA-AC5783A3E110}" dt="2024-03-06T13:39:44.417" v="872" actId="14100"/>
          <ac:picMkLst>
            <pc:docMk/>
            <pc:sldMk cId="891967227" sldId="604"/>
            <ac:picMk id="12" creationId="{6055446D-F684-3F05-45BD-F00D5134E8FB}"/>
          </ac:picMkLst>
        </pc:picChg>
        <pc:picChg chg="add mod">
          <ac:chgData name="di Santo, Anna" userId="2b3fff9e-2c5a-46b7-af3e-be281519fd02" providerId="ADAL" clId="{63FBA77A-DC21-4F1C-B1CA-AC5783A3E110}" dt="2024-03-06T13:50:18.560" v="920" actId="1076"/>
          <ac:picMkLst>
            <pc:docMk/>
            <pc:sldMk cId="891967227" sldId="604"/>
            <ac:picMk id="13" creationId="{7D290225-124A-B256-958A-24D1879F11DD}"/>
          </ac:picMkLst>
        </pc:picChg>
      </pc:sldChg>
      <pc:sldChg chg="addSp delSp modSp mod">
        <pc:chgData name="di Santo, Anna" userId="2b3fff9e-2c5a-46b7-af3e-be281519fd02" providerId="ADAL" clId="{63FBA77A-DC21-4F1C-B1CA-AC5783A3E110}" dt="2024-03-06T13:41:17.422" v="880" actId="1076"/>
        <pc:sldMkLst>
          <pc:docMk/>
          <pc:sldMk cId="3597824310" sldId="605"/>
        </pc:sldMkLst>
        <pc:spChg chg="mod">
          <ac:chgData name="di Santo, Anna" userId="2b3fff9e-2c5a-46b7-af3e-be281519fd02" providerId="ADAL" clId="{63FBA77A-DC21-4F1C-B1CA-AC5783A3E110}" dt="2024-03-06T13:41:17.422" v="880" actId="1076"/>
          <ac:spMkLst>
            <pc:docMk/>
            <pc:sldMk cId="3597824310" sldId="605"/>
            <ac:spMk id="4" creationId="{00000000-0000-0000-0000-000000000000}"/>
          </ac:spMkLst>
        </pc:spChg>
        <pc:picChg chg="add mod ord">
          <ac:chgData name="di Santo, Anna" userId="2b3fff9e-2c5a-46b7-af3e-be281519fd02" providerId="ADAL" clId="{63FBA77A-DC21-4F1C-B1CA-AC5783A3E110}" dt="2024-03-06T13:41:06.074" v="879" actId="1076"/>
          <ac:picMkLst>
            <pc:docMk/>
            <pc:sldMk cId="3597824310" sldId="605"/>
            <ac:picMk id="3" creationId="{8ED08BCA-F132-68AA-1490-F22A6CC98350}"/>
          </ac:picMkLst>
        </pc:picChg>
        <pc:picChg chg="del">
          <ac:chgData name="di Santo, Anna" userId="2b3fff9e-2c5a-46b7-af3e-be281519fd02" providerId="ADAL" clId="{63FBA77A-DC21-4F1C-B1CA-AC5783A3E110}" dt="2024-03-06T13:40:55.890" v="875" actId="21"/>
          <ac:picMkLst>
            <pc:docMk/>
            <pc:sldMk cId="3597824310" sldId="605"/>
            <ac:picMk id="7" creationId="{00000000-0000-0000-0000-000000000000}"/>
          </ac:picMkLst>
        </pc:picChg>
      </pc:sldChg>
      <pc:sldChg chg="addSp delSp modSp mod">
        <pc:chgData name="di Santo, Anna" userId="2b3fff9e-2c5a-46b7-af3e-be281519fd02" providerId="ADAL" clId="{63FBA77A-DC21-4F1C-B1CA-AC5783A3E110}" dt="2024-03-05T16:13:38.525" v="165" actId="1076"/>
        <pc:sldMkLst>
          <pc:docMk/>
          <pc:sldMk cId="3391209955" sldId="642"/>
        </pc:sldMkLst>
        <pc:picChg chg="add mod">
          <ac:chgData name="di Santo, Anna" userId="2b3fff9e-2c5a-46b7-af3e-be281519fd02" providerId="ADAL" clId="{63FBA77A-DC21-4F1C-B1CA-AC5783A3E110}" dt="2024-03-05T16:13:38.525" v="165" actId="1076"/>
          <ac:picMkLst>
            <pc:docMk/>
            <pc:sldMk cId="3391209955" sldId="642"/>
            <ac:picMk id="2" creationId="{FF71D6DB-3868-0841-95C5-DB75A5A93ACA}"/>
          </ac:picMkLst>
        </pc:picChg>
        <pc:picChg chg="del">
          <ac:chgData name="di Santo, Anna" userId="2b3fff9e-2c5a-46b7-af3e-be281519fd02" providerId="ADAL" clId="{63FBA77A-DC21-4F1C-B1CA-AC5783A3E110}" dt="2024-03-05T16:13:12.559" v="160" actId="21"/>
          <ac:picMkLst>
            <pc:docMk/>
            <pc:sldMk cId="3391209955" sldId="642"/>
            <ac:picMk id="12" creationId="{B837ECB5-00C4-4FD9-840A-256C0E37DAA8}"/>
          </ac:picMkLst>
        </pc:picChg>
      </pc:sldChg>
      <pc:sldChg chg="addSp modSp mod">
        <pc:chgData name="di Santo, Anna" userId="2b3fff9e-2c5a-46b7-af3e-be281519fd02" providerId="ADAL" clId="{63FBA77A-DC21-4F1C-B1CA-AC5783A3E110}" dt="2024-03-06T09:27:32.871" v="308" actId="1076"/>
        <pc:sldMkLst>
          <pc:docMk/>
          <pc:sldMk cId="397347751" sldId="644"/>
        </pc:sldMkLst>
        <pc:spChg chg="add mod">
          <ac:chgData name="di Santo, Anna" userId="2b3fff9e-2c5a-46b7-af3e-be281519fd02" providerId="ADAL" clId="{63FBA77A-DC21-4F1C-B1CA-AC5783A3E110}" dt="2024-03-05T16:01:06.101" v="45" actId="207"/>
          <ac:spMkLst>
            <pc:docMk/>
            <pc:sldMk cId="397347751" sldId="644"/>
            <ac:spMk id="5" creationId="{E7730E30-8A14-D4D9-D652-3489129B88E1}"/>
          </ac:spMkLst>
        </pc:spChg>
        <pc:picChg chg="add mod">
          <ac:chgData name="di Santo, Anna" userId="2b3fff9e-2c5a-46b7-af3e-be281519fd02" providerId="ADAL" clId="{63FBA77A-DC21-4F1C-B1CA-AC5783A3E110}" dt="2024-03-05T16:01:16.429" v="47" actId="1076"/>
          <ac:picMkLst>
            <pc:docMk/>
            <pc:sldMk cId="397347751" sldId="644"/>
            <ac:picMk id="7" creationId="{C504AFEA-299E-F90A-4541-01555AAE1F74}"/>
          </ac:picMkLst>
        </pc:picChg>
        <pc:picChg chg="add mod">
          <ac:chgData name="di Santo, Anna" userId="2b3fff9e-2c5a-46b7-af3e-be281519fd02" providerId="ADAL" clId="{63FBA77A-DC21-4F1C-B1CA-AC5783A3E110}" dt="2024-03-06T09:27:32.871" v="308" actId="1076"/>
          <ac:picMkLst>
            <pc:docMk/>
            <pc:sldMk cId="397347751" sldId="644"/>
            <ac:picMk id="8" creationId="{0573A426-3C80-3337-98FA-643DBCF2B204}"/>
          </ac:picMkLst>
        </pc:picChg>
      </pc:sldChg>
      <pc:sldChg chg="addSp modSp mod">
        <pc:chgData name="di Santo, Anna" userId="2b3fff9e-2c5a-46b7-af3e-be281519fd02" providerId="ADAL" clId="{63FBA77A-DC21-4F1C-B1CA-AC5783A3E110}" dt="2024-03-06T09:41:08.189" v="333" actId="14100"/>
        <pc:sldMkLst>
          <pc:docMk/>
          <pc:sldMk cId="3102902422" sldId="646"/>
        </pc:sldMkLst>
        <pc:spChg chg="add mod">
          <ac:chgData name="di Santo, Anna" userId="2b3fff9e-2c5a-46b7-af3e-be281519fd02" providerId="ADAL" clId="{63FBA77A-DC21-4F1C-B1CA-AC5783A3E110}" dt="2024-03-05T16:04:54.960" v="76" actId="207"/>
          <ac:spMkLst>
            <pc:docMk/>
            <pc:sldMk cId="3102902422" sldId="646"/>
            <ac:spMk id="2" creationId="{85706AB4-86B4-9F83-9AB3-356453834A5D}"/>
          </ac:spMkLst>
        </pc:spChg>
        <pc:picChg chg="add mod">
          <ac:chgData name="di Santo, Anna" userId="2b3fff9e-2c5a-46b7-af3e-be281519fd02" providerId="ADAL" clId="{63FBA77A-DC21-4F1C-B1CA-AC5783A3E110}" dt="2024-03-05T16:05:08.336" v="78" actId="1076"/>
          <ac:picMkLst>
            <pc:docMk/>
            <pc:sldMk cId="3102902422" sldId="646"/>
            <ac:picMk id="4" creationId="{9A6D3312-0C2E-CB8E-DEF8-A75E4AB94651}"/>
          </ac:picMkLst>
        </pc:picChg>
        <pc:picChg chg="add mod">
          <ac:chgData name="di Santo, Anna" userId="2b3fff9e-2c5a-46b7-af3e-be281519fd02" providerId="ADAL" clId="{63FBA77A-DC21-4F1C-B1CA-AC5783A3E110}" dt="2024-03-06T09:41:08.189" v="333" actId="14100"/>
          <ac:picMkLst>
            <pc:docMk/>
            <pc:sldMk cId="3102902422" sldId="646"/>
            <ac:picMk id="5" creationId="{82B50658-4720-2A66-ADA3-46A780ADEDE9}"/>
          </ac:picMkLst>
        </pc:picChg>
      </pc:sldChg>
      <pc:sldChg chg="addSp delSp modSp mod">
        <pc:chgData name="di Santo, Anna" userId="2b3fff9e-2c5a-46b7-af3e-be281519fd02" providerId="ADAL" clId="{63FBA77A-DC21-4F1C-B1CA-AC5783A3E110}" dt="2024-03-06T10:09:13.960" v="387" actId="1076"/>
        <pc:sldMkLst>
          <pc:docMk/>
          <pc:sldMk cId="3607944838" sldId="647"/>
        </pc:sldMkLst>
        <pc:spChg chg="add mod">
          <ac:chgData name="di Santo, Anna" userId="2b3fff9e-2c5a-46b7-af3e-be281519fd02" providerId="ADAL" clId="{63FBA77A-DC21-4F1C-B1CA-AC5783A3E110}" dt="2024-03-05T16:05:29.116" v="80" actId="207"/>
          <ac:spMkLst>
            <pc:docMk/>
            <pc:sldMk cId="3607944838" sldId="647"/>
            <ac:spMk id="2" creationId="{E9FB34D8-D56D-026A-9565-B47D16E6CC1D}"/>
          </ac:spMkLst>
        </pc:spChg>
        <pc:spChg chg="mod">
          <ac:chgData name="di Santo, Anna" userId="2b3fff9e-2c5a-46b7-af3e-be281519fd02" providerId="ADAL" clId="{63FBA77A-DC21-4F1C-B1CA-AC5783A3E110}" dt="2024-03-06T10:09:04.951" v="386" actId="1076"/>
          <ac:spMkLst>
            <pc:docMk/>
            <pc:sldMk cId="3607944838" sldId="647"/>
            <ac:spMk id="23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0:09:00.519" v="385" actId="1076"/>
          <ac:spMkLst>
            <pc:docMk/>
            <pc:sldMk cId="3607944838" sldId="647"/>
            <ac:spMk id="26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0:09:13.960" v="387" actId="1076"/>
          <ac:spMkLst>
            <pc:docMk/>
            <pc:sldMk cId="3607944838" sldId="647"/>
            <ac:spMk id="27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10:08:56.140" v="384" actId="1076"/>
          <ac:spMkLst>
            <pc:docMk/>
            <pc:sldMk cId="3607944838" sldId="647"/>
            <ac:spMk id="28" creationId="{00000000-0000-0000-0000-000000000000}"/>
          </ac:spMkLst>
        </pc:spChg>
        <pc:picChg chg="del mod">
          <ac:chgData name="di Santo, Anna" userId="2b3fff9e-2c5a-46b7-af3e-be281519fd02" providerId="ADAL" clId="{63FBA77A-DC21-4F1C-B1CA-AC5783A3E110}" dt="2024-03-06T09:41:47.459" v="338" actId="21"/>
          <ac:picMkLst>
            <pc:docMk/>
            <pc:sldMk cId="3607944838" sldId="647"/>
            <ac:picMk id="4" creationId="{D3AA80CF-DB12-4EAC-BD16-A89F44C62CC7}"/>
          </ac:picMkLst>
        </pc:picChg>
        <pc:picChg chg="ord">
          <ac:chgData name="di Santo, Anna" userId="2b3fff9e-2c5a-46b7-af3e-be281519fd02" providerId="ADAL" clId="{63FBA77A-DC21-4F1C-B1CA-AC5783A3E110}" dt="2024-03-06T10:08:46.385" v="382" actId="167"/>
          <ac:picMkLst>
            <pc:docMk/>
            <pc:sldMk cId="3607944838" sldId="647"/>
            <ac:picMk id="5" creationId="{00000000-0000-0000-0000-000000000000}"/>
          </ac:picMkLst>
        </pc:picChg>
        <pc:picChg chg="add mod">
          <ac:chgData name="di Santo, Anna" userId="2b3fff9e-2c5a-46b7-af3e-be281519fd02" providerId="ADAL" clId="{63FBA77A-DC21-4F1C-B1CA-AC5783A3E110}" dt="2024-03-05T16:05:37.904" v="82" actId="1076"/>
          <ac:picMkLst>
            <pc:docMk/>
            <pc:sldMk cId="3607944838" sldId="647"/>
            <ac:picMk id="6" creationId="{1508A582-82A3-4146-0859-2C283F5059DC}"/>
          </ac:picMkLst>
        </pc:picChg>
        <pc:picChg chg="add mod">
          <ac:chgData name="di Santo, Anna" userId="2b3fff9e-2c5a-46b7-af3e-be281519fd02" providerId="ADAL" clId="{63FBA77A-DC21-4F1C-B1CA-AC5783A3E110}" dt="2024-03-06T09:41:29.554" v="336" actId="14100"/>
          <ac:picMkLst>
            <pc:docMk/>
            <pc:sldMk cId="3607944838" sldId="647"/>
            <ac:picMk id="7" creationId="{A2277CA8-965E-E812-A2D0-1C06235801D9}"/>
          </ac:picMkLst>
        </pc:picChg>
        <pc:picChg chg="add del mod ord">
          <ac:chgData name="di Santo, Anna" userId="2b3fff9e-2c5a-46b7-af3e-be281519fd02" providerId="ADAL" clId="{63FBA77A-DC21-4F1C-B1CA-AC5783A3E110}" dt="2024-03-06T10:08:32.558" v="379" actId="21"/>
          <ac:picMkLst>
            <pc:docMk/>
            <pc:sldMk cId="3607944838" sldId="647"/>
            <ac:picMk id="9" creationId="{6C01FA24-EC89-06E5-0088-850391560424}"/>
          </ac:picMkLst>
        </pc:picChg>
        <pc:picChg chg="add mod ord">
          <ac:chgData name="di Santo, Anna" userId="2b3fff9e-2c5a-46b7-af3e-be281519fd02" providerId="ADAL" clId="{63FBA77A-DC21-4F1C-B1CA-AC5783A3E110}" dt="2024-03-06T10:08:51.721" v="383" actId="1076"/>
          <ac:picMkLst>
            <pc:docMk/>
            <pc:sldMk cId="3607944838" sldId="647"/>
            <ac:picMk id="11" creationId="{966D355E-B4E8-F2F1-02F1-077C2456CB66}"/>
          </ac:picMkLst>
        </pc:picChg>
        <pc:picChg chg="ord">
          <ac:chgData name="di Santo, Anna" userId="2b3fff9e-2c5a-46b7-af3e-be281519fd02" providerId="ADAL" clId="{63FBA77A-DC21-4F1C-B1CA-AC5783A3E110}" dt="2024-03-06T09:42:19.348" v="344" actId="167"/>
          <ac:picMkLst>
            <pc:docMk/>
            <pc:sldMk cId="3607944838" sldId="647"/>
            <ac:picMk id="14" creationId="{8052DCCC-414C-473C-A222-ABE74D3A7A21}"/>
          </ac:picMkLst>
        </pc:picChg>
      </pc:sldChg>
      <pc:sldChg chg="addSp delSp modSp mod">
        <pc:chgData name="di Santo, Anna" userId="2b3fff9e-2c5a-46b7-af3e-be281519fd02" providerId="ADAL" clId="{63FBA77A-DC21-4F1C-B1CA-AC5783A3E110}" dt="2024-03-06T13:47:48.127" v="895" actId="1076"/>
        <pc:sldMkLst>
          <pc:docMk/>
          <pc:sldMk cId="2823499010" sldId="649"/>
        </pc:sldMkLst>
        <pc:spChg chg="add mod">
          <ac:chgData name="di Santo, Anna" userId="2b3fff9e-2c5a-46b7-af3e-be281519fd02" providerId="ADAL" clId="{63FBA77A-DC21-4F1C-B1CA-AC5783A3E110}" dt="2024-03-05T15:59:59.735" v="33" actId="207"/>
          <ac:spMkLst>
            <pc:docMk/>
            <pc:sldMk cId="2823499010" sldId="649"/>
            <ac:spMk id="2" creationId="{81FB94ED-081B-9EDE-6165-20469C821700}"/>
          </ac:spMkLst>
        </pc:spChg>
        <pc:spChg chg="mod">
          <ac:chgData name="di Santo, Anna" userId="2b3fff9e-2c5a-46b7-af3e-be281519fd02" providerId="ADAL" clId="{63FBA77A-DC21-4F1C-B1CA-AC5783A3E110}" dt="2024-03-06T09:10:31.274" v="289" actId="1076"/>
          <ac:spMkLst>
            <pc:docMk/>
            <pc:sldMk cId="2823499010" sldId="649"/>
            <ac:spMk id="5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09:10:26.551" v="288" actId="1076"/>
          <ac:spMkLst>
            <pc:docMk/>
            <pc:sldMk cId="2823499010" sldId="649"/>
            <ac:spMk id="7" creationId="{00000000-0000-0000-0000-000000000000}"/>
          </ac:spMkLst>
        </pc:spChg>
        <pc:spChg chg="mod ord">
          <ac:chgData name="di Santo, Anna" userId="2b3fff9e-2c5a-46b7-af3e-be281519fd02" providerId="ADAL" clId="{63FBA77A-DC21-4F1C-B1CA-AC5783A3E110}" dt="2024-03-06T09:09:49.421" v="279" actId="167"/>
          <ac:spMkLst>
            <pc:docMk/>
            <pc:sldMk cId="2823499010" sldId="649"/>
            <ac:spMk id="8" creationId="{00000000-0000-0000-0000-000000000000}"/>
          </ac:spMkLst>
        </pc:spChg>
        <pc:spChg chg="mod ord">
          <ac:chgData name="di Santo, Anna" userId="2b3fff9e-2c5a-46b7-af3e-be281519fd02" providerId="ADAL" clId="{63FBA77A-DC21-4F1C-B1CA-AC5783A3E110}" dt="2024-03-06T09:10:04.721" v="283" actId="166"/>
          <ac:spMkLst>
            <pc:docMk/>
            <pc:sldMk cId="2823499010" sldId="649"/>
            <ac:spMk id="9" creationId="{00000000-0000-0000-0000-000000000000}"/>
          </ac:spMkLst>
        </pc:spChg>
        <pc:spChg chg="mod">
          <ac:chgData name="di Santo, Anna" userId="2b3fff9e-2c5a-46b7-af3e-be281519fd02" providerId="ADAL" clId="{63FBA77A-DC21-4F1C-B1CA-AC5783A3E110}" dt="2024-03-06T09:09:25.175" v="275" actId="1076"/>
          <ac:spMkLst>
            <pc:docMk/>
            <pc:sldMk cId="2823499010" sldId="649"/>
            <ac:spMk id="10" creationId="{00000000-0000-0000-0000-000000000000}"/>
          </ac:spMkLst>
        </pc:spChg>
        <pc:grpChg chg="del">
          <ac:chgData name="di Santo, Anna" userId="2b3fff9e-2c5a-46b7-af3e-be281519fd02" providerId="ADAL" clId="{63FBA77A-DC21-4F1C-B1CA-AC5783A3E110}" dt="2024-03-06T09:08:18.238" v="259" actId="21"/>
          <ac:grpSpMkLst>
            <pc:docMk/>
            <pc:sldMk cId="2823499010" sldId="649"/>
            <ac:grpSpMk id="25" creationId="{2C9BB895-24EF-44DC-92DE-D599AAC15B64}"/>
          </ac:grpSpMkLst>
        </pc:grpChg>
        <pc:picChg chg="add mod">
          <ac:chgData name="di Santo, Anna" userId="2b3fff9e-2c5a-46b7-af3e-be281519fd02" providerId="ADAL" clId="{63FBA77A-DC21-4F1C-B1CA-AC5783A3E110}" dt="2024-03-05T16:00:05.947" v="35" actId="1076"/>
          <ac:picMkLst>
            <pc:docMk/>
            <pc:sldMk cId="2823499010" sldId="649"/>
            <ac:picMk id="3" creationId="{201F4C49-96DC-2382-AB7B-595131938AC2}"/>
          </ac:picMkLst>
        </pc:picChg>
        <pc:picChg chg="add mod ord">
          <ac:chgData name="di Santo, Anna" userId="2b3fff9e-2c5a-46b7-af3e-be281519fd02" providerId="ADAL" clId="{63FBA77A-DC21-4F1C-B1CA-AC5783A3E110}" dt="2024-03-06T09:09:13.625" v="274" actId="1076"/>
          <ac:picMkLst>
            <pc:docMk/>
            <pc:sldMk cId="2823499010" sldId="649"/>
            <ac:picMk id="4" creationId="{FEC37F05-7C4B-1EF7-A2F6-BF69E626EA1B}"/>
          </ac:picMkLst>
        </pc:picChg>
        <pc:picChg chg="mod">
          <ac:chgData name="di Santo, Anna" userId="2b3fff9e-2c5a-46b7-af3e-be281519fd02" providerId="ADAL" clId="{63FBA77A-DC21-4F1C-B1CA-AC5783A3E110}" dt="2024-03-06T09:09:28.643" v="276" actId="1076"/>
          <ac:picMkLst>
            <pc:docMk/>
            <pc:sldMk cId="2823499010" sldId="649"/>
            <ac:picMk id="6" creationId="{00000000-0000-0000-0000-000000000000}"/>
          </ac:picMkLst>
        </pc:picChg>
        <pc:picChg chg="add del">
          <ac:chgData name="di Santo, Anna" userId="2b3fff9e-2c5a-46b7-af3e-be281519fd02" providerId="ADAL" clId="{63FBA77A-DC21-4F1C-B1CA-AC5783A3E110}" dt="2024-03-06T09:08:26.734" v="262"/>
          <ac:picMkLst>
            <pc:docMk/>
            <pc:sldMk cId="2823499010" sldId="649"/>
            <ac:picMk id="12" creationId="{8063F090-ED01-B02A-B9F9-D7C283C34483}"/>
          </ac:picMkLst>
        </pc:picChg>
        <pc:picChg chg="mod ord">
          <ac:chgData name="di Santo, Anna" userId="2b3fff9e-2c5a-46b7-af3e-be281519fd02" providerId="ADAL" clId="{63FBA77A-DC21-4F1C-B1CA-AC5783A3E110}" dt="2024-03-06T09:10:13.300" v="285" actId="166"/>
          <ac:picMkLst>
            <pc:docMk/>
            <pc:sldMk cId="2823499010" sldId="649"/>
            <ac:picMk id="13" creationId="{00000000-0000-0000-0000-000000000000}"/>
          </ac:picMkLst>
        </pc:picChg>
        <pc:picChg chg="mod ord">
          <ac:chgData name="di Santo, Anna" userId="2b3fff9e-2c5a-46b7-af3e-be281519fd02" providerId="ADAL" clId="{63FBA77A-DC21-4F1C-B1CA-AC5783A3E110}" dt="2024-03-06T09:10:19.749" v="287" actId="166"/>
          <ac:picMkLst>
            <pc:docMk/>
            <pc:sldMk cId="2823499010" sldId="649"/>
            <ac:picMk id="14" creationId="{00000000-0000-0000-0000-000000000000}"/>
          </ac:picMkLst>
        </pc:picChg>
        <pc:picChg chg="add del mod">
          <ac:chgData name="di Santo, Anna" userId="2b3fff9e-2c5a-46b7-af3e-be281519fd02" providerId="ADAL" clId="{63FBA77A-DC21-4F1C-B1CA-AC5783A3E110}" dt="2024-03-06T13:47:39.102" v="892" actId="21"/>
          <ac:picMkLst>
            <pc:docMk/>
            <pc:sldMk cId="2823499010" sldId="649"/>
            <ac:picMk id="15" creationId="{D5300D42-5ABF-2228-305B-C3CD96ECB178}"/>
          </ac:picMkLst>
        </pc:picChg>
        <pc:picChg chg="add mod">
          <ac:chgData name="di Santo, Anna" userId="2b3fff9e-2c5a-46b7-af3e-be281519fd02" providerId="ADAL" clId="{63FBA77A-DC21-4F1C-B1CA-AC5783A3E110}" dt="2024-03-06T09:11:24.711" v="300" actId="1076"/>
          <ac:picMkLst>
            <pc:docMk/>
            <pc:sldMk cId="2823499010" sldId="649"/>
            <ac:picMk id="16" creationId="{02C8F9C1-3496-9E9C-62E5-C497DEC20B70}"/>
          </ac:picMkLst>
        </pc:picChg>
        <pc:picChg chg="add mod">
          <ac:chgData name="di Santo, Anna" userId="2b3fff9e-2c5a-46b7-af3e-be281519fd02" providerId="ADAL" clId="{63FBA77A-DC21-4F1C-B1CA-AC5783A3E110}" dt="2024-03-06T09:11:12.807" v="297" actId="1076"/>
          <ac:picMkLst>
            <pc:docMk/>
            <pc:sldMk cId="2823499010" sldId="649"/>
            <ac:picMk id="18" creationId="{8DCE8A28-3199-9814-3309-C525D29D2158}"/>
          </ac:picMkLst>
        </pc:picChg>
        <pc:picChg chg="add mod">
          <ac:chgData name="di Santo, Anna" userId="2b3fff9e-2c5a-46b7-af3e-be281519fd02" providerId="ADAL" clId="{63FBA77A-DC21-4F1C-B1CA-AC5783A3E110}" dt="2024-03-06T13:47:48.127" v="895" actId="1076"/>
          <ac:picMkLst>
            <pc:docMk/>
            <pc:sldMk cId="2823499010" sldId="649"/>
            <ac:picMk id="19" creationId="{8C995B66-C93C-A2CB-D722-BD5E91DBD3CA}"/>
          </ac:picMkLst>
        </pc:picChg>
      </pc:sldChg>
      <pc:sldChg chg="addSp delSp modSp mod">
        <pc:chgData name="di Santo, Anna" userId="2b3fff9e-2c5a-46b7-af3e-be281519fd02" providerId="ADAL" clId="{63FBA77A-DC21-4F1C-B1CA-AC5783A3E110}" dt="2024-03-06T09:02:27.669" v="219" actId="14100"/>
        <pc:sldMkLst>
          <pc:docMk/>
          <pc:sldMk cId="4164884089" sldId="650"/>
        </pc:sldMkLst>
        <pc:spChg chg="add mod">
          <ac:chgData name="di Santo, Anna" userId="2b3fff9e-2c5a-46b7-af3e-be281519fd02" providerId="ADAL" clId="{63FBA77A-DC21-4F1C-B1CA-AC5783A3E110}" dt="2024-03-05T15:58:48.731" v="21" actId="207"/>
          <ac:spMkLst>
            <pc:docMk/>
            <pc:sldMk cId="4164884089" sldId="650"/>
            <ac:spMk id="2" creationId="{2E32C0A9-10BD-6EA6-4438-9C7D6815C573}"/>
          </ac:spMkLst>
        </pc:spChg>
        <pc:spChg chg="mod">
          <ac:chgData name="di Santo, Anna" userId="2b3fff9e-2c5a-46b7-af3e-be281519fd02" providerId="ADAL" clId="{63FBA77A-DC21-4F1C-B1CA-AC5783A3E110}" dt="2024-03-06T09:02:19.947" v="217" actId="1076"/>
          <ac:spMkLst>
            <pc:docMk/>
            <pc:sldMk cId="4164884089" sldId="650"/>
            <ac:spMk id="5" creationId="{00000000-0000-0000-0000-000000000000}"/>
          </ac:spMkLst>
        </pc:spChg>
        <pc:spChg chg="ord">
          <ac:chgData name="di Santo, Anna" userId="2b3fff9e-2c5a-46b7-af3e-be281519fd02" providerId="ADAL" clId="{63FBA77A-DC21-4F1C-B1CA-AC5783A3E110}" dt="2024-03-06T09:02:13.906" v="216" actId="166"/>
          <ac:spMkLst>
            <pc:docMk/>
            <pc:sldMk cId="4164884089" sldId="650"/>
            <ac:spMk id="7" creationId="{00000000-0000-0000-0000-000000000000}"/>
          </ac:spMkLst>
        </pc:spChg>
        <pc:picChg chg="add mod">
          <ac:chgData name="di Santo, Anna" userId="2b3fff9e-2c5a-46b7-af3e-be281519fd02" providerId="ADAL" clId="{63FBA77A-DC21-4F1C-B1CA-AC5783A3E110}" dt="2024-03-05T15:58:57.961" v="23" actId="1076"/>
          <ac:picMkLst>
            <pc:docMk/>
            <pc:sldMk cId="4164884089" sldId="650"/>
            <ac:picMk id="3" creationId="{91B8EAC2-5333-C15C-4938-CC2F4C34E3F0}"/>
          </ac:picMkLst>
        </pc:picChg>
        <pc:picChg chg="add del mod">
          <ac:chgData name="di Santo, Anna" userId="2b3fff9e-2c5a-46b7-af3e-be281519fd02" providerId="ADAL" clId="{63FBA77A-DC21-4F1C-B1CA-AC5783A3E110}" dt="2024-03-06T09:00:47.511" v="209" actId="22"/>
          <ac:picMkLst>
            <pc:docMk/>
            <pc:sldMk cId="4164884089" sldId="650"/>
            <ac:picMk id="6" creationId="{D9D64ABD-D826-B09A-D777-D707E6F68F86}"/>
          </ac:picMkLst>
        </pc:picChg>
        <pc:picChg chg="add mod">
          <ac:chgData name="di Santo, Anna" userId="2b3fff9e-2c5a-46b7-af3e-be281519fd02" providerId="ADAL" clId="{63FBA77A-DC21-4F1C-B1CA-AC5783A3E110}" dt="2024-03-06T09:01:55.689" v="213" actId="14100"/>
          <ac:picMkLst>
            <pc:docMk/>
            <pc:sldMk cId="4164884089" sldId="650"/>
            <ac:picMk id="12" creationId="{58DCDA29-B120-11B6-56BF-1C26FD6C395F}"/>
          </ac:picMkLst>
        </pc:picChg>
        <pc:picChg chg="add mod">
          <ac:chgData name="di Santo, Anna" userId="2b3fff9e-2c5a-46b7-af3e-be281519fd02" providerId="ADAL" clId="{63FBA77A-DC21-4F1C-B1CA-AC5783A3E110}" dt="2024-03-06T09:02:27.669" v="219" actId="14100"/>
          <ac:picMkLst>
            <pc:docMk/>
            <pc:sldMk cId="4164884089" sldId="650"/>
            <ac:picMk id="13" creationId="{B116202E-2E06-358E-1E83-D129B2B57D5F}"/>
          </ac:picMkLst>
        </pc:picChg>
        <pc:picChg chg="add del">
          <ac:chgData name="di Santo, Anna" userId="2b3fff9e-2c5a-46b7-af3e-be281519fd02" providerId="ADAL" clId="{63FBA77A-DC21-4F1C-B1CA-AC5783A3E110}" dt="2024-03-06T09:00:47.769" v="210" actId="21"/>
          <ac:picMkLst>
            <pc:docMk/>
            <pc:sldMk cId="4164884089" sldId="650"/>
            <ac:picMk id="30" creationId="{C5BA1E82-6360-41D3-A4AB-6F1B5A371F09}"/>
          </ac:picMkLst>
        </pc:picChg>
      </pc:sldChg>
      <pc:sldChg chg="addSp modSp mod">
        <pc:chgData name="di Santo, Anna" userId="2b3fff9e-2c5a-46b7-af3e-be281519fd02" providerId="ADAL" clId="{63FBA77A-DC21-4F1C-B1CA-AC5783A3E110}" dt="2024-03-06T09:02:54.686" v="222" actId="14100"/>
        <pc:sldMkLst>
          <pc:docMk/>
          <pc:sldMk cId="1282878151" sldId="651"/>
        </pc:sldMkLst>
        <pc:spChg chg="add mod">
          <ac:chgData name="di Santo, Anna" userId="2b3fff9e-2c5a-46b7-af3e-be281519fd02" providerId="ADAL" clId="{63FBA77A-DC21-4F1C-B1CA-AC5783A3E110}" dt="2024-03-05T15:59:14.089" v="25" actId="207"/>
          <ac:spMkLst>
            <pc:docMk/>
            <pc:sldMk cId="1282878151" sldId="651"/>
            <ac:spMk id="2" creationId="{9CAB8FB1-59EC-9765-57BA-93B80D5D3FB2}"/>
          </ac:spMkLst>
        </pc:spChg>
        <pc:picChg chg="add mod">
          <ac:chgData name="di Santo, Anna" userId="2b3fff9e-2c5a-46b7-af3e-be281519fd02" providerId="ADAL" clId="{63FBA77A-DC21-4F1C-B1CA-AC5783A3E110}" dt="2024-03-05T15:59:23.418" v="27" actId="1076"/>
          <ac:picMkLst>
            <pc:docMk/>
            <pc:sldMk cId="1282878151" sldId="651"/>
            <ac:picMk id="4" creationId="{48772033-D7EC-F3A6-497B-7E073599216F}"/>
          </ac:picMkLst>
        </pc:picChg>
        <pc:picChg chg="add mod">
          <ac:chgData name="di Santo, Anna" userId="2b3fff9e-2c5a-46b7-af3e-be281519fd02" providerId="ADAL" clId="{63FBA77A-DC21-4F1C-B1CA-AC5783A3E110}" dt="2024-03-06T09:02:54.686" v="222" actId="14100"/>
          <ac:picMkLst>
            <pc:docMk/>
            <pc:sldMk cId="1282878151" sldId="651"/>
            <ac:picMk id="5" creationId="{1FDB4928-3A17-67FA-C6F1-D22B6C05281B}"/>
          </ac:picMkLst>
        </pc:picChg>
      </pc:sldChg>
      <pc:sldChg chg="addSp delSp modSp mod">
        <pc:chgData name="di Santo, Anna" userId="2b3fff9e-2c5a-46b7-af3e-be281519fd02" providerId="ADAL" clId="{63FBA77A-DC21-4F1C-B1CA-AC5783A3E110}" dt="2024-03-06T09:44:01.022" v="350" actId="14100"/>
        <pc:sldMkLst>
          <pc:docMk/>
          <pc:sldMk cId="3382092721" sldId="652"/>
        </pc:sldMkLst>
        <pc:spChg chg="add mod">
          <ac:chgData name="di Santo, Anna" userId="2b3fff9e-2c5a-46b7-af3e-be281519fd02" providerId="ADAL" clId="{63FBA77A-DC21-4F1C-B1CA-AC5783A3E110}" dt="2024-03-05T16:05:51.726" v="84" actId="207"/>
          <ac:spMkLst>
            <pc:docMk/>
            <pc:sldMk cId="3382092721" sldId="652"/>
            <ac:spMk id="2" creationId="{FBA418E8-AB5C-4AF6-F8C2-9CA540E62216}"/>
          </ac:spMkLst>
        </pc:spChg>
        <pc:picChg chg="add mod">
          <ac:chgData name="di Santo, Anna" userId="2b3fff9e-2c5a-46b7-af3e-be281519fd02" providerId="ADAL" clId="{63FBA77A-DC21-4F1C-B1CA-AC5783A3E110}" dt="2024-03-05T16:05:59.573" v="86" actId="1076"/>
          <ac:picMkLst>
            <pc:docMk/>
            <pc:sldMk cId="3382092721" sldId="652"/>
            <ac:picMk id="4" creationId="{32F9FD22-B376-095B-13DD-B853DCB3A23C}"/>
          </ac:picMkLst>
        </pc:picChg>
        <pc:picChg chg="add del">
          <ac:chgData name="di Santo, Anna" userId="2b3fff9e-2c5a-46b7-af3e-be281519fd02" providerId="ADAL" clId="{63FBA77A-DC21-4F1C-B1CA-AC5783A3E110}" dt="2024-03-06T09:43:46.152" v="347" actId="21"/>
          <ac:picMkLst>
            <pc:docMk/>
            <pc:sldMk cId="3382092721" sldId="652"/>
            <ac:picMk id="6" creationId="{9FE63B16-BF8F-7900-281B-F83451B01CD2}"/>
          </ac:picMkLst>
        </pc:picChg>
        <pc:picChg chg="add mod">
          <ac:chgData name="di Santo, Anna" userId="2b3fff9e-2c5a-46b7-af3e-be281519fd02" providerId="ADAL" clId="{63FBA77A-DC21-4F1C-B1CA-AC5783A3E110}" dt="2024-03-06T09:44:01.022" v="350" actId="14100"/>
          <ac:picMkLst>
            <pc:docMk/>
            <pc:sldMk cId="3382092721" sldId="652"/>
            <ac:picMk id="7" creationId="{69886544-DF97-E613-A6A3-766A7CE7966E}"/>
          </ac:picMkLst>
        </pc:picChg>
      </pc:sldChg>
      <pc:sldChg chg="addSp delSp modSp mod">
        <pc:chgData name="di Santo, Anna" userId="2b3fff9e-2c5a-46b7-af3e-be281519fd02" providerId="ADAL" clId="{63FBA77A-DC21-4F1C-B1CA-AC5783A3E110}" dt="2024-03-06T09:07:31.779" v="255" actId="1076"/>
        <pc:sldMkLst>
          <pc:docMk/>
          <pc:sldMk cId="4269620331" sldId="653"/>
        </pc:sldMkLst>
        <pc:spChg chg="add mod">
          <ac:chgData name="di Santo, Anna" userId="2b3fff9e-2c5a-46b7-af3e-be281519fd02" providerId="ADAL" clId="{63FBA77A-DC21-4F1C-B1CA-AC5783A3E110}" dt="2024-03-05T15:59:35.860" v="29" actId="207"/>
          <ac:spMkLst>
            <pc:docMk/>
            <pc:sldMk cId="4269620331" sldId="653"/>
            <ac:spMk id="2" creationId="{0DC0B45D-FD8E-A229-754F-136970DD490A}"/>
          </ac:spMkLst>
        </pc:spChg>
        <pc:spChg chg="mod">
          <ac:chgData name="di Santo, Anna" userId="2b3fff9e-2c5a-46b7-af3e-be281519fd02" providerId="ADAL" clId="{63FBA77A-DC21-4F1C-B1CA-AC5783A3E110}" dt="2024-03-06T09:06:55.558" v="248" actId="1076"/>
          <ac:spMkLst>
            <pc:docMk/>
            <pc:sldMk cId="4269620331" sldId="653"/>
            <ac:spMk id="8" creationId="{00000000-0000-0000-0000-000000000000}"/>
          </ac:spMkLst>
        </pc:spChg>
        <pc:grpChg chg="mod">
          <ac:chgData name="di Santo, Anna" userId="2b3fff9e-2c5a-46b7-af3e-be281519fd02" providerId="ADAL" clId="{63FBA77A-DC21-4F1C-B1CA-AC5783A3E110}" dt="2024-03-06T09:06:57.451" v="250" actId="1076"/>
          <ac:grpSpMkLst>
            <pc:docMk/>
            <pc:sldMk cId="4269620331" sldId="653"/>
            <ac:grpSpMk id="19" creationId="{2896B7E4-4273-4380-B5CB-475C9C5E9AE3}"/>
          </ac:grpSpMkLst>
        </pc:grpChg>
        <pc:grpChg chg="del">
          <ac:chgData name="di Santo, Anna" userId="2b3fff9e-2c5a-46b7-af3e-be281519fd02" providerId="ADAL" clId="{63FBA77A-DC21-4F1C-B1CA-AC5783A3E110}" dt="2024-03-06T09:04:50.861" v="225" actId="21"/>
          <ac:grpSpMkLst>
            <pc:docMk/>
            <pc:sldMk cId="4269620331" sldId="653"/>
            <ac:grpSpMk id="20" creationId="{44D6F5A9-682D-49EF-AD59-8724BE8AE26A}"/>
          </ac:grpSpMkLst>
        </pc:grpChg>
        <pc:picChg chg="del">
          <ac:chgData name="di Santo, Anna" userId="2b3fff9e-2c5a-46b7-af3e-be281519fd02" providerId="ADAL" clId="{63FBA77A-DC21-4F1C-B1CA-AC5783A3E110}" dt="2024-03-06T09:04:58.708" v="228" actId="21"/>
          <ac:picMkLst>
            <pc:docMk/>
            <pc:sldMk cId="4269620331" sldId="653"/>
            <ac:picMk id="4" creationId="{EB2E55FF-08AD-43E8-A6AA-B2714E72C769}"/>
          </ac:picMkLst>
        </pc:picChg>
        <pc:picChg chg="add mod">
          <ac:chgData name="di Santo, Anna" userId="2b3fff9e-2c5a-46b7-af3e-be281519fd02" providerId="ADAL" clId="{63FBA77A-DC21-4F1C-B1CA-AC5783A3E110}" dt="2024-03-05T15:59:42.704" v="31" actId="1076"/>
          <ac:picMkLst>
            <pc:docMk/>
            <pc:sldMk cId="4269620331" sldId="653"/>
            <ac:picMk id="12" creationId="{D6D9F134-0CFE-8182-9435-40EF9B15D4C3}"/>
          </ac:picMkLst>
        </pc:picChg>
        <pc:picChg chg="add mod ord">
          <ac:chgData name="di Santo, Anna" userId="2b3fff9e-2c5a-46b7-af3e-be281519fd02" providerId="ADAL" clId="{63FBA77A-DC21-4F1C-B1CA-AC5783A3E110}" dt="2024-03-06T09:07:31.779" v="255" actId="1076"/>
          <ac:picMkLst>
            <pc:docMk/>
            <pc:sldMk cId="4269620331" sldId="653"/>
            <ac:picMk id="15" creationId="{5E290B6A-AF1C-689D-B5E9-0563B57AF631}"/>
          </ac:picMkLst>
        </pc:picChg>
        <pc:picChg chg="add mod">
          <ac:chgData name="di Santo, Anna" userId="2b3fff9e-2c5a-46b7-af3e-be281519fd02" providerId="ADAL" clId="{63FBA77A-DC21-4F1C-B1CA-AC5783A3E110}" dt="2024-03-06T09:07:13.790" v="252" actId="1076"/>
          <ac:picMkLst>
            <pc:docMk/>
            <pc:sldMk cId="4269620331" sldId="653"/>
            <ac:picMk id="16" creationId="{A9D2135D-E7E7-147D-24DD-4727798A914C}"/>
          </ac:picMkLst>
        </pc:picChg>
        <pc:picChg chg="del">
          <ac:chgData name="di Santo, Anna" userId="2b3fff9e-2c5a-46b7-af3e-be281519fd02" providerId="ADAL" clId="{63FBA77A-DC21-4F1C-B1CA-AC5783A3E110}" dt="2024-03-06T09:05:34.815" v="234" actId="21"/>
          <ac:picMkLst>
            <pc:docMk/>
            <pc:sldMk cId="4269620331" sldId="653"/>
            <ac:picMk id="25" creationId="{7F157039-469F-4065-89E7-0AEF6D61EA1D}"/>
          </ac:picMkLst>
        </pc:picChg>
        <pc:picChg chg="del">
          <ac:chgData name="di Santo, Anna" userId="2b3fff9e-2c5a-46b7-af3e-be281519fd02" providerId="ADAL" clId="{63FBA77A-DC21-4F1C-B1CA-AC5783A3E110}" dt="2024-03-06T09:05:02.346" v="229" actId="21"/>
          <ac:picMkLst>
            <pc:docMk/>
            <pc:sldMk cId="4269620331" sldId="653"/>
            <ac:picMk id="26" creationId="{6AE735B8-95A3-4FC7-84B7-8DFE6317FC8F}"/>
          </ac:picMkLst>
        </pc:picChg>
        <pc:picChg chg="mod">
          <ac:chgData name="di Santo, Anna" userId="2b3fff9e-2c5a-46b7-af3e-be281519fd02" providerId="ADAL" clId="{63FBA77A-DC21-4F1C-B1CA-AC5783A3E110}" dt="2024-03-06T09:07:15.776" v="253" actId="1076"/>
          <ac:picMkLst>
            <pc:docMk/>
            <pc:sldMk cId="4269620331" sldId="653"/>
            <ac:picMk id="27" creationId="{A83A2D35-80FD-473F-8FC8-DF976A2264A5}"/>
          </ac:picMkLst>
        </pc:picChg>
        <pc:picChg chg="mod">
          <ac:chgData name="di Santo, Anna" userId="2b3fff9e-2c5a-46b7-af3e-be281519fd02" providerId="ADAL" clId="{63FBA77A-DC21-4F1C-B1CA-AC5783A3E110}" dt="2024-03-06T09:05:41.577" v="235" actId="1076"/>
          <ac:picMkLst>
            <pc:docMk/>
            <pc:sldMk cId="4269620331" sldId="653"/>
            <ac:picMk id="28" creationId="{4A96250C-B868-4C90-ABAF-6173F4A14EA8}"/>
          </ac:picMkLst>
        </pc:picChg>
        <pc:picChg chg="del">
          <ac:chgData name="di Santo, Anna" userId="2b3fff9e-2c5a-46b7-af3e-be281519fd02" providerId="ADAL" clId="{63FBA77A-DC21-4F1C-B1CA-AC5783A3E110}" dt="2024-03-06T09:04:56.145" v="227" actId="21"/>
          <ac:picMkLst>
            <pc:docMk/>
            <pc:sldMk cId="4269620331" sldId="653"/>
            <ac:picMk id="29" creationId="{0427A072-FCCB-4625-BCBF-8B957D094A30}"/>
          </ac:picMkLst>
        </pc:picChg>
      </pc:sldChg>
      <pc:sldChg chg="addSp modSp mod">
        <pc:chgData name="di Santo, Anna" userId="2b3fff9e-2c5a-46b7-af3e-be281519fd02" providerId="ADAL" clId="{63FBA77A-DC21-4F1C-B1CA-AC5783A3E110}" dt="2024-03-05T16:00:51.411" v="43" actId="1076"/>
        <pc:sldMkLst>
          <pc:docMk/>
          <pc:sldMk cId="3610765245" sldId="654"/>
        </pc:sldMkLst>
        <pc:spChg chg="add mod">
          <ac:chgData name="di Santo, Anna" userId="2b3fff9e-2c5a-46b7-af3e-be281519fd02" providerId="ADAL" clId="{63FBA77A-DC21-4F1C-B1CA-AC5783A3E110}" dt="2024-03-05T16:00:41.316" v="41" actId="207"/>
          <ac:spMkLst>
            <pc:docMk/>
            <pc:sldMk cId="3610765245" sldId="654"/>
            <ac:spMk id="2" creationId="{1D36F7C5-6ECF-3C1F-2718-1D8413BFCBBB}"/>
          </ac:spMkLst>
        </pc:spChg>
        <pc:picChg chg="add mod">
          <ac:chgData name="di Santo, Anna" userId="2b3fff9e-2c5a-46b7-af3e-be281519fd02" providerId="ADAL" clId="{63FBA77A-DC21-4F1C-B1CA-AC5783A3E110}" dt="2024-03-05T16:00:51.411" v="43" actId="1076"/>
          <ac:picMkLst>
            <pc:docMk/>
            <pc:sldMk cId="3610765245" sldId="654"/>
            <ac:picMk id="3" creationId="{F6C1307D-1881-7ED2-4C88-61A11BA61CCF}"/>
          </ac:picMkLst>
        </pc:picChg>
      </pc:sldChg>
      <pc:sldChg chg="addSp modSp mod">
        <pc:chgData name="di Santo, Anna" userId="2b3fff9e-2c5a-46b7-af3e-be281519fd02" providerId="ADAL" clId="{63FBA77A-DC21-4F1C-B1CA-AC5783A3E110}" dt="2024-03-06T09:28:33.064" v="316" actId="14100"/>
        <pc:sldMkLst>
          <pc:docMk/>
          <pc:sldMk cId="652575986" sldId="655"/>
        </pc:sldMkLst>
        <pc:spChg chg="add mod">
          <ac:chgData name="di Santo, Anna" userId="2b3fff9e-2c5a-46b7-af3e-be281519fd02" providerId="ADAL" clId="{63FBA77A-DC21-4F1C-B1CA-AC5783A3E110}" dt="2024-03-05T16:01:53.466" v="53" actId="207"/>
          <ac:spMkLst>
            <pc:docMk/>
            <pc:sldMk cId="652575986" sldId="655"/>
            <ac:spMk id="4" creationId="{4C1DCF64-114F-9F61-41F4-8986D60141BE}"/>
          </ac:spMkLst>
        </pc:spChg>
        <pc:picChg chg="add mod">
          <ac:chgData name="di Santo, Anna" userId="2b3fff9e-2c5a-46b7-af3e-be281519fd02" providerId="ADAL" clId="{63FBA77A-DC21-4F1C-B1CA-AC5783A3E110}" dt="2024-03-05T16:02:08.214" v="55" actId="1076"/>
          <ac:picMkLst>
            <pc:docMk/>
            <pc:sldMk cId="652575986" sldId="655"/>
            <ac:picMk id="6" creationId="{398E560B-0D79-B96B-D584-5FF6D0396E58}"/>
          </ac:picMkLst>
        </pc:picChg>
        <pc:picChg chg="add mod">
          <ac:chgData name="di Santo, Anna" userId="2b3fff9e-2c5a-46b7-af3e-be281519fd02" providerId="ADAL" clId="{63FBA77A-DC21-4F1C-B1CA-AC5783A3E110}" dt="2024-03-06T09:28:33.064" v="316" actId="14100"/>
          <ac:picMkLst>
            <pc:docMk/>
            <pc:sldMk cId="652575986" sldId="655"/>
            <ac:picMk id="7" creationId="{AAA376E7-F3AE-1B8E-831F-15EC9CC54D30}"/>
          </ac:picMkLst>
        </pc:picChg>
      </pc:sldChg>
      <pc:sldChg chg="addSp delSp modSp add mod delAnim">
        <pc:chgData name="di Santo, Anna" userId="2b3fff9e-2c5a-46b7-af3e-be281519fd02" providerId="ADAL" clId="{63FBA77A-DC21-4F1C-B1CA-AC5783A3E110}" dt="2024-03-06T11:02:45.045" v="669" actId="20577"/>
        <pc:sldMkLst>
          <pc:docMk/>
          <pc:sldMk cId="1308148703" sldId="656"/>
        </pc:sldMkLst>
        <pc:spChg chg="add mod">
          <ac:chgData name="di Santo, Anna" userId="2b3fff9e-2c5a-46b7-af3e-be281519fd02" providerId="ADAL" clId="{63FBA77A-DC21-4F1C-B1CA-AC5783A3E110}" dt="2024-03-06T11:02:45.045" v="669" actId="20577"/>
          <ac:spMkLst>
            <pc:docMk/>
            <pc:sldMk cId="1308148703" sldId="656"/>
            <ac:spMk id="11" creationId="{3A005FA8-76ED-417E-9FB7-1A7112DB1D6E}"/>
          </ac:spMkLst>
        </pc:spChg>
        <pc:spChg chg="add mod">
          <ac:chgData name="di Santo, Anna" userId="2b3fff9e-2c5a-46b7-af3e-be281519fd02" providerId="ADAL" clId="{63FBA77A-DC21-4F1C-B1CA-AC5783A3E110}" dt="2024-03-06T10:59:59.872" v="647" actId="1582"/>
          <ac:spMkLst>
            <pc:docMk/>
            <pc:sldMk cId="1308148703" sldId="656"/>
            <ac:spMk id="12" creationId="{DF00D77D-8E74-BF5D-A94E-49BB00794F28}"/>
          </ac:spMkLst>
        </pc:spChg>
        <pc:spChg chg="add mod">
          <ac:chgData name="di Santo, Anna" userId="2b3fff9e-2c5a-46b7-af3e-be281519fd02" providerId="ADAL" clId="{63FBA77A-DC21-4F1C-B1CA-AC5783A3E110}" dt="2024-03-06T11:01:23.682" v="656" actId="14100"/>
          <ac:spMkLst>
            <pc:docMk/>
            <pc:sldMk cId="1308148703" sldId="656"/>
            <ac:spMk id="16" creationId="{B838148D-9DBF-DB13-A932-18613C7EBDCF}"/>
          </ac:spMkLst>
        </pc:spChg>
        <pc:spChg chg="mod">
          <ac:chgData name="di Santo, Anna" userId="2b3fff9e-2c5a-46b7-af3e-be281519fd02" providerId="ADAL" clId="{63FBA77A-DC21-4F1C-B1CA-AC5783A3E110}" dt="2024-03-06T10:38:43.309" v="414" actId="1076"/>
          <ac:spMkLst>
            <pc:docMk/>
            <pc:sldMk cId="1308148703" sldId="656"/>
            <ac:spMk id="17" creationId="{00000000-0000-0000-0000-000000000000}"/>
          </ac:spMkLst>
        </pc:spChg>
        <pc:spChg chg="del">
          <ac:chgData name="di Santo, Anna" userId="2b3fff9e-2c5a-46b7-af3e-be281519fd02" providerId="ADAL" clId="{63FBA77A-DC21-4F1C-B1CA-AC5783A3E110}" dt="2024-03-06T10:38:39.210" v="412" actId="478"/>
          <ac:spMkLst>
            <pc:docMk/>
            <pc:sldMk cId="1308148703" sldId="656"/>
            <ac:spMk id="19" creationId="{00000000-0000-0000-0000-000000000000}"/>
          </ac:spMkLst>
        </pc:spChg>
        <pc:spChg chg="del">
          <ac:chgData name="di Santo, Anna" userId="2b3fff9e-2c5a-46b7-af3e-be281519fd02" providerId="ADAL" clId="{63FBA77A-DC21-4F1C-B1CA-AC5783A3E110}" dt="2024-03-06T10:39:03.902" v="417" actId="478"/>
          <ac:spMkLst>
            <pc:docMk/>
            <pc:sldMk cId="1308148703" sldId="656"/>
            <ac:spMk id="20" creationId="{00000000-0000-0000-0000-000000000000}"/>
          </ac:spMkLst>
        </pc:spChg>
        <pc:spChg chg="del">
          <ac:chgData name="di Santo, Anna" userId="2b3fff9e-2c5a-46b7-af3e-be281519fd02" providerId="ADAL" clId="{63FBA77A-DC21-4F1C-B1CA-AC5783A3E110}" dt="2024-03-06T10:38:47.210" v="415" actId="478"/>
          <ac:spMkLst>
            <pc:docMk/>
            <pc:sldMk cId="1308148703" sldId="656"/>
            <ac:spMk id="21" creationId="{00000000-0000-0000-0000-000000000000}"/>
          </ac:spMkLst>
        </pc:spChg>
        <pc:spChg chg="del">
          <ac:chgData name="di Santo, Anna" userId="2b3fff9e-2c5a-46b7-af3e-be281519fd02" providerId="ADAL" clId="{63FBA77A-DC21-4F1C-B1CA-AC5783A3E110}" dt="2024-03-06T10:38:39.210" v="412" actId="478"/>
          <ac:spMkLst>
            <pc:docMk/>
            <pc:sldMk cId="1308148703" sldId="656"/>
            <ac:spMk id="22" creationId="{00000000-0000-0000-0000-000000000000}"/>
          </ac:spMkLst>
        </pc:spChg>
        <pc:spChg chg="del">
          <ac:chgData name="di Santo, Anna" userId="2b3fff9e-2c5a-46b7-af3e-be281519fd02" providerId="ADAL" clId="{63FBA77A-DC21-4F1C-B1CA-AC5783A3E110}" dt="2024-03-06T10:38:39.210" v="412" actId="478"/>
          <ac:spMkLst>
            <pc:docMk/>
            <pc:sldMk cId="1308148703" sldId="656"/>
            <ac:spMk id="23" creationId="{00000000-0000-0000-0000-000000000000}"/>
          </ac:spMkLst>
        </pc:spChg>
        <pc:spChg chg="del">
          <ac:chgData name="di Santo, Anna" userId="2b3fff9e-2c5a-46b7-af3e-be281519fd02" providerId="ADAL" clId="{63FBA77A-DC21-4F1C-B1CA-AC5783A3E110}" dt="2024-03-06T10:39:14.471" v="419" actId="478"/>
          <ac:spMkLst>
            <pc:docMk/>
            <pc:sldMk cId="1308148703" sldId="656"/>
            <ac:spMk id="24" creationId="{00000000-0000-0000-0000-000000000000}"/>
          </ac:spMkLst>
        </pc:spChg>
        <pc:spChg chg="del">
          <ac:chgData name="di Santo, Anna" userId="2b3fff9e-2c5a-46b7-af3e-be281519fd02" providerId="ADAL" clId="{63FBA77A-DC21-4F1C-B1CA-AC5783A3E110}" dt="2024-03-06T10:38:47.210" v="415" actId="478"/>
          <ac:spMkLst>
            <pc:docMk/>
            <pc:sldMk cId="1308148703" sldId="656"/>
            <ac:spMk id="25" creationId="{00000000-0000-0000-0000-000000000000}"/>
          </ac:spMkLst>
        </pc:spChg>
        <pc:spChg chg="del">
          <ac:chgData name="di Santo, Anna" userId="2b3fff9e-2c5a-46b7-af3e-be281519fd02" providerId="ADAL" clId="{63FBA77A-DC21-4F1C-B1CA-AC5783A3E110}" dt="2024-03-06T10:38:47.210" v="415" actId="478"/>
          <ac:spMkLst>
            <pc:docMk/>
            <pc:sldMk cId="1308148703" sldId="656"/>
            <ac:spMk id="26" creationId="{00000000-0000-0000-0000-000000000000}"/>
          </ac:spMkLst>
        </pc:spChg>
        <pc:spChg chg="del">
          <ac:chgData name="di Santo, Anna" userId="2b3fff9e-2c5a-46b7-af3e-be281519fd02" providerId="ADAL" clId="{63FBA77A-DC21-4F1C-B1CA-AC5783A3E110}" dt="2024-03-06T10:38:39.210" v="412" actId="478"/>
          <ac:spMkLst>
            <pc:docMk/>
            <pc:sldMk cId="1308148703" sldId="656"/>
            <ac:spMk id="27" creationId="{00000000-0000-0000-0000-000000000000}"/>
          </ac:spMkLst>
        </pc:spChg>
        <pc:spChg chg="del">
          <ac:chgData name="di Santo, Anna" userId="2b3fff9e-2c5a-46b7-af3e-be281519fd02" providerId="ADAL" clId="{63FBA77A-DC21-4F1C-B1CA-AC5783A3E110}" dt="2024-03-06T10:38:39.210" v="412" actId="478"/>
          <ac:spMkLst>
            <pc:docMk/>
            <pc:sldMk cId="1308148703" sldId="656"/>
            <ac:spMk id="28" creationId="{00000000-0000-0000-0000-000000000000}"/>
          </ac:spMkLst>
        </pc:spChg>
        <pc:spChg chg="del">
          <ac:chgData name="di Santo, Anna" userId="2b3fff9e-2c5a-46b7-af3e-be281519fd02" providerId="ADAL" clId="{63FBA77A-DC21-4F1C-B1CA-AC5783A3E110}" dt="2024-03-06T10:38:39.210" v="412" actId="478"/>
          <ac:spMkLst>
            <pc:docMk/>
            <pc:sldMk cId="1308148703" sldId="656"/>
            <ac:spMk id="30" creationId="{00000000-0000-0000-0000-000000000000}"/>
          </ac:spMkLst>
        </pc:spChg>
        <pc:spChg chg="del">
          <ac:chgData name="di Santo, Anna" userId="2b3fff9e-2c5a-46b7-af3e-be281519fd02" providerId="ADAL" clId="{63FBA77A-DC21-4F1C-B1CA-AC5783A3E110}" dt="2024-03-06T10:38:39.210" v="412" actId="478"/>
          <ac:spMkLst>
            <pc:docMk/>
            <pc:sldMk cId="1308148703" sldId="656"/>
            <ac:spMk id="31" creationId="{00000000-0000-0000-0000-000000000000}"/>
          </ac:spMkLst>
        </pc:spChg>
        <pc:spChg chg="del">
          <ac:chgData name="di Santo, Anna" userId="2b3fff9e-2c5a-46b7-af3e-be281519fd02" providerId="ADAL" clId="{63FBA77A-DC21-4F1C-B1CA-AC5783A3E110}" dt="2024-03-06T10:38:39.210" v="412" actId="478"/>
          <ac:spMkLst>
            <pc:docMk/>
            <pc:sldMk cId="1308148703" sldId="656"/>
            <ac:spMk id="32" creationId="{00000000-0000-0000-0000-000000000000}"/>
          </ac:spMkLst>
        </pc:spChg>
        <pc:spChg chg="del">
          <ac:chgData name="di Santo, Anna" userId="2b3fff9e-2c5a-46b7-af3e-be281519fd02" providerId="ADAL" clId="{63FBA77A-DC21-4F1C-B1CA-AC5783A3E110}" dt="2024-03-06T10:38:39.210" v="412" actId="478"/>
          <ac:spMkLst>
            <pc:docMk/>
            <pc:sldMk cId="1308148703" sldId="656"/>
            <ac:spMk id="33" creationId="{00000000-0000-0000-0000-000000000000}"/>
          </ac:spMkLst>
        </pc:spChg>
        <pc:spChg chg="del">
          <ac:chgData name="di Santo, Anna" userId="2b3fff9e-2c5a-46b7-af3e-be281519fd02" providerId="ADAL" clId="{63FBA77A-DC21-4F1C-B1CA-AC5783A3E110}" dt="2024-03-06T10:38:39.210" v="412" actId="478"/>
          <ac:spMkLst>
            <pc:docMk/>
            <pc:sldMk cId="1308148703" sldId="656"/>
            <ac:spMk id="34" creationId="{00000000-0000-0000-0000-000000000000}"/>
          </ac:spMkLst>
        </pc:spChg>
        <pc:spChg chg="del">
          <ac:chgData name="di Santo, Anna" userId="2b3fff9e-2c5a-46b7-af3e-be281519fd02" providerId="ADAL" clId="{63FBA77A-DC21-4F1C-B1CA-AC5783A3E110}" dt="2024-03-06T10:38:39.210" v="412" actId="478"/>
          <ac:spMkLst>
            <pc:docMk/>
            <pc:sldMk cId="1308148703" sldId="656"/>
            <ac:spMk id="35" creationId="{00000000-0000-0000-0000-000000000000}"/>
          </ac:spMkLst>
        </pc:spChg>
        <pc:spChg chg="del">
          <ac:chgData name="di Santo, Anna" userId="2b3fff9e-2c5a-46b7-af3e-be281519fd02" providerId="ADAL" clId="{63FBA77A-DC21-4F1C-B1CA-AC5783A3E110}" dt="2024-03-06T10:38:39.210" v="412" actId="478"/>
          <ac:spMkLst>
            <pc:docMk/>
            <pc:sldMk cId="1308148703" sldId="656"/>
            <ac:spMk id="37" creationId="{4B773117-BF40-40C3-95B2-00DCB2014087}"/>
          </ac:spMkLst>
        </pc:spChg>
        <pc:spChg chg="del">
          <ac:chgData name="di Santo, Anna" userId="2b3fff9e-2c5a-46b7-af3e-be281519fd02" providerId="ADAL" clId="{63FBA77A-DC21-4F1C-B1CA-AC5783A3E110}" dt="2024-03-06T10:38:39.210" v="412" actId="478"/>
          <ac:spMkLst>
            <pc:docMk/>
            <pc:sldMk cId="1308148703" sldId="656"/>
            <ac:spMk id="38" creationId="{6DDFDFF2-A08B-4F69-B93B-3CE5AFA13934}"/>
          </ac:spMkLst>
        </pc:spChg>
        <pc:picChg chg="del">
          <ac:chgData name="di Santo, Anna" userId="2b3fff9e-2c5a-46b7-af3e-be281519fd02" providerId="ADAL" clId="{63FBA77A-DC21-4F1C-B1CA-AC5783A3E110}" dt="2024-03-06T10:39:22.537" v="422" actId="21"/>
          <ac:picMkLst>
            <pc:docMk/>
            <pc:sldMk cId="1308148703" sldId="656"/>
            <ac:picMk id="2" creationId="{00000000-0000-0000-0000-000000000000}"/>
          </ac:picMkLst>
        </pc:picChg>
        <pc:picChg chg="del">
          <ac:chgData name="di Santo, Anna" userId="2b3fff9e-2c5a-46b7-af3e-be281519fd02" providerId="ADAL" clId="{63FBA77A-DC21-4F1C-B1CA-AC5783A3E110}" dt="2024-03-06T10:39:18.044" v="420" actId="21"/>
          <ac:picMkLst>
            <pc:docMk/>
            <pc:sldMk cId="1308148703" sldId="656"/>
            <ac:picMk id="4" creationId="{014503E5-0DC6-4CFA-B22B-1F0E67424F89}"/>
          </ac:picMkLst>
        </pc:picChg>
        <pc:picChg chg="del">
          <ac:chgData name="di Santo, Anna" userId="2b3fff9e-2c5a-46b7-af3e-be281519fd02" providerId="ADAL" clId="{63FBA77A-DC21-4F1C-B1CA-AC5783A3E110}" dt="2024-03-06T10:38:50.718" v="416" actId="21"/>
          <ac:picMkLst>
            <pc:docMk/>
            <pc:sldMk cId="1308148703" sldId="656"/>
            <ac:picMk id="5" creationId="{00000000-0000-0000-0000-000000000000}"/>
          </ac:picMkLst>
        </pc:picChg>
        <pc:picChg chg="del">
          <ac:chgData name="di Santo, Anna" userId="2b3fff9e-2c5a-46b7-af3e-be281519fd02" providerId="ADAL" clId="{63FBA77A-DC21-4F1C-B1CA-AC5783A3E110}" dt="2024-03-06T10:39:08.420" v="418" actId="21"/>
          <ac:picMkLst>
            <pc:docMk/>
            <pc:sldMk cId="1308148703" sldId="656"/>
            <ac:picMk id="7" creationId="{691056BD-3A4D-D9FC-2D35-994A29B490C1}"/>
          </ac:picMkLst>
        </pc:picChg>
        <pc:picChg chg="add mod">
          <ac:chgData name="di Santo, Anna" userId="2b3fff9e-2c5a-46b7-af3e-be281519fd02" providerId="ADAL" clId="{63FBA77A-DC21-4F1C-B1CA-AC5783A3E110}" dt="2024-03-06T10:47:19.234" v="643" actId="1076"/>
          <ac:picMkLst>
            <pc:docMk/>
            <pc:sldMk cId="1308148703" sldId="656"/>
            <ac:picMk id="9" creationId="{C210BABF-706E-5F80-E7EC-9E2A9A344D83}"/>
          </ac:picMkLst>
        </pc:picChg>
        <pc:picChg chg="add del mod">
          <ac:chgData name="di Santo, Anna" userId="2b3fff9e-2c5a-46b7-af3e-be281519fd02" providerId="ADAL" clId="{63FBA77A-DC21-4F1C-B1CA-AC5783A3E110}" dt="2024-03-06T10:42:00.033" v="429" actId="21"/>
          <ac:picMkLst>
            <pc:docMk/>
            <pc:sldMk cId="1308148703" sldId="656"/>
            <ac:picMk id="10" creationId="{1A52AA3A-A6EE-2C7A-2670-069345F1FF0E}"/>
          </ac:picMkLst>
        </pc:picChg>
        <pc:picChg chg="del">
          <ac:chgData name="di Santo, Anna" userId="2b3fff9e-2c5a-46b7-af3e-be281519fd02" providerId="ADAL" clId="{63FBA77A-DC21-4F1C-B1CA-AC5783A3E110}" dt="2024-03-06T10:38:39.210" v="412" actId="478"/>
          <ac:picMkLst>
            <pc:docMk/>
            <pc:sldMk cId="1308148703" sldId="656"/>
            <ac:picMk id="14" creationId="{00000000-0000-0000-0000-000000000000}"/>
          </ac:picMkLst>
        </pc:picChg>
        <pc:picChg chg="add mod">
          <ac:chgData name="di Santo, Anna" userId="2b3fff9e-2c5a-46b7-af3e-be281519fd02" providerId="ADAL" clId="{63FBA77A-DC21-4F1C-B1CA-AC5783A3E110}" dt="2024-03-06T11:00:44.394" v="651" actId="1076"/>
          <ac:picMkLst>
            <pc:docMk/>
            <pc:sldMk cId="1308148703" sldId="656"/>
            <ac:picMk id="15" creationId="{1B23DE7B-85C8-4155-BCB8-F33D9E70CC98}"/>
          </ac:picMkLst>
        </pc:picChg>
        <pc:picChg chg="add mod">
          <ac:chgData name="di Santo, Anna" userId="2b3fff9e-2c5a-46b7-af3e-be281519fd02" providerId="ADAL" clId="{63FBA77A-DC21-4F1C-B1CA-AC5783A3E110}" dt="2024-03-06T11:02:01.975" v="663" actId="1076"/>
          <ac:picMkLst>
            <pc:docMk/>
            <pc:sldMk cId="1308148703" sldId="656"/>
            <ac:picMk id="18" creationId="{6E5BD342-8023-70AB-DC9A-5304B846C444}"/>
          </ac:picMkLst>
        </pc:picChg>
        <pc:picChg chg="del">
          <ac:chgData name="di Santo, Anna" userId="2b3fff9e-2c5a-46b7-af3e-be281519fd02" providerId="ADAL" clId="{63FBA77A-DC21-4F1C-B1CA-AC5783A3E110}" dt="2024-03-06T10:39:20.676" v="421" actId="21"/>
          <ac:picMkLst>
            <pc:docMk/>
            <pc:sldMk cId="1308148703" sldId="656"/>
            <ac:picMk id="36" creationId="{00000000-0000-0000-0000-000000000000}"/>
          </ac:picMkLst>
        </pc:picChg>
        <pc:picChg chg="add mod">
          <ac:chgData name="di Santo, Anna" userId="2b3fff9e-2c5a-46b7-af3e-be281519fd02" providerId="ADAL" clId="{63FBA77A-DC21-4F1C-B1CA-AC5783A3E110}" dt="2024-03-06T11:02:30.778" v="667" actId="1076"/>
          <ac:picMkLst>
            <pc:docMk/>
            <pc:sldMk cId="1308148703" sldId="656"/>
            <ac:picMk id="39" creationId="{F4AEBC46-7A04-B732-BD8F-2897CA8EEE1C}"/>
          </ac:picMkLst>
        </pc:picChg>
        <pc:picChg chg="add mod">
          <ac:chgData name="di Santo, Anna" userId="2b3fff9e-2c5a-46b7-af3e-be281519fd02" providerId="ADAL" clId="{63FBA77A-DC21-4F1C-B1CA-AC5783A3E110}" dt="2024-03-06T11:02:26.731" v="666" actId="1076"/>
          <ac:picMkLst>
            <pc:docMk/>
            <pc:sldMk cId="1308148703" sldId="656"/>
            <ac:picMk id="40" creationId="{9B7FDF30-7D2D-AED6-58E2-7F893973768D}"/>
          </ac:picMkLst>
        </pc:picChg>
      </pc:sldChg>
      <pc:sldChg chg="add del">
        <pc:chgData name="di Santo, Anna" userId="2b3fff9e-2c5a-46b7-af3e-be281519fd02" providerId="ADAL" clId="{63FBA77A-DC21-4F1C-B1CA-AC5783A3E110}" dt="2024-03-06T10:38:16.266" v="410" actId="2890"/>
        <pc:sldMkLst>
          <pc:docMk/>
          <pc:sldMk cId="2936007411" sldId="656"/>
        </pc:sldMkLst>
      </pc:sldChg>
      <pc:sldChg chg="addSp modSp del mod">
        <pc:chgData name="di Santo, Anna" userId="2b3fff9e-2c5a-46b7-af3e-be281519fd02" providerId="ADAL" clId="{63FBA77A-DC21-4F1C-B1CA-AC5783A3E110}" dt="2024-03-06T09:40:41.065" v="329" actId="2696"/>
        <pc:sldMkLst>
          <pc:docMk/>
          <pc:sldMk cId="3738536191" sldId="656"/>
        </pc:sldMkLst>
        <pc:spChg chg="add mod">
          <ac:chgData name="di Santo, Anna" userId="2b3fff9e-2c5a-46b7-af3e-be281519fd02" providerId="ADAL" clId="{63FBA77A-DC21-4F1C-B1CA-AC5783A3E110}" dt="2024-03-05T16:04:00.542" v="69" actId="207"/>
          <ac:spMkLst>
            <pc:docMk/>
            <pc:sldMk cId="3738536191" sldId="656"/>
            <ac:spMk id="2" creationId="{BF00B938-74A6-9D48-880F-F52E500E2D78}"/>
          </ac:spMkLst>
        </pc:spChg>
        <pc:picChg chg="add mod">
          <ac:chgData name="di Santo, Anna" userId="2b3fff9e-2c5a-46b7-af3e-be281519fd02" providerId="ADAL" clId="{63FBA77A-DC21-4F1C-B1CA-AC5783A3E110}" dt="2024-03-05T16:04:41.590" v="74" actId="1076"/>
          <ac:picMkLst>
            <pc:docMk/>
            <pc:sldMk cId="3738536191" sldId="656"/>
            <ac:picMk id="3" creationId="{E0CAB755-3BFE-1324-E86E-E08F2ADFCA6E}"/>
          </ac:picMkLst>
        </pc:picChg>
      </pc:sldChg>
    </pc:docChg>
  </pc:docChgLst>
  <pc:docChgLst>
    <pc:chgData name="di Santo, Anna" userId="2b3fff9e-2c5a-46b7-af3e-be281519fd02" providerId="ADAL" clId="{8D6A2AF0-DA2D-45AC-B41F-0170CD6E854D}"/>
    <pc:docChg chg="modSld">
      <pc:chgData name="di Santo, Anna" userId="2b3fff9e-2c5a-46b7-af3e-be281519fd02" providerId="ADAL" clId="{8D6A2AF0-DA2D-45AC-B41F-0170CD6E854D}" dt="2023-09-25T13:50:23.591" v="0" actId="1076"/>
      <pc:docMkLst>
        <pc:docMk/>
      </pc:docMkLst>
      <pc:sldChg chg="modSp mod">
        <pc:chgData name="di Santo, Anna" userId="2b3fff9e-2c5a-46b7-af3e-be281519fd02" providerId="ADAL" clId="{8D6A2AF0-DA2D-45AC-B41F-0170CD6E854D}" dt="2023-09-25T13:50:23.591" v="0" actId="1076"/>
        <pc:sldMkLst>
          <pc:docMk/>
          <pc:sldMk cId="1186432199" sldId="594"/>
        </pc:sldMkLst>
        <pc:grpChg chg="mod">
          <ac:chgData name="di Santo, Anna" userId="2b3fff9e-2c5a-46b7-af3e-be281519fd02" providerId="ADAL" clId="{8D6A2AF0-DA2D-45AC-B41F-0170CD6E854D}" dt="2023-09-25T13:50:23.591" v="0" actId="1076"/>
          <ac:grpSpMkLst>
            <pc:docMk/>
            <pc:sldMk cId="1186432199" sldId="594"/>
            <ac:grpSpMk id="5" creationId="{1841DBC9-3AB8-42A1-B522-9A917D1A5927}"/>
          </ac:grpSpMkLst>
        </pc:grpChg>
      </pc:sldChg>
    </pc:docChg>
  </pc:docChgLst>
  <pc:docChgLst>
    <pc:chgData name="Bras, Daniela" userId="c30e64e7-6f3b-415b-8a66-a2ebe5b2ca4e" providerId="ADAL" clId="{CDD4BCEB-E084-4421-B375-095501284B55}"/>
    <pc:docChg chg="undo custSel modSld">
      <pc:chgData name="Bras, Daniela" userId="c30e64e7-6f3b-415b-8a66-a2ebe5b2ca4e" providerId="ADAL" clId="{CDD4BCEB-E084-4421-B375-095501284B55}" dt="2024-04-30T15:36:53.003" v="221" actId="1076"/>
      <pc:docMkLst>
        <pc:docMk/>
      </pc:docMkLst>
      <pc:sldChg chg="addSp delSp modSp mod">
        <pc:chgData name="Bras, Daniela" userId="c30e64e7-6f3b-415b-8a66-a2ebe5b2ca4e" providerId="ADAL" clId="{CDD4BCEB-E084-4421-B375-095501284B55}" dt="2024-04-30T15:33:43.500" v="183" actId="1037"/>
        <pc:sldMkLst>
          <pc:docMk/>
          <pc:sldMk cId="3136909541" sldId="572"/>
        </pc:sldMkLst>
        <pc:picChg chg="mod">
          <ac:chgData name="Bras, Daniela" userId="c30e64e7-6f3b-415b-8a66-a2ebe5b2ca4e" providerId="ADAL" clId="{CDD4BCEB-E084-4421-B375-095501284B55}" dt="2024-04-30T15:33:43.500" v="183" actId="1037"/>
          <ac:picMkLst>
            <pc:docMk/>
            <pc:sldMk cId="3136909541" sldId="572"/>
            <ac:picMk id="7" creationId="{43386ADA-9605-3157-8A89-AD7F2E5F18E5}"/>
          </ac:picMkLst>
        </pc:picChg>
        <pc:picChg chg="add mod ord">
          <ac:chgData name="Bras, Daniela" userId="c30e64e7-6f3b-415b-8a66-a2ebe5b2ca4e" providerId="ADAL" clId="{CDD4BCEB-E084-4421-B375-095501284B55}" dt="2024-04-30T15:33:38.409" v="178" actId="1038"/>
          <ac:picMkLst>
            <pc:docMk/>
            <pc:sldMk cId="3136909541" sldId="572"/>
            <ac:picMk id="9" creationId="{FD2A53B2-7393-3B34-997B-2C9BDEDD1829}"/>
          </ac:picMkLst>
        </pc:picChg>
        <pc:picChg chg="del">
          <ac:chgData name="Bras, Daniela" userId="c30e64e7-6f3b-415b-8a66-a2ebe5b2ca4e" providerId="ADAL" clId="{CDD4BCEB-E084-4421-B375-095501284B55}" dt="2024-04-30T15:32:58.299" v="157" actId="478"/>
          <ac:picMkLst>
            <pc:docMk/>
            <pc:sldMk cId="3136909541" sldId="572"/>
            <ac:picMk id="22" creationId="{8C7D226B-1BBA-46B4-A74D-EA61C90D28C1}"/>
          </ac:picMkLst>
        </pc:picChg>
      </pc:sldChg>
      <pc:sldChg chg="addSp delSp modSp mod">
        <pc:chgData name="Bras, Daniela" userId="c30e64e7-6f3b-415b-8a66-a2ebe5b2ca4e" providerId="ADAL" clId="{CDD4BCEB-E084-4421-B375-095501284B55}" dt="2024-04-30T15:36:53.003" v="221" actId="1076"/>
        <pc:sldMkLst>
          <pc:docMk/>
          <pc:sldMk cId="510584471" sldId="579"/>
        </pc:sldMkLst>
        <pc:picChg chg="add mod">
          <ac:chgData name="Bras, Daniela" userId="c30e64e7-6f3b-415b-8a66-a2ebe5b2ca4e" providerId="ADAL" clId="{CDD4BCEB-E084-4421-B375-095501284B55}" dt="2024-04-30T15:36:53.003" v="221" actId="1076"/>
          <ac:picMkLst>
            <pc:docMk/>
            <pc:sldMk cId="510584471" sldId="579"/>
            <ac:picMk id="7" creationId="{117F992A-5CA4-F9C6-06E9-6037792DBCDC}"/>
          </ac:picMkLst>
        </pc:picChg>
        <pc:picChg chg="add del">
          <ac:chgData name="Bras, Daniela" userId="c30e64e7-6f3b-415b-8a66-a2ebe5b2ca4e" providerId="ADAL" clId="{CDD4BCEB-E084-4421-B375-095501284B55}" dt="2024-04-30T15:36:37.613" v="217" actId="478"/>
          <ac:picMkLst>
            <pc:docMk/>
            <pc:sldMk cId="510584471" sldId="579"/>
            <ac:picMk id="14" creationId="{E27AF39F-1561-4070-913A-B664B74D012F}"/>
          </ac:picMkLst>
        </pc:picChg>
      </pc:sldChg>
      <pc:sldChg chg="addSp modSp mod">
        <pc:chgData name="Bras, Daniela" userId="c30e64e7-6f3b-415b-8a66-a2ebe5b2ca4e" providerId="ADAL" clId="{CDD4BCEB-E084-4421-B375-095501284B55}" dt="2024-04-22T12:59:25.897" v="26" actId="1037"/>
        <pc:sldMkLst>
          <pc:docMk/>
          <pc:sldMk cId="3851069603" sldId="582"/>
        </pc:sldMkLst>
        <pc:spChg chg="add mod">
          <ac:chgData name="Bras, Daniela" userId="c30e64e7-6f3b-415b-8a66-a2ebe5b2ca4e" providerId="ADAL" clId="{CDD4BCEB-E084-4421-B375-095501284B55}" dt="2024-04-22T12:59:25.897" v="26" actId="1037"/>
          <ac:spMkLst>
            <pc:docMk/>
            <pc:sldMk cId="3851069603" sldId="582"/>
            <ac:spMk id="5" creationId="{BB9A3372-8CC9-F390-F233-21CE5663F895}"/>
          </ac:spMkLst>
        </pc:spChg>
      </pc:sldChg>
      <pc:sldChg chg="modSp">
        <pc:chgData name="Bras, Daniela" userId="c30e64e7-6f3b-415b-8a66-a2ebe5b2ca4e" providerId="ADAL" clId="{CDD4BCEB-E084-4421-B375-095501284B55}" dt="2024-04-22T13:35:49.778" v="146" actId="20577"/>
        <pc:sldMkLst>
          <pc:docMk/>
          <pc:sldMk cId="2513478730" sldId="598"/>
        </pc:sldMkLst>
        <pc:spChg chg="mod">
          <ac:chgData name="Bras, Daniela" userId="c30e64e7-6f3b-415b-8a66-a2ebe5b2ca4e" providerId="ADAL" clId="{CDD4BCEB-E084-4421-B375-095501284B55}" dt="2024-04-22T13:35:49.778" v="146" actId="20577"/>
          <ac:spMkLst>
            <pc:docMk/>
            <pc:sldMk cId="2513478730" sldId="598"/>
            <ac:spMk id="15" creationId="{00000000-0000-0000-0000-000000000000}"/>
          </ac:spMkLst>
        </pc:spChg>
      </pc:sldChg>
      <pc:sldChg chg="addSp delSp modSp mod">
        <pc:chgData name="Bras, Daniela" userId="c30e64e7-6f3b-415b-8a66-a2ebe5b2ca4e" providerId="ADAL" clId="{CDD4BCEB-E084-4421-B375-095501284B55}" dt="2024-04-30T15:36:00.538" v="211" actId="166"/>
        <pc:sldMkLst>
          <pc:docMk/>
          <pc:sldMk cId="3607944838" sldId="647"/>
        </pc:sldMkLst>
        <pc:spChg chg="mod ord">
          <ac:chgData name="Bras, Daniela" userId="c30e64e7-6f3b-415b-8a66-a2ebe5b2ca4e" providerId="ADAL" clId="{CDD4BCEB-E084-4421-B375-095501284B55}" dt="2024-04-30T15:36:00.538" v="211" actId="166"/>
          <ac:spMkLst>
            <pc:docMk/>
            <pc:sldMk cId="3607944838" sldId="647"/>
            <ac:spMk id="23" creationId="{00000000-0000-0000-0000-000000000000}"/>
          </ac:spMkLst>
        </pc:spChg>
        <pc:picChg chg="ord">
          <ac:chgData name="Bras, Daniela" userId="c30e64e7-6f3b-415b-8a66-a2ebe5b2ca4e" providerId="ADAL" clId="{CDD4BCEB-E084-4421-B375-095501284B55}" dt="2024-04-30T15:35:13.870" v="199" actId="166"/>
          <ac:picMkLst>
            <pc:docMk/>
            <pc:sldMk cId="3607944838" sldId="647"/>
            <ac:picMk id="5" creationId="{00000000-0000-0000-0000-000000000000}"/>
          </ac:picMkLst>
        </pc:picChg>
        <pc:picChg chg="add del mod">
          <ac:chgData name="Bras, Daniela" userId="c30e64e7-6f3b-415b-8a66-a2ebe5b2ca4e" providerId="ADAL" clId="{CDD4BCEB-E084-4421-B375-095501284B55}" dt="2024-04-30T15:34:32.100" v="190" actId="22"/>
          <ac:picMkLst>
            <pc:docMk/>
            <pc:sldMk cId="3607944838" sldId="647"/>
            <ac:picMk id="8" creationId="{55A85E6F-4A74-4A6C-CE5E-17BB280339AB}"/>
          </ac:picMkLst>
        </pc:picChg>
        <pc:picChg chg="add del mod ord">
          <ac:chgData name="Bras, Daniela" userId="c30e64e7-6f3b-415b-8a66-a2ebe5b2ca4e" providerId="ADAL" clId="{CDD4BCEB-E084-4421-B375-095501284B55}" dt="2024-04-30T15:35:25.670" v="204" actId="22"/>
          <ac:picMkLst>
            <pc:docMk/>
            <pc:sldMk cId="3607944838" sldId="647"/>
            <ac:picMk id="10" creationId="{910EAB66-0FF1-FC61-A8D8-F047EE471749}"/>
          </ac:picMkLst>
        </pc:picChg>
        <pc:picChg chg="add del">
          <ac:chgData name="Bras, Daniela" userId="c30e64e7-6f3b-415b-8a66-a2ebe5b2ca4e" providerId="ADAL" clId="{CDD4BCEB-E084-4421-B375-095501284B55}" dt="2024-04-30T15:34:35.464" v="192" actId="478"/>
          <ac:picMkLst>
            <pc:docMk/>
            <pc:sldMk cId="3607944838" sldId="647"/>
            <ac:picMk id="14" creationId="{8052DCCC-414C-473C-A222-ABE74D3A7A21}"/>
          </ac:picMkLst>
        </pc:picChg>
        <pc:picChg chg="add mod">
          <ac:chgData name="Bras, Daniela" userId="c30e64e7-6f3b-415b-8a66-a2ebe5b2ca4e" providerId="ADAL" clId="{CDD4BCEB-E084-4421-B375-095501284B55}" dt="2024-04-30T15:35:44.424" v="209" actId="14100"/>
          <ac:picMkLst>
            <pc:docMk/>
            <pc:sldMk cId="3607944838" sldId="647"/>
            <ac:picMk id="16" creationId="{2B71EF6B-F76D-68BC-6CDB-8AFAC0E5C426}"/>
          </ac:picMkLst>
        </pc:picChg>
      </pc:sldChg>
      <pc:sldChg chg="addSp delSp modSp mod">
        <pc:chgData name="Bras, Daniela" userId="c30e64e7-6f3b-415b-8a66-a2ebe5b2ca4e" providerId="ADAL" clId="{CDD4BCEB-E084-4421-B375-095501284B55}" dt="2024-04-30T15:31:45.859" v="156" actId="167"/>
        <pc:sldMkLst>
          <pc:docMk/>
          <pc:sldMk cId="3610765245" sldId="654"/>
        </pc:sldMkLst>
        <pc:picChg chg="del">
          <ac:chgData name="Bras, Daniela" userId="c30e64e7-6f3b-415b-8a66-a2ebe5b2ca4e" providerId="ADAL" clId="{CDD4BCEB-E084-4421-B375-095501284B55}" dt="2024-04-30T15:31:35.544" v="152" actId="478"/>
          <ac:picMkLst>
            <pc:docMk/>
            <pc:sldMk cId="3610765245" sldId="654"/>
            <ac:picMk id="4" creationId="{E1561A2C-790C-44DC-85BD-7DD4C050B7C3}"/>
          </ac:picMkLst>
        </pc:picChg>
        <pc:picChg chg="add del mod">
          <ac:chgData name="Bras, Daniela" userId="c30e64e7-6f3b-415b-8a66-a2ebe5b2ca4e" providerId="ADAL" clId="{CDD4BCEB-E084-4421-B375-095501284B55}" dt="2024-04-30T15:31:38.718" v="154" actId="478"/>
          <ac:picMkLst>
            <pc:docMk/>
            <pc:sldMk cId="3610765245" sldId="654"/>
            <ac:picMk id="13" creationId="{64FD9E32-60D8-FAE8-8B13-3D81DEBCD7FA}"/>
          </ac:picMkLst>
        </pc:picChg>
        <pc:picChg chg="add mod ord">
          <ac:chgData name="Bras, Daniela" userId="c30e64e7-6f3b-415b-8a66-a2ebe5b2ca4e" providerId="ADAL" clId="{CDD4BCEB-E084-4421-B375-095501284B55}" dt="2024-04-30T15:31:45.859" v="156" actId="167"/>
          <ac:picMkLst>
            <pc:docMk/>
            <pc:sldMk cId="3610765245" sldId="654"/>
            <ac:picMk id="15" creationId="{8491B43A-7087-2B00-7823-E8F0E15A35D3}"/>
          </ac:picMkLst>
        </pc:picChg>
      </pc:sldChg>
      <pc:sldChg chg="modSp mod">
        <pc:chgData name="Bras, Daniela" userId="c30e64e7-6f3b-415b-8a66-a2ebe5b2ca4e" providerId="ADAL" clId="{CDD4BCEB-E084-4421-B375-095501284B55}" dt="2024-04-22T13:34:10.152" v="134" actId="20577"/>
        <pc:sldMkLst>
          <pc:docMk/>
          <pc:sldMk cId="1308148703" sldId="656"/>
        </pc:sldMkLst>
        <pc:spChg chg="mod">
          <ac:chgData name="Bras, Daniela" userId="c30e64e7-6f3b-415b-8a66-a2ebe5b2ca4e" providerId="ADAL" clId="{CDD4BCEB-E084-4421-B375-095501284B55}" dt="2024-04-22T13:34:10.152" v="134" actId="20577"/>
          <ac:spMkLst>
            <pc:docMk/>
            <pc:sldMk cId="1308148703" sldId="656"/>
            <ac:spMk id="11" creationId="{3A005FA8-76ED-417E-9FB7-1A7112DB1D6E}"/>
          </ac:spMkLst>
        </pc:spChg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347" cy="4964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>
              <a:latin typeface="Arial"/>
              <a:cs typeface="Arial"/>
            </a:endParaRPr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51342" y="0"/>
            <a:ext cx="2946347" cy="4964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53EA277-358B-E94E-961E-33D0503F6849}" type="datetimeFigureOut">
              <a:rPr lang="en-US" smtClean="0">
                <a:latin typeface="Arial"/>
                <a:cs typeface="Arial"/>
              </a:rPr>
              <a:t>4/30/2024</a:t>
            </a:fld>
            <a:endParaRPr lang="en-US" dirty="0">
              <a:latin typeface="Arial"/>
              <a:cs typeface="Arial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9431599"/>
            <a:ext cx="2946347" cy="49649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>
              <a:latin typeface="Arial"/>
              <a:cs typeface="Arial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51342" y="9431599"/>
            <a:ext cx="2946347" cy="49649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0AC7428-30A9-FD43-A0D8-DB91B17088EC}" type="slidenum">
              <a:rPr lang="en-US" smtClean="0">
                <a:latin typeface="Arial"/>
                <a:cs typeface="Arial"/>
              </a:rPr>
              <a:t>‹N›</a:t>
            </a:fld>
            <a:endParaRPr lang="en-US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4764911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347" cy="4964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Arial"/>
                <a:cs typeface="Arial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1342" y="0"/>
            <a:ext cx="2946347" cy="4964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Arial"/>
                <a:cs typeface="Arial"/>
              </a:defRPr>
            </a:lvl1pPr>
          </a:lstStyle>
          <a:p>
            <a:fld id="{73B26A0F-F4D6-9B4F-A87B-D8948CDE3BB4}" type="datetimeFigureOut">
              <a:rPr lang="en-US" smtClean="0"/>
              <a:pPr/>
              <a:t>4/30/2024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90488" y="744538"/>
            <a:ext cx="6618287" cy="37242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377737" y="4716661"/>
            <a:ext cx="6043789" cy="4468416"/>
          </a:xfrm>
          <a:prstGeom prst="rect">
            <a:avLst/>
          </a:prstGeom>
        </p:spPr>
        <p:txBody>
          <a:bodyPr vert="horz" lIns="0" tIns="0" rIns="0" bIns="0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31599"/>
            <a:ext cx="2946347" cy="49649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Arial"/>
                <a:cs typeface="Arial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1342" y="9431599"/>
            <a:ext cx="2946347" cy="49649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Arial"/>
                <a:cs typeface="Arial"/>
              </a:defRPr>
            </a:lvl1pPr>
          </a:lstStyle>
          <a:p>
            <a:fld id="{7DE2E8FF-3D0C-9D4D-B4D1-3089215958A5}" type="slidenum">
              <a:rPr lang="en-US" smtClean="0"/>
              <a:pPr/>
              <a:t>‹N›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4134959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731520" rtl="0" eaLnBrk="1" latinLnBrk="0" hangingPunct="1">
      <a:defRPr sz="1920" kern="1200">
        <a:solidFill>
          <a:schemeClr val="tx1"/>
        </a:solidFill>
        <a:latin typeface="Arial"/>
        <a:ea typeface="+mn-ea"/>
        <a:cs typeface="Arial"/>
      </a:defRPr>
    </a:lvl1pPr>
    <a:lvl2pPr marL="731520" algn="l" defTabSz="731520" rtl="0" eaLnBrk="1" latinLnBrk="0" hangingPunct="1">
      <a:defRPr sz="1920" kern="1200">
        <a:solidFill>
          <a:schemeClr val="tx1"/>
        </a:solidFill>
        <a:latin typeface="Arial"/>
        <a:ea typeface="+mn-ea"/>
        <a:cs typeface="+mn-cs"/>
      </a:defRPr>
    </a:lvl2pPr>
    <a:lvl3pPr marL="1463040" algn="l" defTabSz="731520" rtl="0" eaLnBrk="1" latinLnBrk="0" hangingPunct="1">
      <a:defRPr sz="1920" kern="1200">
        <a:solidFill>
          <a:schemeClr val="tx1"/>
        </a:solidFill>
        <a:latin typeface="Arial"/>
        <a:ea typeface="+mn-ea"/>
        <a:cs typeface="+mn-cs"/>
      </a:defRPr>
    </a:lvl3pPr>
    <a:lvl4pPr marL="2194560" algn="l" defTabSz="731520" rtl="0" eaLnBrk="1" latinLnBrk="0" hangingPunct="1">
      <a:defRPr sz="1920" kern="1200">
        <a:solidFill>
          <a:schemeClr val="tx1"/>
        </a:solidFill>
        <a:latin typeface="Arial"/>
        <a:ea typeface="+mn-ea"/>
        <a:cs typeface="+mn-cs"/>
      </a:defRPr>
    </a:lvl4pPr>
    <a:lvl5pPr marL="2926080" algn="l" defTabSz="731520" rtl="0" eaLnBrk="1" latinLnBrk="0" hangingPunct="1">
      <a:defRPr sz="1920" kern="1200">
        <a:solidFill>
          <a:schemeClr val="tx1"/>
        </a:solidFill>
        <a:latin typeface="Arial"/>
        <a:ea typeface="+mn-ea"/>
        <a:cs typeface="+mn-cs"/>
      </a:defRPr>
    </a:lvl5pPr>
    <a:lvl6pPr marL="3657600" algn="l" defTabSz="731520" rtl="0" eaLnBrk="1" latinLnBrk="0" hangingPunct="1">
      <a:defRPr sz="1920" kern="1200">
        <a:solidFill>
          <a:schemeClr val="tx1"/>
        </a:solidFill>
        <a:latin typeface="+mn-lt"/>
        <a:ea typeface="+mn-ea"/>
        <a:cs typeface="+mn-cs"/>
      </a:defRPr>
    </a:lvl6pPr>
    <a:lvl7pPr marL="4389120" algn="l" defTabSz="731520" rtl="0" eaLnBrk="1" latinLnBrk="0" hangingPunct="1">
      <a:defRPr sz="1920" kern="1200">
        <a:solidFill>
          <a:schemeClr val="tx1"/>
        </a:solidFill>
        <a:latin typeface="+mn-lt"/>
        <a:ea typeface="+mn-ea"/>
        <a:cs typeface="+mn-cs"/>
      </a:defRPr>
    </a:lvl7pPr>
    <a:lvl8pPr marL="5120640" algn="l" defTabSz="731520" rtl="0" eaLnBrk="1" latinLnBrk="0" hangingPunct="1">
      <a:defRPr sz="1920" kern="1200">
        <a:solidFill>
          <a:schemeClr val="tx1"/>
        </a:solidFill>
        <a:latin typeface="+mn-lt"/>
        <a:ea typeface="+mn-ea"/>
        <a:cs typeface="+mn-cs"/>
      </a:defRPr>
    </a:lvl8pPr>
    <a:lvl9pPr marL="5852160" algn="l" defTabSz="731520" rtl="0" eaLnBrk="1" latinLnBrk="0" hangingPunct="1">
      <a:defRPr sz="192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150602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6256474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925324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243901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14630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E2E8FF-3D0C-9D4D-B4D1-3089215958A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pPr marL="0" marR="0" lvl="0" indent="0" algn="r" defTabSz="146304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2004267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870779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638842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232388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2182553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783020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960016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8310581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975676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4851544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588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182110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039704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37242107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766539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846513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47091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519275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502897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552855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643543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9893887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60089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408405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4071163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9045392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875513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8646224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660045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107341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878779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434120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492416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84401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E2E8FF-3D0C-9D4D-B4D1-3089215958A5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771295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 with Nam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1330" y="3200400"/>
            <a:ext cx="10969943" cy="2743200"/>
          </a:xfrm>
          <a:prstGeom prst="rect">
            <a:avLst/>
          </a:prstGeo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9600"/>
            </a:lvl1pPr>
          </a:lstStyle>
          <a:p>
            <a:r>
              <a:t>Click to edit Master title style</a:t>
            </a:r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3"/>
          </p:nvPr>
        </p:nvSpPr>
        <p:spPr>
          <a:xfrm>
            <a:off x="729616" y="5927632"/>
            <a:ext cx="10969943" cy="838928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5280"/>
            </a:lvl1pPr>
            <a:lvl2pPr marL="0" indent="0">
              <a:spcBef>
                <a:spcPts val="0"/>
              </a:spcBef>
              <a:buFontTx/>
              <a:buNone/>
              <a:defRPr sz="2400"/>
            </a:lvl2pPr>
            <a:lvl3pPr marL="0" indent="0">
              <a:spcBef>
                <a:spcPts val="0"/>
              </a:spcBef>
              <a:buFontTx/>
              <a:buNone/>
              <a:defRPr sz="2400"/>
            </a:lvl3pPr>
            <a:lvl4pPr marL="0" indent="0">
              <a:spcBef>
                <a:spcPts val="0"/>
              </a:spcBef>
              <a:buFontTx/>
              <a:buNone/>
              <a:defRPr sz="2400"/>
            </a:lvl4pPr>
            <a:lvl5pPr marL="0" indent="0">
              <a:spcBef>
                <a:spcPts val="0"/>
              </a:spcBef>
              <a:buFontTx/>
              <a:buNone/>
              <a:defRPr sz="2400"/>
            </a:lvl5pPr>
            <a:lvl6pPr marL="0" indent="0">
              <a:spcBef>
                <a:spcPts val="0"/>
              </a:spcBef>
              <a:buFontTx/>
              <a:buNone/>
              <a:defRPr sz="2400"/>
            </a:lvl6pPr>
            <a:lvl7pPr marL="0" indent="0">
              <a:spcBef>
                <a:spcPts val="0"/>
              </a:spcBef>
              <a:buFontTx/>
              <a:buNone/>
              <a:defRPr sz="2400"/>
            </a:lvl7pPr>
            <a:lvl8pPr marL="0" indent="0">
              <a:spcBef>
                <a:spcPts val="0"/>
              </a:spcBef>
              <a:buFontTx/>
              <a:buNone/>
              <a:defRPr sz="2400"/>
            </a:lvl8pPr>
            <a:lvl9pPr marL="0" indent="0">
              <a:spcBef>
                <a:spcPts val="0"/>
              </a:spcBef>
              <a:buFontTx/>
              <a:buNone/>
              <a:defRPr sz="2400"/>
            </a:lvl9pPr>
          </a:lstStyle>
          <a:p>
            <a:pPr lvl="0"/>
            <a:r>
              <a:t>Click to edit Master text styles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729616" y="6949440"/>
            <a:ext cx="10969943" cy="548640"/>
          </a:xfrm>
          <a:prstGeom prst="rect">
            <a:avLst/>
          </a:prstGeom>
        </p:spPr>
        <p:txBody>
          <a:bodyPr wrap="square">
            <a:noAutofit/>
          </a:bodyPr>
          <a:lstStyle>
            <a:lvl1pPr marL="0" indent="0">
              <a:spcBef>
                <a:spcPts val="0"/>
              </a:spcBef>
              <a:buFontTx/>
              <a:buNone/>
              <a:defRPr sz="3360"/>
            </a:lvl1pPr>
            <a:lvl2pPr marL="0" indent="0">
              <a:spcBef>
                <a:spcPts val="0"/>
              </a:spcBef>
              <a:buFontTx/>
              <a:buNone/>
              <a:defRPr sz="2400"/>
            </a:lvl2pPr>
            <a:lvl3pPr marL="0" indent="0">
              <a:spcBef>
                <a:spcPts val="0"/>
              </a:spcBef>
              <a:buFontTx/>
              <a:buNone/>
              <a:defRPr sz="2400"/>
            </a:lvl3pPr>
            <a:lvl4pPr marL="0" indent="0">
              <a:spcBef>
                <a:spcPts val="0"/>
              </a:spcBef>
              <a:buFontTx/>
              <a:buNone/>
              <a:defRPr sz="2400"/>
            </a:lvl4pPr>
            <a:lvl5pPr marL="0" indent="0">
              <a:spcBef>
                <a:spcPts val="0"/>
              </a:spcBef>
              <a:buFontTx/>
              <a:buNone/>
              <a:defRPr sz="2400"/>
            </a:lvl5pPr>
            <a:lvl6pPr marL="0" indent="0">
              <a:spcBef>
                <a:spcPts val="0"/>
              </a:spcBef>
              <a:buFontTx/>
              <a:buNone/>
              <a:defRPr sz="2400"/>
            </a:lvl6pPr>
            <a:lvl7pPr marL="0" indent="0">
              <a:spcBef>
                <a:spcPts val="0"/>
              </a:spcBef>
              <a:buFontTx/>
              <a:buNone/>
              <a:defRPr sz="2400"/>
            </a:lvl7pPr>
            <a:lvl8pPr marL="0" indent="0">
              <a:spcBef>
                <a:spcPts val="0"/>
              </a:spcBef>
              <a:buFontTx/>
              <a:buNone/>
              <a:defRPr sz="2400"/>
            </a:lvl8pPr>
            <a:lvl9pPr marL="0" indent="0">
              <a:spcBef>
                <a:spcPts val="0"/>
              </a:spcBef>
              <a:buFontTx/>
              <a:buNone/>
              <a:defRPr sz="2400"/>
            </a:lvl9pPr>
          </a:lstStyle>
          <a:p>
            <a:pPr lvl="0"/>
            <a:r>
              <a:t>Click to edit Master text styles</a:t>
            </a:r>
          </a:p>
        </p:txBody>
      </p:sp>
      <p:sp>
        <p:nvSpPr>
          <p:cNvPr id="3" name="Rectangle 2"/>
          <p:cNvSpPr/>
          <p:nvPr userDrawn="1"/>
        </p:nvSpPr>
        <p:spPr>
          <a:xfrm>
            <a:off x="3714800" y="442472"/>
            <a:ext cx="3024336" cy="756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474277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-91440" y="-91440"/>
            <a:ext cx="14813280" cy="8412480"/>
            <a:chOff x="-91440" y="-91440"/>
            <a:chExt cx="14813280" cy="8412480"/>
          </a:xfrm>
        </p:grpSpPr>
        <p:cxnSp>
          <p:nvCxnSpPr>
            <p:cNvPr id="13" name="Straight Connector 12"/>
            <p:cNvCxnSpPr/>
            <p:nvPr userDrawn="1"/>
          </p:nvCxnSpPr>
          <p:spPr>
            <a:xfrm>
              <a:off x="-9144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 userDrawn="1"/>
          </p:nvCxnSpPr>
          <p:spPr>
            <a:xfrm>
              <a:off x="-9144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 userDrawn="1"/>
          </p:nvCxnSpPr>
          <p:spPr>
            <a:xfrm>
              <a:off x="-9144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 userDrawn="1"/>
          </p:nvCxnSpPr>
          <p:spPr>
            <a:xfrm>
              <a:off x="1467612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 userDrawn="1"/>
          </p:nvCxnSpPr>
          <p:spPr>
            <a:xfrm>
              <a:off x="1467612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 userDrawn="1"/>
          </p:nvCxnSpPr>
          <p:spPr>
            <a:xfrm>
              <a:off x="1467612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 userDrawn="1"/>
          </p:nvCxnSpPr>
          <p:spPr>
            <a:xfrm>
              <a:off x="685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 userDrawn="1"/>
          </p:nvCxnSpPr>
          <p:spPr>
            <a:xfrm>
              <a:off x="13944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 userDrawn="1"/>
          </p:nvCxnSpPr>
          <p:spPr>
            <a:xfrm>
              <a:off x="685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 userDrawn="1"/>
          </p:nvCxnSpPr>
          <p:spPr>
            <a:xfrm>
              <a:off x="13944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 userDrawn="1"/>
          </p:nvCxnSpPr>
          <p:spPr>
            <a:xfrm>
              <a:off x="11887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 userDrawn="1"/>
          </p:nvCxnSpPr>
          <p:spPr>
            <a:xfrm>
              <a:off x="7315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 userDrawn="1"/>
          </p:nvCxnSpPr>
          <p:spPr>
            <a:xfrm>
              <a:off x="7315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 userDrawn="1"/>
          </p:nvCxnSpPr>
          <p:spPr>
            <a:xfrm>
              <a:off x="7086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 userDrawn="1"/>
          </p:nvCxnSpPr>
          <p:spPr>
            <a:xfrm>
              <a:off x="7543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 userDrawn="1"/>
          </p:nvCxnSpPr>
          <p:spPr>
            <a:xfrm>
              <a:off x="7086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 userDrawn="1"/>
          </p:nvCxnSpPr>
          <p:spPr>
            <a:xfrm>
              <a:off x="7543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 userDrawn="1"/>
          </p:nvCxnSpPr>
          <p:spPr>
            <a:xfrm>
              <a:off x="5257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 userDrawn="1"/>
          </p:nvCxnSpPr>
          <p:spPr>
            <a:xfrm>
              <a:off x="4800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 userDrawn="1"/>
          </p:nvCxnSpPr>
          <p:spPr>
            <a:xfrm>
              <a:off x="9372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 userDrawn="1"/>
          </p:nvCxnSpPr>
          <p:spPr>
            <a:xfrm>
              <a:off x="9829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 userDrawn="1"/>
          </p:nvCxnSpPr>
          <p:spPr>
            <a:xfrm>
              <a:off x="5257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 userDrawn="1"/>
          </p:nvCxnSpPr>
          <p:spPr>
            <a:xfrm>
              <a:off x="9829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 userDrawn="1"/>
          </p:nvCxnSpPr>
          <p:spPr>
            <a:xfrm>
              <a:off x="4800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/>
            <p:cNvCxnSpPr/>
            <p:nvPr userDrawn="1"/>
          </p:nvCxnSpPr>
          <p:spPr>
            <a:xfrm>
              <a:off x="9372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/>
            <p:nvPr userDrawn="1"/>
          </p:nvCxnSpPr>
          <p:spPr>
            <a:xfrm>
              <a:off x="11887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 userDrawn="1"/>
          </p:nvCxnSpPr>
          <p:spPr>
            <a:xfrm>
              <a:off x="1467612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 userDrawn="1"/>
          </p:nvCxnSpPr>
          <p:spPr>
            <a:xfrm>
              <a:off x="-9144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" name="Title 1"/>
          <p:cNvSpPr>
            <a:spLocks noGrp="1"/>
          </p:cNvSpPr>
          <p:nvPr>
            <p:ph type="ctrTitle"/>
          </p:nvPr>
        </p:nvSpPr>
        <p:spPr>
          <a:xfrm>
            <a:off x="685800" y="640080"/>
            <a:ext cx="10058400" cy="4297680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Subtitle 2"/>
          <p:cNvSpPr>
            <a:spLocks noGrp="1"/>
          </p:cNvSpPr>
          <p:nvPr>
            <p:ph type="subTitle" idx="1"/>
          </p:nvPr>
        </p:nvSpPr>
        <p:spPr>
          <a:xfrm>
            <a:off x="685800" y="5257800"/>
            <a:ext cx="10058400" cy="914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</a:defRPr>
            </a:lvl1pPr>
            <a:lvl2pPr marL="7315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4630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1945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9260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43891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51206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5852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 bwMode="black">
          <a:xfrm>
            <a:off x="544830" y="7425690"/>
            <a:ext cx="2048256" cy="581762"/>
          </a:xfrm>
          <a:prstGeom prst="rect">
            <a:avLst/>
          </a:prstGeom>
        </p:spPr>
      </p:pic>
      <p:sp>
        <p:nvSpPr>
          <p:cNvPr id="14" name="Freeform 9"/>
          <p:cNvSpPr>
            <a:spLocks noChangeAspect="1"/>
          </p:cNvSpPr>
          <p:nvPr/>
        </p:nvSpPr>
        <p:spPr bwMode="black">
          <a:xfrm>
            <a:off x="362838" y="-2"/>
            <a:ext cx="730237" cy="639765"/>
          </a:xfrm>
          <a:custGeom>
            <a:avLst/>
            <a:gdLst>
              <a:gd name="T0" fmla="*/ 0 w 370"/>
              <a:gd name="T1" fmla="*/ 0 h 321"/>
              <a:gd name="T2" fmla="*/ 0 w 370"/>
              <a:gd name="T3" fmla="*/ 0 h 321"/>
              <a:gd name="T4" fmla="*/ 184 w 370"/>
              <a:gd name="T5" fmla="*/ 321 h 321"/>
              <a:gd name="T6" fmla="*/ 370 w 370"/>
              <a:gd name="T7" fmla="*/ 0 h 321"/>
              <a:gd name="T8" fmla="*/ 0 w 370"/>
              <a:gd name="T9" fmla="*/ 0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0" h="321">
                <a:moveTo>
                  <a:pt x="0" y="0"/>
                </a:moveTo>
                <a:lnTo>
                  <a:pt x="0" y="0"/>
                </a:lnTo>
                <a:lnTo>
                  <a:pt x="184" y="321"/>
                </a:lnTo>
                <a:lnTo>
                  <a:pt x="37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146304" tIns="73152" rIns="146304" bIns="73152" numCol="1" anchor="t" anchorCtr="0" compatLnSpc="1">
            <a:prstTxWarp prst="textNoShape">
              <a:avLst/>
            </a:prstTxWarp>
          </a:bodyPr>
          <a:lstStyle/>
          <a:p>
            <a:endParaRPr lang="en-US" sz="4608" dirty="0"/>
          </a:p>
        </p:txBody>
      </p:sp>
      <p:sp>
        <p:nvSpPr>
          <p:cNvPr id="15" name="Text Box 115"/>
          <p:cNvSpPr txBox="1">
            <a:spLocks noChangeArrowheads="1"/>
          </p:cNvSpPr>
          <p:nvPr/>
        </p:nvSpPr>
        <p:spPr bwMode="auto">
          <a:xfrm>
            <a:off x="11893550" y="7580437"/>
            <a:ext cx="1639570" cy="274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 anchor="ctr" anchorCtr="0">
            <a:noAutofit/>
          </a:bodyPr>
          <a:lstStyle/>
          <a:p>
            <a:pPr algn="r" defTabSz="820738">
              <a:spcBef>
                <a:spcPct val="50000"/>
              </a:spcBef>
            </a:pPr>
            <a:fld id="{03C7D0F0-10D5-4191-B6F4-99306F468FEF}" type="datetime4">
              <a:rPr lang="en-US" sz="1100" b="0" smtClean="0">
                <a:solidFill>
                  <a:schemeClr val="bg1"/>
                </a:solidFill>
              </a:rPr>
              <a:pPr algn="r" defTabSz="820738">
                <a:spcBef>
                  <a:spcPct val="50000"/>
                </a:spcBef>
              </a:pPr>
              <a:t>April 30, 2024</a:t>
            </a:fld>
            <a:endParaRPr lang="en-US" sz="1100" b="0" dirty="0">
              <a:solidFill>
                <a:schemeClr val="bg1"/>
              </a:solidFill>
            </a:endParaRPr>
          </a:p>
        </p:txBody>
      </p:sp>
      <p:sp>
        <p:nvSpPr>
          <p:cNvPr id="16" name="Text Box 115"/>
          <p:cNvSpPr txBox="1">
            <a:spLocks noChangeArrowheads="1"/>
          </p:cNvSpPr>
          <p:nvPr/>
        </p:nvSpPr>
        <p:spPr bwMode="auto">
          <a:xfrm>
            <a:off x="13533120" y="7580439"/>
            <a:ext cx="411480" cy="274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 anchor="ctr" anchorCtr="0">
            <a:noAutofit/>
          </a:bodyPr>
          <a:lstStyle/>
          <a:p>
            <a:pPr algn="r" defTabSz="820738">
              <a:spcBef>
                <a:spcPct val="50000"/>
              </a:spcBef>
            </a:pPr>
            <a:fld id="{18E29826-F105-4F77-B977-03F4A4723A21}" type="slidenum">
              <a:rPr lang="en-US" sz="1100" b="1" smtClean="0">
                <a:solidFill>
                  <a:schemeClr val="bg1"/>
                </a:solidFill>
              </a:rPr>
              <a:pPr algn="r" defTabSz="820738">
                <a:spcBef>
                  <a:spcPct val="50000"/>
                </a:spcBef>
              </a:pPr>
              <a:t>‹N›</a:t>
            </a:fld>
            <a:endParaRPr lang="en-US" sz="1100" b="1" dirty="0">
              <a:solidFill>
                <a:schemeClr val="bg1"/>
              </a:solidFill>
            </a:endParaRPr>
          </a:p>
        </p:txBody>
      </p:sp>
      <p:sp>
        <p:nvSpPr>
          <p:cNvPr id="17" name="Footer Placeholder 4"/>
          <p:cNvSpPr txBox="1">
            <a:spLocks/>
          </p:cNvSpPr>
          <p:nvPr/>
        </p:nvSpPr>
        <p:spPr>
          <a:xfrm>
            <a:off x="4800600" y="7580439"/>
            <a:ext cx="5029200" cy="274320"/>
          </a:xfrm>
          <a:prstGeom prst="rect">
            <a:avLst/>
          </a:prstGeom>
          <a:noFill/>
        </p:spPr>
        <p:txBody>
          <a:bodyPr vert="horz" wrap="none" lIns="0" tIns="0" rIns="0" bIns="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>
                <a:solidFill>
                  <a:schemeClr val="bg1"/>
                </a:solidFill>
              </a:rPr>
              <a:t>DXC Proprietary and Confidential</a:t>
            </a:r>
          </a:p>
        </p:txBody>
      </p:sp>
    </p:spTree>
    <p:extLst>
      <p:ext uri="{BB962C8B-B14F-4D97-AF65-F5344CB8AC3E}">
        <p14:creationId xmlns:p14="http://schemas.microsoft.com/office/powerpoint/2010/main" val="21765061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02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-91440" y="-91440"/>
            <a:ext cx="14813280" cy="8412480"/>
            <a:chOff x="-91440" y="-91440"/>
            <a:chExt cx="14813280" cy="8412480"/>
          </a:xfrm>
        </p:grpSpPr>
        <p:cxnSp>
          <p:nvCxnSpPr>
            <p:cNvPr id="18" name="Straight Connector 17"/>
            <p:cNvCxnSpPr/>
            <p:nvPr userDrawn="1"/>
          </p:nvCxnSpPr>
          <p:spPr>
            <a:xfrm>
              <a:off x="-9144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 userDrawn="1"/>
          </p:nvCxnSpPr>
          <p:spPr>
            <a:xfrm>
              <a:off x="-9144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 userDrawn="1"/>
          </p:nvCxnSpPr>
          <p:spPr>
            <a:xfrm>
              <a:off x="-9144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 userDrawn="1"/>
          </p:nvCxnSpPr>
          <p:spPr>
            <a:xfrm>
              <a:off x="1467612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 userDrawn="1"/>
          </p:nvCxnSpPr>
          <p:spPr>
            <a:xfrm>
              <a:off x="1467612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 userDrawn="1"/>
          </p:nvCxnSpPr>
          <p:spPr>
            <a:xfrm>
              <a:off x="1467612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 userDrawn="1"/>
          </p:nvCxnSpPr>
          <p:spPr>
            <a:xfrm>
              <a:off x="685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 userDrawn="1"/>
          </p:nvCxnSpPr>
          <p:spPr>
            <a:xfrm>
              <a:off x="13944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 userDrawn="1"/>
          </p:nvCxnSpPr>
          <p:spPr>
            <a:xfrm>
              <a:off x="685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 userDrawn="1"/>
          </p:nvCxnSpPr>
          <p:spPr>
            <a:xfrm>
              <a:off x="13944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 userDrawn="1"/>
          </p:nvCxnSpPr>
          <p:spPr>
            <a:xfrm>
              <a:off x="11887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 userDrawn="1"/>
          </p:nvCxnSpPr>
          <p:spPr>
            <a:xfrm>
              <a:off x="7315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 userDrawn="1"/>
          </p:nvCxnSpPr>
          <p:spPr>
            <a:xfrm>
              <a:off x="7315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 userDrawn="1"/>
          </p:nvCxnSpPr>
          <p:spPr>
            <a:xfrm>
              <a:off x="7086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 userDrawn="1"/>
          </p:nvCxnSpPr>
          <p:spPr>
            <a:xfrm>
              <a:off x="7543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 userDrawn="1"/>
          </p:nvCxnSpPr>
          <p:spPr>
            <a:xfrm>
              <a:off x="7086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 userDrawn="1"/>
          </p:nvCxnSpPr>
          <p:spPr>
            <a:xfrm>
              <a:off x="7543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 userDrawn="1"/>
          </p:nvCxnSpPr>
          <p:spPr>
            <a:xfrm>
              <a:off x="5257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 userDrawn="1"/>
          </p:nvCxnSpPr>
          <p:spPr>
            <a:xfrm>
              <a:off x="4800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 userDrawn="1"/>
          </p:nvCxnSpPr>
          <p:spPr>
            <a:xfrm>
              <a:off x="9372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 userDrawn="1"/>
          </p:nvCxnSpPr>
          <p:spPr>
            <a:xfrm>
              <a:off x="9829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 userDrawn="1"/>
          </p:nvCxnSpPr>
          <p:spPr>
            <a:xfrm>
              <a:off x="5257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 userDrawn="1"/>
          </p:nvCxnSpPr>
          <p:spPr>
            <a:xfrm>
              <a:off x="9829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/>
            <p:cNvCxnSpPr/>
            <p:nvPr userDrawn="1"/>
          </p:nvCxnSpPr>
          <p:spPr>
            <a:xfrm>
              <a:off x="4800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/>
            <p:nvPr userDrawn="1"/>
          </p:nvCxnSpPr>
          <p:spPr>
            <a:xfrm>
              <a:off x="9372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 userDrawn="1"/>
          </p:nvCxnSpPr>
          <p:spPr>
            <a:xfrm>
              <a:off x="11887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 userDrawn="1"/>
          </p:nvCxnSpPr>
          <p:spPr>
            <a:xfrm>
              <a:off x="1467612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 userDrawn="1"/>
          </p:nvCxnSpPr>
          <p:spPr>
            <a:xfrm>
              <a:off x="-9144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hidden">
          <a:xfrm>
            <a:off x="0" y="0"/>
            <a:ext cx="14630400" cy="8229600"/>
          </a:xfrm>
          <a:prstGeom prst="rect">
            <a:avLst/>
          </a:prstGeom>
        </p:spPr>
      </p:pic>
      <p:sp>
        <p:nvSpPr>
          <p:cNvPr id="10" name="Title 1"/>
          <p:cNvSpPr>
            <a:spLocks noGrp="1"/>
          </p:cNvSpPr>
          <p:nvPr>
            <p:ph type="ctrTitle"/>
          </p:nvPr>
        </p:nvSpPr>
        <p:spPr>
          <a:xfrm>
            <a:off x="685800" y="640080"/>
            <a:ext cx="10058400" cy="4297680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>
              <a:defRPr sz="60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Subtitle 2"/>
          <p:cNvSpPr>
            <a:spLocks noGrp="1"/>
          </p:cNvSpPr>
          <p:nvPr>
            <p:ph type="subTitle" idx="1"/>
          </p:nvPr>
        </p:nvSpPr>
        <p:spPr>
          <a:xfrm>
            <a:off x="685800" y="5257800"/>
            <a:ext cx="10058400" cy="914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>
              <a:buNone/>
              <a:defRPr sz="2800">
                <a:solidFill>
                  <a:schemeClr val="bg1"/>
                </a:solidFill>
              </a:defRPr>
            </a:lvl1pPr>
            <a:lvl2pPr marL="7315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4630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1945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9260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43891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51206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5852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 bwMode="black">
          <a:xfrm>
            <a:off x="544830" y="7425690"/>
            <a:ext cx="2048256" cy="581762"/>
          </a:xfrm>
          <a:prstGeom prst="rect">
            <a:avLst/>
          </a:prstGeom>
        </p:spPr>
      </p:pic>
      <p:sp>
        <p:nvSpPr>
          <p:cNvPr id="14" name="Freeform 9"/>
          <p:cNvSpPr>
            <a:spLocks noChangeAspect="1"/>
          </p:cNvSpPr>
          <p:nvPr/>
        </p:nvSpPr>
        <p:spPr bwMode="black">
          <a:xfrm>
            <a:off x="362838" y="-2"/>
            <a:ext cx="730237" cy="639765"/>
          </a:xfrm>
          <a:custGeom>
            <a:avLst/>
            <a:gdLst>
              <a:gd name="T0" fmla="*/ 0 w 370"/>
              <a:gd name="T1" fmla="*/ 0 h 321"/>
              <a:gd name="T2" fmla="*/ 0 w 370"/>
              <a:gd name="T3" fmla="*/ 0 h 321"/>
              <a:gd name="T4" fmla="*/ 184 w 370"/>
              <a:gd name="T5" fmla="*/ 321 h 321"/>
              <a:gd name="T6" fmla="*/ 370 w 370"/>
              <a:gd name="T7" fmla="*/ 0 h 321"/>
              <a:gd name="T8" fmla="*/ 0 w 370"/>
              <a:gd name="T9" fmla="*/ 0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0" h="321">
                <a:moveTo>
                  <a:pt x="0" y="0"/>
                </a:moveTo>
                <a:lnTo>
                  <a:pt x="0" y="0"/>
                </a:lnTo>
                <a:lnTo>
                  <a:pt x="184" y="321"/>
                </a:lnTo>
                <a:lnTo>
                  <a:pt x="37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146304" tIns="73152" rIns="146304" bIns="73152" numCol="1" anchor="t" anchorCtr="0" compatLnSpc="1">
            <a:prstTxWarp prst="textNoShape">
              <a:avLst/>
            </a:prstTxWarp>
          </a:bodyPr>
          <a:lstStyle/>
          <a:p>
            <a:endParaRPr lang="en-US" sz="4608" dirty="0"/>
          </a:p>
        </p:txBody>
      </p:sp>
      <p:sp>
        <p:nvSpPr>
          <p:cNvPr id="15" name="Text Box 115"/>
          <p:cNvSpPr txBox="1">
            <a:spLocks noChangeArrowheads="1"/>
          </p:cNvSpPr>
          <p:nvPr/>
        </p:nvSpPr>
        <p:spPr bwMode="auto">
          <a:xfrm>
            <a:off x="11893550" y="7580437"/>
            <a:ext cx="1639570" cy="274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 anchor="ctr" anchorCtr="0">
            <a:noAutofit/>
          </a:bodyPr>
          <a:lstStyle/>
          <a:p>
            <a:pPr algn="r" defTabSz="820738">
              <a:spcBef>
                <a:spcPct val="50000"/>
              </a:spcBef>
            </a:pPr>
            <a:fld id="{03C7D0F0-10D5-4191-B6F4-99306F468FEF}" type="datetime4">
              <a:rPr lang="en-US" sz="1100" b="0" smtClean="0">
                <a:solidFill>
                  <a:schemeClr val="bg1"/>
                </a:solidFill>
              </a:rPr>
              <a:pPr algn="r" defTabSz="820738">
                <a:spcBef>
                  <a:spcPct val="50000"/>
                </a:spcBef>
              </a:pPr>
              <a:t>April 30, 2024</a:t>
            </a:fld>
            <a:endParaRPr lang="en-US" sz="1100" b="0" dirty="0">
              <a:solidFill>
                <a:schemeClr val="bg1"/>
              </a:solidFill>
            </a:endParaRPr>
          </a:p>
        </p:txBody>
      </p:sp>
      <p:sp>
        <p:nvSpPr>
          <p:cNvPr id="16" name="Text Box 115"/>
          <p:cNvSpPr txBox="1">
            <a:spLocks noChangeArrowheads="1"/>
          </p:cNvSpPr>
          <p:nvPr/>
        </p:nvSpPr>
        <p:spPr bwMode="auto">
          <a:xfrm>
            <a:off x="13533120" y="7580439"/>
            <a:ext cx="411480" cy="274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 anchor="ctr" anchorCtr="0">
            <a:noAutofit/>
          </a:bodyPr>
          <a:lstStyle/>
          <a:p>
            <a:pPr algn="r" defTabSz="820738">
              <a:spcBef>
                <a:spcPct val="50000"/>
              </a:spcBef>
            </a:pPr>
            <a:fld id="{18E29826-F105-4F77-B977-03F4A4723A21}" type="slidenum">
              <a:rPr lang="en-US" sz="1100" b="1" smtClean="0">
                <a:solidFill>
                  <a:schemeClr val="bg1"/>
                </a:solidFill>
              </a:rPr>
              <a:pPr algn="r" defTabSz="820738">
                <a:spcBef>
                  <a:spcPct val="50000"/>
                </a:spcBef>
              </a:pPr>
              <a:t>‹N›</a:t>
            </a:fld>
            <a:endParaRPr lang="en-US" sz="1100" b="1" dirty="0">
              <a:solidFill>
                <a:schemeClr val="bg1"/>
              </a:solidFill>
            </a:endParaRPr>
          </a:p>
        </p:txBody>
      </p:sp>
      <p:sp>
        <p:nvSpPr>
          <p:cNvPr id="17" name="Footer Placeholder 4"/>
          <p:cNvSpPr txBox="1">
            <a:spLocks/>
          </p:cNvSpPr>
          <p:nvPr/>
        </p:nvSpPr>
        <p:spPr>
          <a:xfrm>
            <a:off x="4800600" y="7580439"/>
            <a:ext cx="5029200" cy="274320"/>
          </a:xfrm>
          <a:prstGeom prst="rect">
            <a:avLst/>
          </a:prstGeom>
          <a:noFill/>
        </p:spPr>
        <p:txBody>
          <a:bodyPr vert="horz" wrap="none" lIns="0" tIns="0" rIns="0" bIns="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>
                <a:solidFill>
                  <a:schemeClr val="bg1"/>
                </a:solidFill>
              </a:rPr>
              <a:t>DXC Proprietary and Confidential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Header 03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-91440" y="-91440"/>
            <a:ext cx="14813280" cy="8412480"/>
            <a:chOff x="-91440" y="-91440"/>
            <a:chExt cx="14813280" cy="8412480"/>
          </a:xfrm>
        </p:grpSpPr>
        <p:cxnSp>
          <p:nvCxnSpPr>
            <p:cNvPr id="14" name="Straight Connector 13"/>
            <p:cNvCxnSpPr/>
            <p:nvPr userDrawn="1"/>
          </p:nvCxnSpPr>
          <p:spPr>
            <a:xfrm>
              <a:off x="-9144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 userDrawn="1"/>
          </p:nvCxnSpPr>
          <p:spPr>
            <a:xfrm>
              <a:off x="-9144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 userDrawn="1"/>
          </p:nvCxnSpPr>
          <p:spPr>
            <a:xfrm>
              <a:off x="-9144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 userDrawn="1"/>
          </p:nvCxnSpPr>
          <p:spPr>
            <a:xfrm>
              <a:off x="1467612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 userDrawn="1"/>
          </p:nvCxnSpPr>
          <p:spPr>
            <a:xfrm>
              <a:off x="1467612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 userDrawn="1"/>
          </p:nvCxnSpPr>
          <p:spPr>
            <a:xfrm>
              <a:off x="1467612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 userDrawn="1"/>
          </p:nvCxnSpPr>
          <p:spPr>
            <a:xfrm>
              <a:off x="685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 userDrawn="1"/>
          </p:nvCxnSpPr>
          <p:spPr>
            <a:xfrm>
              <a:off x="13944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 userDrawn="1"/>
          </p:nvCxnSpPr>
          <p:spPr>
            <a:xfrm>
              <a:off x="685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 userDrawn="1"/>
          </p:nvCxnSpPr>
          <p:spPr>
            <a:xfrm>
              <a:off x="13944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 userDrawn="1"/>
          </p:nvCxnSpPr>
          <p:spPr>
            <a:xfrm>
              <a:off x="11887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 userDrawn="1"/>
          </p:nvCxnSpPr>
          <p:spPr>
            <a:xfrm>
              <a:off x="7315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 userDrawn="1"/>
          </p:nvCxnSpPr>
          <p:spPr>
            <a:xfrm>
              <a:off x="7315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 userDrawn="1"/>
          </p:nvCxnSpPr>
          <p:spPr>
            <a:xfrm>
              <a:off x="7086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 userDrawn="1"/>
          </p:nvCxnSpPr>
          <p:spPr>
            <a:xfrm>
              <a:off x="7543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 userDrawn="1"/>
          </p:nvCxnSpPr>
          <p:spPr>
            <a:xfrm>
              <a:off x="7086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 userDrawn="1"/>
          </p:nvCxnSpPr>
          <p:spPr>
            <a:xfrm>
              <a:off x="7543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 userDrawn="1"/>
          </p:nvCxnSpPr>
          <p:spPr>
            <a:xfrm>
              <a:off x="5257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 userDrawn="1"/>
          </p:nvCxnSpPr>
          <p:spPr>
            <a:xfrm>
              <a:off x="4800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 userDrawn="1"/>
          </p:nvCxnSpPr>
          <p:spPr>
            <a:xfrm>
              <a:off x="9372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 userDrawn="1"/>
          </p:nvCxnSpPr>
          <p:spPr>
            <a:xfrm>
              <a:off x="9829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 userDrawn="1"/>
          </p:nvCxnSpPr>
          <p:spPr>
            <a:xfrm>
              <a:off x="5257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/>
            <p:cNvCxnSpPr/>
            <p:nvPr userDrawn="1"/>
          </p:nvCxnSpPr>
          <p:spPr>
            <a:xfrm>
              <a:off x="9829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/>
            <p:nvPr userDrawn="1"/>
          </p:nvCxnSpPr>
          <p:spPr>
            <a:xfrm>
              <a:off x="4800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 userDrawn="1"/>
          </p:nvCxnSpPr>
          <p:spPr>
            <a:xfrm>
              <a:off x="9372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 userDrawn="1"/>
          </p:nvCxnSpPr>
          <p:spPr>
            <a:xfrm>
              <a:off x="11887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 userDrawn="1"/>
          </p:nvCxnSpPr>
          <p:spPr>
            <a:xfrm>
              <a:off x="1467612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 userDrawn="1"/>
          </p:nvCxnSpPr>
          <p:spPr>
            <a:xfrm>
              <a:off x="-9144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hidden">
          <a:xfrm>
            <a:off x="0" y="0"/>
            <a:ext cx="14630400" cy="8229600"/>
          </a:xfrm>
          <a:prstGeom prst="rect">
            <a:avLst/>
          </a:prstGeom>
        </p:spPr>
      </p:pic>
      <p:sp>
        <p:nvSpPr>
          <p:cNvPr id="10" name="Title 1"/>
          <p:cNvSpPr>
            <a:spLocks noGrp="1"/>
          </p:cNvSpPr>
          <p:nvPr>
            <p:ph type="ctrTitle"/>
          </p:nvPr>
        </p:nvSpPr>
        <p:spPr>
          <a:xfrm>
            <a:off x="685800" y="640080"/>
            <a:ext cx="10058400" cy="4297680"/>
          </a:xfrm>
          <a:prstGeom prst="rect">
            <a:avLst/>
          </a:prstGeom>
        </p:spPr>
        <p:txBody>
          <a:bodyPr anchor="b" anchorCtr="0">
            <a:noAutofit/>
          </a:bodyPr>
          <a:lstStyle>
            <a:lvl1pPr>
              <a:defRPr sz="6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Subtitle 2"/>
          <p:cNvSpPr>
            <a:spLocks noGrp="1"/>
          </p:cNvSpPr>
          <p:nvPr>
            <p:ph type="subTitle" idx="1"/>
          </p:nvPr>
        </p:nvSpPr>
        <p:spPr>
          <a:xfrm>
            <a:off x="685800" y="5257800"/>
            <a:ext cx="10058400" cy="914400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l">
              <a:buNone/>
              <a:defRPr sz="2800">
                <a:solidFill>
                  <a:schemeClr val="tx1"/>
                </a:solidFill>
              </a:defRPr>
            </a:lvl1pPr>
            <a:lvl2pPr marL="7315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4630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1945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92608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43891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51206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58521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8" name="Text Box 115"/>
          <p:cNvSpPr txBox="1">
            <a:spLocks noChangeArrowheads="1"/>
          </p:cNvSpPr>
          <p:nvPr/>
        </p:nvSpPr>
        <p:spPr bwMode="auto">
          <a:xfrm>
            <a:off x="11893550" y="7580437"/>
            <a:ext cx="1639570" cy="274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 anchor="ctr" anchorCtr="0">
            <a:noAutofit/>
          </a:bodyPr>
          <a:lstStyle/>
          <a:p>
            <a:pPr algn="r" defTabSz="820738">
              <a:spcBef>
                <a:spcPts val="0"/>
              </a:spcBef>
            </a:pPr>
            <a:fld id="{03C7D0F0-10D5-4191-B6F4-99306F468FEF}" type="datetime4">
              <a:rPr lang="en-US" sz="1100" b="0" smtClean="0">
                <a:solidFill>
                  <a:schemeClr val="tx1"/>
                </a:solidFill>
              </a:rPr>
              <a:pPr algn="r" defTabSz="820738">
                <a:spcBef>
                  <a:spcPts val="0"/>
                </a:spcBef>
              </a:pPr>
              <a:t>April 30, 2024</a:t>
            </a:fld>
            <a:endParaRPr lang="en-US" sz="1100" b="0" dirty="0">
              <a:solidFill>
                <a:schemeClr val="tx1"/>
              </a:solidFill>
            </a:endParaRPr>
          </a:p>
        </p:txBody>
      </p:sp>
      <p:sp>
        <p:nvSpPr>
          <p:cNvPr id="19" name="Text Box 115"/>
          <p:cNvSpPr txBox="1">
            <a:spLocks noChangeArrowheads="1"/>
          </p:cNvSpPr>
          <p:nvPr/>
        </p:nvSpPr>
        <p:spPr bwMode="auto">
          <a:xfrm>
            <a:off x="13533120" y="7580439"/>
            <a:ext cx="411480" cy="274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 anchor="ctr" anchorCtr="0">
            <a:noAutofit/>
          </a:bodyPr>
          <a:lstStyle/>
          <a:p>
            <a:pPr algn="r" defTabSz="820738">
              <a:spcBef>
                <a:spcPts val="0"/>
              </a:spcBef>
            </a:pPr>
            <a:fld id="{18E29826-F105-4F77-B977-03F4A4723A21}" type="slidenum">
              <a:rPr lang="en-US" sz="1100" b="1" smtClean="0">
                <a:solidFill>
                  <a:schemeClr val="tx1"/>
                </a:solidFill>
              </a:rPr>
              <a:pPr algn="r" defTabSz="820738">
                <a:spcBef>
                  <a:spcPts val="0"/>
                </a:spcBef>
              </a:pPr>
              <a:t>‹N›</a:t>
            </a:fld>
            <a:endParaRPr lang="en-US" sz="1100" b="1" dirty="0">
              <a:solidFill>
                <a:schemeClr val="tx1"/>
              </a:solidFill>
            </a:endParaRPr>
          </a:p>
        </p:txBody>
      </p:sp>
      <p:sp>
        <p:nvSpPr>
          <p:cNvPr id="20" name="Footer Placeholder 4"/>
          <p:cNvSpPr txBox="1">
            <a:spLocks/>
          </p:cNvSpPr>
          <p:nvPr/>
        </p:nvSpPr>
        <p:spPr>
          <a:xfrm>
            <a:off x="4800600" y="7580439"/>
            <a:ext cx="5029200" cy="274320"/>
          </a:xfrm>
          <a:prstGeom prst="rect">
            <a:avLst/>
          </a:prstGeom>
          <a:noFill/>
        </p:spPr>
        <p:txBody>
          <a:bodyPr vert="horz" wrap="none" lIns="0" tIns="0" rIns="0" bIns="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/>
              <a:t>DXC Proprietary and Confidential</a:t>
            </a:r>
          </a:p>
        </p:txBody>
      </p:sp>
      <p:pic>
        <p:nvPicPr>
          <p:cNvPr id="21" name="Picture 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 bwMode="black">
          <a:xfrm>
            <a:off x="544830" y="7425690"/>
            <a:ext cx="2048256" cy="581762"/>
          </a:xfrm>
          <a:prstGeom prst="rect">
            <a:avLst/>
          </a:prstGeom>
        </p:spPr>
      </p:pic>
      <p:sp>
        <p:nvSpPr>
          <p:cNvPr id="22" name="Freeform 9"/>
          <p:cNvSpPr>
            <a:spLocks noChangeAspect="1"/>
          </p:cNvSpPr>
          <p:nvPr/>
        </p:nvSpPr>
        <p:spPr bwMode="black">
          <a:xfrm>
            <a:off x="362839" y="-1"/>
            <a:ext cx="730236" cy="639764"/>
          </a:xfrm>
          <a:custGeom>
            <a:avLst/>
            <a:gdLst>
              <a:gd name="T0" fmla="*/ 0 w 370"/>
              <a:gd name="T1" fmla="*/ 0 h 321"/>
              <a:gd name="T2" fmla="*/ 0 w 370"/>
              <a:gd name="T3" fmla="*/ 0 h 321"/>
              <a:gd name="T4" fmla="*/ 184 w 370"/>
              <a:gd name="T5" fmla="*/ 321 h 321"/>
              <a:gd name="T6" fmla="*/ 370 w 370"/>
              <a:gd name="T7" fmla="*/ 0 h 321"/>
              <a:gd name="T8" fmla="*/ 0 w 370"/>
              <a:gd name="T9" fmla="*/ 0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0" h="321">
                <a:moveTo>
                  <a:pt x="0" y="0"/>
                </a:moveTo>
                <a:lnTo>
                  <a:pt x="0" y="0"/>
                </a:lnTo>
                <a:lnTo>
                  <a:pt x="184" y="321"/>
                </a:lnTo>
                <a:lnTo>
                  <a:pt x="3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146304" tIns="73152" rIns="146304" bIns="73152" numCol="1" anchor="t" anchorCtr="0" compatLnSpc="1">
            <a:prstTxWarp prst="textNoShape">
              <a:avLst/>
            </a:prstTxWarp>
          </a:bodyPr>
          <a:lstStyle/>
          <a:p>
            <a:endParaRPr lang="en-US" sz="4608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ig Picture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/>
          <p:cNvGrpSpPr/>
          <p:nvPr/>
        </p:nvGrpSpPr>
        <p:grpSpPr>
          <a:xfrm>
            <a:off x="-91440" y="-91440"/>
            <a:ext cx="14813280" cy="8412480"/>
            <a:chOff x="-91440" y="-91440"/>
            <a:chExt cx="14813280" cy="8412480"/>
          </a:xfrm>
        </p:grpSpPr>
        <p:cxnSp>
          <p:nvCxnSpPr>
            <p:cNvPr id="11" name="Straight Connector 10"/>
            <p:cNvCxnSpPr/>
            <p:nvPr userDrawn="1"/>
          </p:nvCxnSpPr>
          <p:spPr>
            <a:xfrm>
              <a:off x="-9144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 userDrawn="1"/>
          </p:nvCxnSpPr>
          <p:spPr>
            <a:xfrm>
              <a:off x="-9144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 userDrawn="1"/>
          </p:nvCxnSpPr>
          <p:spPr>
            <a:xfrm>
              <a:off x="-9144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 userDrawn="1"/>
          </p:nvCxnSpPr>
          <p:spPr>
            <a:xfrm>
              <a:off x="1467612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 userDrawn="1"/>
          </p:nvCxnSpPr>
          <p:spPr>
            <a:xfrm>
              <a:off x="1467612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 userDrawn="1"/>
          </p:nvCxnSpPr>
          <p:spPr>
            <a:xfrm>
              <a:off x="1467612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 userDrawn="1"/>
          </p:nvCxnSpPr>
          <p:spPr>
            <a:xfrm>
              <a:off x="685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 userDrawn="1"/>
          </p:nvCxnSpPr>
          <p:spPr>
            <a:xfrm>
              <a:off x="13944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 userDrawn="1"/>
          </p:nvCxnSpPr>
          <p:spPr>
            <a:xfrm>
              <a:off x="685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 userDrawn="1"/>
          </p:nvCxnSpPr>
          <p:spPr>
            <a:xfrm>
              <a:off x="13944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 userDrawn="1"/>
          </p:nvCxnSpPr>
          <p:spPr>
            <a:xfrm>
              <a:off x="11887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 userDrawn="1"/>
          </p:nvCxnSpPr>
          <p:spPr>
            <a:xfrm>
              <a:off x="7315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 userDrawn="1"/>
          </p:nvCxnSpPr>
          <p:spPr>
            <a:xfrm>
              <a:off x="7315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 userDrawn="1"/>
          </p:nvCxnSpPr>
          <p:spPr>
            <a:xfrm>
              <a:off x="7086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 userDrawn="1"/>
          </p:nvCxnSpPr>
          <p:spPr>
            <a:xfrm>
              <a:off x="7543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 userDrawn="1"/>
          </p:nvCxnSpPr>
          <p:spPr>
            <a:xfrm>
              <a:off x="7086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 userDrawn="1"/>
          </p:nvCxnSpPr>
          <p:spPr>
            <a:xfrm>
              <a:off x="7543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 userDrawn="1"/>
          </p:nvCxnSpPr>
          <p:spPr>
            <a:xfrm>
              <a:off x="5257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 userDrawn="1"/>
          </p:nvCxnSpPr>
          <p:spPr>
            <a:xfrm>
              <a:off x="4800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 userDrawn="1"/>
          </p:nvCxnSpPr>
          <p:spPr>
            <a:xfrm>
              <a:off x="9372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 userDrawn="1"/>
          </p:nvCxnSpPr>
          <p:spPr>
            <a:xfrm>
              <a:off x="9829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 userDrawn="1"/>
          </p:nvCxnSpPr>
          <p:spPr>
            <a:xfrm>
              <a:off x="5257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 userDrawn="1"/>
          </p:nvCxnSpPr>
          <p:spPr>
            <a:xfrm>
              <a:off x="9829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 userDrawn="1"/>
          </p:nvCxnSpPr>
          <p:spPr>
            <a:xfrm>
              <a:off x="4800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 userDrawn="1"/>
          </p:nvCxnSpPr>
          <p:spPr>
            <a:xfrm>
              <a:off x="9372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 userDrawn="1"/>
          </p:nvCxnSpPr>
          <p:spPr>
            <a:xfrm>
              <a:off x="11887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/>
            <p:cNvCxnSpPr/>
            <p:nvPr userDrawn="1"/>
          </p:nvCxnSpPr>
          <p:spPr>
            <a:xfrm>
              <a:off x="1467612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/>
            <p:nvPr userDrawn="1"/>
          </p:nvCxnSpPr>
          <p:spPr>
            <a:xfrm>
              <a:off x="-9144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4630400" cy="822960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 anchorCtr="0">
            <a:normAutofit/>
          </a:bodyPr>
          <a:lstStyle>
            <a:lvl1pPr algn="ctr">
              <a:defRPr sz="1600" b="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picture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 bwMode="black">
          <a:xfrm>
            <a:off x="544830" y="7425690"/>
            <a:ext cx="2048256" cy="581762"/>
          </a:xfrm>
          <a:prstGeom prst="rect">
            <a:avLst/>
          </a:prstGeom>
        </p:spPr>
      </p:pic>
      <p:sp>
        <p:nvSpPr>
          <p:cNvPr id="13" name="Freeform 9"/>
          <p:cNvSpPr>
            <a:spLocks noChangeAspect="1"/>
          </p:cNvSpPr>
          <p:nvPr/>
        </p:nvSpPr>
        <p:spPr bwMode="black">
          <a:xfrm>
            <a:off x="362838" y="-2"/>
            <a:ext cx="730237" cy="639765"/>
          </a:xfrm>
          <a:custGeom>
            <a:avLst/>
            <a:gdLst>
              <a:gd name="T0" fmla="*/ 0 w 370"/>
              <a:gd name="T1" fmla="*/ 0 h 321"/>
              <a:gd name="T2" fmla="*/ 0 w 370"/>
              <a:gd name="T3" fmla="*/ 0 h 321"/>
              <a:gd name="T4" fmla="*/ 184 w 370"/>
              <a:gd name="T5" fmla="*/ 321 h 321"/>
              <a:gd name="T6" fmla="*/ 370 w 370"/>
              <a:gd name="T7" fmla="*/ 0 h 321"/>
              <a:gd name="T8" fmla="*/ 0 w 370"/>
              <a:gd name="T9" fmla="*/ 0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0" h="321">
                <a:moveTo>
                  <a:pt x="0" y="0"/>
                </a:moveTo>
                <a:lnTo>
                  <a:pt x="0" y="0"/>
                </a:lnTo>
                <a:lnTo>
                  <a:pt x="184" y="321"/>
                </a:lnTo>
                <a:lnTo>
                  <a:pt x="37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146304" tIns="73152" rIns="146304" bIns="73152" numCol="1" anchor="t" anchorCtr="0" compatLnSpc="1">
            <a:prstTxWarp prst="textNoShape">
              <a:avLst/>
            </a:prstTxWarp>
          </a:bodyPr>
          <a:lstStyle/>
          <a:p>
            <a:endParaRPr lang="en-US" sz="4608" dirty="0"/>
          </a:p>
        </p:txBody>
      </p:sp>
      <p:sp>
        <p:nvSpPr>
          <p:cNvPr id="14" name="Text Box 115"/>
          <p:cNvSpPr txBox="1">
            <a:spLocks noChangeArrowheads="1"/>
          </p:cNvSpPr>
          <p:nvPr/>
        </p:nvSpPr>
        <p:spPr bwMode="auto">
          <a:xfrm>
            <a:off x="11893550" y="7580437"/>
            <a:ext cx="1639570" cy="274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 anchor="ctr" anchorCtr="0">
            <a:noAutofit/>
          </a:bodyPr>
          <a:lstStyle/>
          <a:p>
            <a:pPr algn="r" defTabSz="820738">
              <a:spcBef>
                <a:spcPct val="50000"/>
              </a:spcBef>
            </a:pPr>
            <a:fld id="{03C7D0F0-10D5-4191-B6F4-99306F468FEF}" type="datetime4">
              <a:rPr lang="en-US" sz="1100" b="0" smtClean="0">
                <a:solidFill>
                  <a:schemeClr val="bg1"/>
                </a:solidFill>
              </a:rPr>
              <a:pPr algn="r" defTabSz="820738">
                <a:spcBef>
                  <a:spcPct val="50000"/>
                </a:spcBef>
              </a:pPr>
              <a:t>April 30, 2024</a:t>
            </a:fld>
            <a:endParaRPr lang="en-US" sz="1100" b="0" dirty="0">
              <a:solidFill>
                <a:schemeClr val="bg1"/>
              </a:solidFill>
            </a:endParaRPr>
          </a:p>
        </p:txBody>
      </p:sp>
      <p:sp>
        <p:nvSpPr>
          <p:cNvPr id="15" name="Text Box 115"/>
          <p:cNvSpPr txBox="1">
            <a:spLocks noChangeArrowheads="1"/>
          </p:cNvSpPr>
          <p:nvPr/>
        </p:nvSpPr>
        <p:spPr bwMode="auto">
          <a:xfrm>
            <a:off x="13533120" y="7580439"/>
            <a:ext cx="411480" cy="274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 anchor="ctr" anchorCtr="0">
            <a:noAutofit/>
          </a:bodyPr>
          <a:lstStyle/>
          <a:p>
            <a:pPr algn="r" defTabSz="820738">
              <a:spcBef>
                <a:spcPct val="50000"/>
              </a:spcBef>
            </a:pPr>
            <a:fld id="{18E29826-F105-4F77-B977-03F4A4723A21}" type="slidenum">
              <a:rPr lang="en-US" sz="1100" b="1" smtClean="0">
                <a:solidFill>
                  <a:schemeClr val="bg1"/>
                </a:solidFill>
              </a:rPr>
              <a:pPr algn="r" defTabSz="820738">
                <a:spcBef>
                  <a:spcPct val="50000"/>
                </a:spcBef>
              </a:pPr>
              <a:t>‹N›</a:t>
            </a:fld>
            <a:endParaRPr lang="en-US" sz="1100" b="1" dirty="0">
              <a:solidFill>
                <a:schemeClr val="bg1"/>
              </a:solidFill>
            </a:endParaRPr>
          </a:p>
        </p:txBody>
      </p:sp>
      <p:sp>
        <p:nvSpPr>
          <p:cNvPr id="16" name="Footer Placeholder 4"/>
          <p:cNvSpPr txBox="1">
            <a:spLocks/>
          </p:cNvSpPr>
          <p:nvPr/>
        </p:nvSpPr>
        <p:spPr>
          <a:xfrm>
            <a:off x="4800600" y="7580439"/>
            <a:ext cx="5029200" cy="274320"/>
          </a:xfrm>
          <a:prstGeom prst="rect">
            <a:avLst/>
          </a:prstGeom>
          <a:noFill/>
        </p:spPr>
        <p:txBody>
          <a:bodyPr vert="horz" wrap="none" lIns="0" tIns="0" rIns="0" bIns="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1100" dirty="0">
                <a:solidFill>
                  <a:schemeClr val="bg1"/>
                </a:solidFill>
              </a:rPr>
              <a:t>DXC Proprietary and Confidential</a:t>
            </a:r>
          </a:p>
        </p:txBody>
      </p:sp>
    </p:spTree>
    <p:extLst>
      <p:ext uri="{BB962C8B-B14F-4D97-AF65-F5344CB8AC3E}">
        <p14:creationId xmlns:p14="http://schemas.microsoft.com/office/powerpoint/2010/main" val="1240162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End Slide"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-91440" y="-91440"/>
            <a:ext cx="14813280" cy="8412480"/>
            <a:chOff x="-91440" y="-91440"/>
            <a:chExt cx="14813280" cy="8412480"/>
          </a:xfrm>
        </p:grpSpPr>
        <p:cxnSp>
          <p:nvCxnSpPr>
            <p:cNvPr id="8" name="Straight Connector 7"/>
            <p:cNvCxnSpPr/>
            <p:nvPr userDrawn="1"/>
          </p:nvCxnSpPr>
          <p:spPr>
            <a:xfrm>
              <a:off x="-9144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/>
            <p:cNvCxnSpPr/>
            <p:nvPr userDrawn="1"/>
          </p:nvCxnSpPr>
          <p:spPr>
            <a:xfrm>
              <a:off x="-9144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/>
            <p:cNvCxnSpPr/>
            <p:nvPr userDrawn="1"/>
          </p:nvCxnSpPr>
          <p:spPr>
            <a:xfrm>
              <a:off x="-9144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/>
            <p:cNvCxnSpPr/>
            <p:nvPr userDrawn="1"/>
          </p:nvCxnSpPr>
          <p:spPr>
            <a:xfrm>
              <a:off x="1467612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 userDrawn="1"/>
          </p:nvCxnSpPr>
          <p:spPr>
            <a:xfrm>
              <a:off x="1467612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 userDrawn="1"/>
          </p:nvCxnSpPr>
          <p:spPr>
            <a:xfrm>
              <a:off x="1467612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 userDrawn="1"/>
          </p:nvCxnSpPr>
          <p:spPr>
            <a:xfrm>
              <a:off x="685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 userDrawn="1"/>
          </p:nvCxnSpPr>
          <p:spPr>
            <a:xfrm>
              <a:off x="13944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 userDrawn="1"/>
          </p:nvCxnSpPr>
          <p:spPr>
            <a:xfrm>
              <a:off x="685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 userDrawn="1"/>
          </p:nvCxnSpPr>
          <p:spPr>
            <a:xfrm>
              <a:off x="13944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 userDrawn="1"/>
          </p:nvCxnSpPr>
          <p:spPr>
            <a:xfrm>
              <a:off x="11887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 userDrawn="1"/>
          </p:nvCxnSpPr>
          <p:spPr>
            <a:xfrm>
              <a:off x="7315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 userDrawn="1"/>
          </p:nvCxnSpPr>
          <p:spPr>
            <a:xfrm>
              <a:off x="7315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 userDrawn="1"/>
          </p:nvCxnSpPr>
          <p:spPr>
            <a:xfrm>
              <a:off x="7086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 userDrawn="1"/>
          </p:nvCxnSpPr>
          <p:spPr>
            <a:xfrm>
              <a:off x="7543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 userDrawn="1"/>
          </p:nvCxnSpPr>
          <p:spPr>
            <a:xfrm>
              <a:off x="7086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 userDrawn="1"/>
          </p:nvCxnSpPr>
          <p:spPr>
            <a:xfrm>
              <a:off x="7543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 userDrawn="1"/>
          </p:nvCxnSpPr>
          <p:spPr>
            <a:xfrm>
              <a:off x="5257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 userDrawn="1"/>
          </p:nvCxnSpPr>
          <p:spPr>
            <a:xfrm>
              <a:off x="4800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 userDrawn="1"/>
          </p:nvCxnSpPr>
          <p:spPr>
            <a:xfrm>
              <a:off x="9372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 userDrawn="1"/>
          </p:nvCxnSpPr>
          <p:spPr>
            <a:xfrm>
              <a:off x="9829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 userDrawn="1"/>
          </p:nvCxnSpPr>
          <p:spPr>
            <a:xfrm>
              <a:off x="5257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 userDrawn="1"/>
          </p:nvCxnSpPr>
          <p:spPr>
            <a:xfrm>
              <a:off x="9829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 userDrawn="1"/>
          </p:nvCxnSpPr>
          <p:spPr>
            <a:xfrm>
              <a:off x="4800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 userDrawn="1"/>
          </p:nvCxnSpPr>
          <p:spPr>
            <a:xfrm>
              <a:off x="9372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 userDrawn="1"/>
          </p:nvCxnSpPr>
          <p:spPr>
            <a:xfrm>
              <a:off x="11887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 userDrawn="1"/>
          </p:nvCxnSpPr>
          <p:spPr>
            <a:xfrm>
              <a:off x="1467612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 userDrawn="1"/>
          </p:nvCxnSpPr>
          <p:spPr>
            <a:xfrm>
              <a:off x="-9144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 bwMode="black">
          <a:xfrm>
            <a:off x="503047" y="7314920"/>
            <a:ext cx="2706624" cy="768757"/>
          </a:xfrm>
          <a:prstGeom prst="rect">
            <a:avLst/>
          </a:prstGeom>
        </p:spPr>
      </p:pic>
      <p:sp>
        <p:nvSpPr>
          <p:cNvPr id="5" name="Text Placeholder 13"/>
          <p:cNvSpPr>
            <a:spLocks noGrp="1"/>
          </p:cNvSpPr>
          <p:nvPr>
            <p:ph type="body" sz="quarter" idx="13"/>
          </p:nvPr>
        </p:nvSpPr>
        <p:spPr>
          <a:xfrm>
            <a:off x="685800" y="2057399"/>
            <a:ext cx="11201400" cy="5121275"/>
          </a:xfrm>
          <a:prstGeom prst="rect">
            <a:avLst/>
          </a:prstGeom>
        </p:spPr>
        <p:txBody>
          <a:bodyPr/>
          <a:lstStyle>
            <a:lvl1pPr>
              <a:lnSpc>
                <a:spcPct val="85000"/>
              </a:lnSpc>
              <a:spcBef>
                <a:spcPts val="0"/>
              </a:spcBef>
              <a:defRPr sz="6000">
                <a:solidFill>
                  <a:schemeClr val="bg1"/>
                </a:solidFill>
              </a:defRPr>
            </a:lvl1pPr>
            <a:lvl2pPr marL="0" indent="0">
              <a:spcBef>
                <a:spcPts val="900"/>
              </a:spcBef>
              <a:buFontTx/>
              <a:buNone/>
              <a:defRPr>
                <a:solidFill>
                  <a:schemeClr val="bg1"/>
                </a:solidFill>
              </a:defRPr>
            </a:lvl2pPr>
            <a:lvl3pPr marL="0" indent="0">
              <a:spcBef>
                <a:spcPts val="900"/>
              </a:spcBef>
              <a:buFontTx/>
              <a:buNone/>
              <a:defRPr>
                <a:solidFill>
                  <a:schemeClr val="bg1"/>
                </a:solidFill>
              </a:defRPr>
            </a:lvl3pPr>
            <a:lvl4pPr marL="0" indent="0">
              <a:spcBef>
                <a:spcPts val="900"/>
              </a:spcBef>
              <a:buFontTx/>
              <a:buNone/>
              <a:defRPr>
                <a:solidFill>
                  <a:schemeClr val="bg1"/>
                </a:solidFill>
              </a:defRPr>
            </a:lvl4pPr>
            <a:lvl5pPr marL="0" indent="0">
              <a:spcBef>
                <a:spcPts val="900"/>
              </a:spcBef>
              <a:buFontTx/>
              <a:buNone/>
              <a:defRPr>
                <a:solidFill>
                  <a:schemeClr val="bg1"/>
                </a:solidFill>
              </a:defRPr>
            </a:lvl5pPr>
            <a:lvl6pPr marL="0" indent="0">
              <a:spcBef>
                <a:spcPts val="900"/>
              </a:spcBef>
              <a:buFontTx/>
              <a:buNone/>
              <a:defRPr baseline="0">
                <a:solidFill>
                  <a:schemeClr val="bg1"/>
                </a:solidFill>
              </a:defRPr>
            </a:lvl6pPr>
            <a:lvl7pPr marL="0" indent="0">
              <a:spcBef>
                <a:spcPts val="900"/>
              </a:spcBef>
              <a:buFontTx/>
              <a:buNone/>
              <a:defRPr baseline="0">
                <a:solidFill>
                  <a:schemeClr val="bg1"/>
                </a:solidFill>
              </a:defRPr>
            </a:lvl7pPr>
            <a:lvl8pPr marL="0" indent="0">
              <a:spcBef>
                <a:spcPts val="900"/>
              </a:spcBef>
              <a:buFontTx/>
              <a:buNone/>
              <a:defRPr baseline="0">
                <a:solidFill>
                  <a:schemeClr val="bg1"/>
                </a:solidFill>
              </a:defRPr>
            </a:lvl8pPr>
            <a:lvl9pPr marL="0" indent="0">
              <a:spcBef>
                <a:spcPts val="900"/>
              </a:spcBef>
              <a:buFontTx/>
              <a:buNone/>
              <a:defRPr baseline="0">
                <a:solidFill>
                  <a:schemeClr val="bg1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Freeform 9"/>
          <p:cNvSpPr>
            <a:spLocks noChangeAspect="1"/>
          </p:cNvSpPr>
          <p:nvPr/>
        </p:nvSpPr>
        <p:spPr bwMode="black">
          <a:xfrm>
            <a:off x="362838" y="-2"/>
            <a:ext cx="730237" cy="639765"/>
          </a:xfrm>
          <a:custGeom>
            <a:avLst/>
            <a:gdLst>
              <a:gd name="T0" fmla="*/ 0 w 370"/>
              <a:gd name="T1" fmla="*/ 0 h 321"/>
              <a:gd name="T2" fmla="*/ 0 w 370"/>
              <a:gd name="T3" fmla="*/ 0 h 321"/>
              <a:gd name="T4" fmla="*/ 184 w 370"/>
              <a:gd name="T5" fmla="*/ 321 h 321"/>
              <a:gd name="T6" fmla="*/ 370 w 370"/>
              <a:gd name="T7" fmla="*/ 0 h 321"/>
              <a:gd name="T8" fmla="*/ 0 w 370"/>
              <a:gd name="T9" fmla="*/ 0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0" h="321">
                <a:moveTo>
                  <a:pt x="0" y="0"/>
                </a:moveTo>
                <a:lnTo>
                  <a:pt x="0" y="0"/>
                </a:lnTo>
                <a:lnTo>
                  <a:pt x="184" y="321"/>
                </a:lnTo>
                <a:lnTo>
                  <a:pt x="37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146304" tIns="73152" rIns="146304" bIns="73152" numCol="1" anchor="t" anchorCtr="0" compatLnSpc="1">
            <a:prstTxWarp prst="textNoShape">
              <a:avLst/>
            </a:prstTxWarp>
          </a:bodyPr>
          <a:lstStyle/>
          <a:p>
            <a:endParaRPr lang="en-US" sz="4608" dirty="0"/>
          </a:p>
        </p:txBody>
      </p:sp>
      <p:sp>
        <p:nvSpPr>
          <p:cNvPr id="15" name="Footer Placeholder 4"/>
          <p:cNvSpPr txBox="1">
            <a:spLocks/>
          </p:cNvSpPr>
          <p:nvPr/>
        </p:nvSpPr>
        <p:spPr>
          <a:xfrm>
            <a:off x="7543800" y="7580439"/>
            <a:ext cx="6400800" cy="274320"/>
          </a:xfrm>
          <a:prstGeom prst="rect">
            <a:avLst/>
          </a:prstGeom>
          <a:noFill/>
        </p:spPr>
        <p:txBody>
          <a:bodyPr vert="horz" wrap="none" lIns="0" tIns="0" rIns="0" bIns="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100" dirty="0">
                <a:solidFill>
                  <a:schemeClr val="bg1"/>
                </a:solidFill>
              </a:rPr>
              <a:t>DXC Proprietary and Confidential</a:t>
            </a:r>
          </a:p>
        </p:txBody>
      </p:sp>
    </p:spTree>
    <p:extLst>
      <p:ext uri="{BB962C8B-B14F-4D97-AF65-F5344CB8AC3E}">
        <p14:creationId xmlns:p14="http://schemas.microsoft.com/office/powerpoint/2010/main" val="37085501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82854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tangolo 34"/>
          <p:cNvSpPr>
            <a:spLocks noChangeArrowheads="1"/>
          </p:cNvSpPr>
          <p:nvPr userDrawn="1"/>
        </p:nvSpPr>
        <p:spPr bwMode="auto">
          <a:xfrm>
            <a:off x="978496" y="7610724"/>
            <a:ext cx="2094778" cy="320500"/>
          </a:xfrm>
          <a:prstGeom prst="rect">
            <a:avLst/>
          </a:prstGeom>
          <a:solidFill>
            <a:schemeClr val="bg1"/>
          </a:solidFill>
          <a:ln w="3175" algn="ctr">
            <a:noFill/>
            <a:round/>
            <a:headEnd/>
            <a:tailEnd/>
          </a:ln>
        </p:spPr>
        <p:txBody>
          <a:bodyPr wrap="none" anchor="ctr"/>
          <a:lstStyle/>
          <a:p>
            <a:pPr algn="ctr" defTabSz="844062" eaLnBrk="0" hangingPunct="0"/>
            <a:r>
              <a:rPr lang="it-IT" sz="1847" dirty="0">
                <a:solidFill>
                  <a:prstClr val="black"/>
                </a:solidFill>
                <a:latin typeface="Monotype Corsiva" pitchFamily="66" charset="0"/>
              </a:rPr>
              <a:t>Ministero dell’Istruzione</a:t>
            </a:r>
          </a:p>
        </p:txBody>
      </p:sp>
      <p:sp>
        <p:nvSpPr>
          <p:cNvPr id="6" name="Rectangle 5"/>
          <p:cNvSpPr/>
          <p:nvPr userDrawn="1"/>
        </p:nvSpPr>
        <p:spPr>
          <a:xfrm>
            <a:off x="3073274" y="7574720"/>
            <a:ext cx="1008112" cy="392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2427768" y="7519732"/>
            <a:ext cx="956891" cy="627516"/>
          </a:xfrm>
          <a:prstGeom prst="rect">
            <a:avLst/>
          </a:prstGeom>
        </p:spPr>
      </p:pic>
      <p:sp>
        <p:nvSpPr>
          <p:cNvPr id="8" name="Rectangle 7"/>
          <p:cNvSpPr/>
          <p:nvPr userDrawn="1"/>
        </p:nvSpPr>
        <p:spPr>
          <a:xfrm>
            <a:off x="11851704" y="7574720"/>
            <a:ext cx="576064" cy="5725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9" name="Rectangle 8"/>
          <p:cNvSpPr/>
          <p:nvPr userDrawn="1"/>
        </p:nvSpPr>
        <p:spPr>
          <a:xfrm>
            <a:off x="13384659" y="7547226"/>
            <a:ext cx="195237" cy="57252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149626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e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39763"/>
            <a:ext cx="13258800" cy="6667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2057399"/>
            <a:ext cx="6400800" cy="5121276"/>
          </a:xfrm>
          <a:prstGeom prst="rect">
            <a:avLst/>
          </a:prstGeom>
          <a:noFill/>
        </p:spPr>
        <p:txBody>
          <a:bodyPr>
            <a:normAutofit/>
          </a:bodyPr>
          <a:lstStyle>
            <a:lvl1pPr>
              <a:defRPr sz="2000"/>
            </a:lvl1pPr>
            <a:lvl2pPr>
              <a:defRPr sz="2000"/>
            </a:lvl2pPr>
            <a:lvl3pPr>
              <a:defRPr sz="2000"/>
            </a:lvl3pPr>
            <a:lvl4pPr marL="457200" indent="-228600">
              <a:buFont typeface="Arial" pitchFamily="34" charset="0"/>
              <a:buChar char="–"/>
              <a:defRPr sz="2000"/>
            </a:lvl4pPr>
            <a:lvl5pPr marL="685800" indent="-228600">
              <a:buFont typeface="Arial" pitchFamily="34" charset="0"/>
              <a:buChar char="–"/>
              <a:defRPr sz="2000"/>
            </a:lvl5pPr>
            <a:lvl6pPr marL="914400" indent="-228600">
              <a:buFont typeface="Arial" pitchFamily="34" charset="0"/>
              <a:buChar char="–"/>
              <a:defRPr sz="2000" baseline="0"/>
            </a:lvl6pPr>
            <a:lvl7pPr marL="1143000" indent="-228600">
              <a:buFont typeface="Arial" pitchFamily="34" charset="0"/>
              <a:buChar char="–"/>
              <a:defRPr sz="2000" baseline="0"/>
            </a:lvl7pPr>
            <a:lvl8pPr marL="1371600" indent="-228600">
              <a:buFont typeface="Arial" pitchFamily="34" charset="0"/>
              <a:buChar char="–"/>
              <a:defRPr sz="2000" baseline="0"/>
            </a:lvl8pPr>
            <a:lvl9pPr marL="1600200" indent="-228600">
              <a:buFont typeface="Arial" pitchFamily="34" charset="0"/>
              <a:buChar char="–"/>
              <a:defRPr sz="200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543800" y="2057398"/>
            <a:ext cx="6400800" cy="5121274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2000"/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  <a:lvl6pPr>
              <a:defRPr sz="2000" baseline="0"/>
            </a:lvl6pPr>
            <a:lvl7pPr>
              <a:defRPr sz="2000" baseline="0"/>
            </a:lvl7pPr>
            <a:lvl8pPr>
              <a:defRPr sz="2000" baseline="0"/>
            </a:lvl8pPr>
            <a:lvl9pPr>
              <a:defRPr sz="200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685800" y="639763"/>
            <a:ext cx="13258800" cy="6667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3453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2057399"/>
            <a:ext cx="4114800" cy="5121276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2000"/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  <a:lvl6pPr>
              <a:defRPr sz="2000" baseline="0"/>
            </a:lvl6pPr>
            <a:lvl7pPr>
              <a:defRPr sz="2000" baseline="0"/>
            </a:lvl7pPr>
            <a:lvl8pPr>
              <a:defRPr sz="2000" baseline="0"/>
            </a:lvl8pPr>
            <a:lvl9pPr>
              <a:defRPr sz="200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257800" y="2057399"/>
            <a:ext cx="4114800" cy="5121276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2000"/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  <a:lvl6pPr>
              <a:defRPr sz="2000" baseline="0"/>
            </a:lvl6pPr>
            <a:lvl7pPr>
              <a:defRPr sz="2000" baseline="0"/>
            </a:lvl7pPr>
            <a:lvl8pPr>
              <a:defRPr sz="2000" baseline="0"/>
            </a:lvl8pPr>
            <a:lvl9pPr>
              <a:defRPr sz="200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Content Placeholder 3"/>
          <p:cNvSpPr>
            <a:spLocks noGrp="1"/>
          </p:cNvSpPr>
          <p:nvPr>
            <p:ph sz="half" idx="13"/>
          </p:nvPr>
        </p:nvSpPr>
        <p:spPr>
          <a:xfrm>
            <a:off x="9829800" y="2057399"/>
            <a:ext cx="4114800" cy="5121276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2000"/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  <a:lvl6pPr>
              <a:defRPr sz="2000" baseline="0"/>
            </a:lvl6pPr>
            <a:lvl7pPr>
              <a:defRPr sz="2000" baseline="0"/>
            </a:lvl7pPr>
            <a:lvl8pPr>
              <a:defRPr sz="2000" baseline="0"/>
            </a:lvl8pPr>
            <a:lvl9pPr>
              <a:defRPr sz="2000"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/>
          </p:nvPr>
        </p:nvSpPr>
        <p:spPr>
          <a:xfrm>
            <a:off x="685800" y="639763"/>
            <a:ext cx="13258800" cy="6667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947420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/>
          <p:cNvGrpSpPr/>
          <p:nvPr/>
        </p:nvGrpSpPr>
        <p:grpSpPr>
          <a:xfrm>
            <a:off x="-91440" y="-91440"/>
            <a:ext cx="14813280" cy="8412480"/>
            <a:chOff x="-91440" y="-91440"/>
            <a:chExt cx="14813280" cy="8412480"/>
          </a:xfrm>
        </p:grpSpPr>
        <p:cxnSp>
          <p:nvCxnSpPr>
            <p:cNvPr id="14" name="Straight Connector 13"/>
            <p:cNvCxnSpPr/>
            <p:nvPr userDrawn="1"/>
          </p:nvCxnSpPr>
          <p:spPr>
            <a:xfrm>
              <a:off x="-9144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 userDrawn="1"/>
          </p:nvCxnSpPr>
          <p:spPr>
            <a:xfrm>
              <a:off x="-9144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 userDrawn="1"/>
          </p:nvCxnSpPr>
          <p:spPr>
            <a:xfrm>
              <a:off x="-9144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 userDrawn="1"/>
          </p:nvCxnSpPr>
          <p:spPr>
            <a:xfrm>
              <a:off x="1467612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 userDrawn="1"/>
          </p:nvCxnSpPr>
          <p:spPr>
            <a:xfrm>
              <a:off x="1467612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 userDrawn="1"/>
          </p:nvCxnSpPr>
          <p:spPr>
            <a:xfrm>
              <a:off x="1467612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 userDrawn="1"/>
          </p:nvCxnSpPr>
          <p:spPr>
            <a:xfrm>
              <a:off x="685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/>
            <p:cNvCxnSpPr/>
            <p:nvPr userDrawn="1"/>
          </p:nvCxnSpPr>
          <p:spPr>
            <a:xfrm>
              <a:off x="13944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/>
            <p:cNvCxnSpPr/>
            <p:nvPr userDrawn="1"/>
          </p:nvCxnSpPr>
          <p:spPr>
            <a:xfrm>
              <a:off x="685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 userDrawn="1"/>
          </p:nvCxnSpPr>
          <p:spPr>
            <a:xfrm>
              <a:off x="13944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 userDrawn="1"/>
          </p:nvCxnSpPr>
          <p:spPr>
            <a:xfrm>
              <a:off x="11887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 userDrawn="1"/>
          </p:nvCxnSpPr>
          <p:spPr>
            <a:xfrm>
              <a:off x="7315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 userDrawn="1"/>
          </p:nvCxnSpPr>
          <p:spPr>
            <a:xfrm>
              <a:off x="7315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 userDrawn="1"/>
          </p:nvCxnSpPr>
          <p:spPr>
            <a:xfrm>
              <a:off x="7086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 userDrawn="1"/>
          </p:nvCxnSpPr>
          <p:spPr>
            <a:xfrm>
              <a:off x="7543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 userDrawn="1"/>
          </p:nvCxnSpPr>
          <p:spPr>
            <a:xfrm>
              <a:off x="7086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 userDrawn="1"/>
          </p:nvCxnSpPr>
          <p:spPr>
            <a:xfrm>
              <a:off x="7543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 userDrawn="1"/>
          </p:nvCxnSpPr>
          <p:spPr>
            <a:xfrm>
              <a:off x="5257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 userDrawn="1"/>
          </p:nvCxnSpPr>
          <p:spPr>
            <a:xfrm>
              <a:off x="4800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/>
            <p:cNvCxnSpPr/>
            <p:nvPr userDrawn="1"/>
          </p:nvCxnSpPr>
          <p:spPr>
            <a:xfrm>
              <a:off x="9372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/>
            <p:cNvCxnSpPr/>
            <p:nvPr userDrawn="1"/>
          </p:nvCxnSpPr>
          <p:spPr>
            <a:xfrm>
              <a:off x="9829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 userDrawn="1"/>
          </p:nvCxnSpPr>
          <p:spPr>
            <a:xfrm>
              <a:off x="5257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 userDrawn="1"/>
          </p:nvCxnSpPr>
          <p:spPr>
            <a:xfrm>
              <a:off x="9829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 userDrawn="1"/>
          </p:nvCxnSpPr>
          <p:spPr>
            <a:xfrm>
              <a:off x="4800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 userDrawn="1"/>
          </p:nvCxnSpPr>
          <p:spPr>
            <a:xfrm>
              <a:off x="9372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 userDrawn="1"/>
          </p:nvCxnSpPr>
          <p:spPr>
            <a:xfrm>
              <a:off x="11887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 userDrawn="1"/>
          </p:nvCxnSpPr>
          <p:spPr>
            <a:xfrm>
              <a:off x="1467612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/>
            <p:cNvCxnSpPr/>
            <p:nvPr userDrawn="1"/>
          </p:nvCxnSpPr>
          <p:spPr>
            <a:xfrm>
              <a:off x="-9144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>
          <a:xfrm>
            <a:off x="7315200" y="0"/>
            <a:ext cx="7315200" cy="8229600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anchor="ctr" anchorCtr="0">
            <a:normAutofit/>
          </a:bodyPr>
          <a:lstStyle>
            <a:lvl1pPr algn="ctr">
              <a:defRPr sz="1600" b="0"/>
            </a:lvl1pPr>
          </a:lstStyle>
          <a:p>
            <a:r>
              <a:rPr lang="en-US" dirty="0"/>
              <a:t>Click icon to add picture</a:t>
            </a:r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685800" y="639763"/>
            <a:ext cx="6400800" cy="1417636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7" name="Freeform 9"/>
          <p:cNvSpPr>
            <a:spLocks noChangeAspect="1"/>
          </p:cNvSpPr>
          <p:nvPr/>
        </p:nvSpPr>
        <p:spPr bwMode="black">
          <a:xfrm>
            <a:off x="448310" y="0"/>
            <a:ext cx="562442" cy="492758"/>
          </a:xfrm>
          <a:custGeom>
            <a:avLst/>
            <a:gdLst>
              <a:gd name="T0" fmla="*/ 0 w 370"/>
              <a:gd name="T1" fmla="*/ 0 h 321"/>
              <a:gd name="T2" fmla="*/ 0 w 370"/>
              <a:gd name="T3" fmla="*/ 0 h 321"/>
              <a:gd name="T4" fmla="*/ 184 w 370"/>
              <a:gd name="T5" fmla="*/ 321 h 321"/>
              <a:gd name="T6" fmla="*/ 370 w 370"/>
              <a:gd name="T7" fmla="*/ 0 h 321"/>
              <a:gd name="T8" fmla="*/ 0 w 370"/>
              <a:gd name="T9" fmla="*/ 0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0" h="321">
                <a:moveTo>
                  <a:pt x="0" y="0"/>
                </a:moveTo>
                <a:lnTo>
                  <a:pt x="0" y="0"/>
                </a:lnTo>
                <a:lnTo>
                  <a:pt x="184" y="321"/>
                </a:lnTo>
                <a:lnTo>
                  <a:pt x="3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146304" tIns="73152" rIns="146304" bIns="73152" numCol="1" anchor="t" anchorCtr="0" compatLnSpc="1">
            <a:prstTxWarp prst="textNoShape">
              <a:avLst/>
            </a:prstTxWarp>
          </a:bodyPr>
          <a:lstStyle/>
          <a:p>
            <a:endParaRPr lang="en-US" sz="4608" dirty="0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 bwMode="black">
          <a:xfrm>
            <a:off x="544830" y="7425690"/>
            <a:ext cx="2048256" cy="581762"/>
          </a:xfrm>
          <a:prstGeom prst="rect">
            <a:avLst/>
          </a:prstGeom>
        </p:spPr>
      </p:pic>
      <p:sp>
        <p:nvSpPr>
          <p:cNvPr id="10" name="Text Box 115"/>
          <p:cNvSpPr txBox="1">
            <a:spLocks noChangeArrowheads="1"/>
          </p:cNvSpPr>
          <p:nvPr/>
        </p:nvSpPr>
        <p:spPr bwMode="auto">
          <a:xfrm>
            <a:off x="11893550" y="7580437"/>
            <a:ext cx="1639570" cy="274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lIns="0" tIns="0" rIns="0" bIns="0" anchor="ctr" anchorCtr="0">
            <a:noAutofit/>
          </a:bodyPr>
          <a:lstStyle/>
          <a:p>
            <a:pPr algn="r" defTabSz="820738">
              <a:spcBef>
                <a:spcPct val="50000"/>
              </a:spcBef>
            </a:pPr>
            <a:fld id="{03C7D0F0-10D5-4191-B6F4-99306F468FEF}" type="datetime4">
              <a:rPr lang="en-US" sz="1100" b="0" smtClean="0">
                <a:solidFill>
                  <a:schemeClr val="tx1"/>
                </a:solidFill>
              </a:rPr>
              <a:pPr algn="r" defTabSz="820738">
                <a:spcBef>
                  <a:spcPct val="50000"/>
                </a:spcBef>
              </a:pPr>
              <a:t>April 30, 2024</a:t>
            </a:fld>
            <a:endParaRPr lang="en-US" sz="1100" b="0" dirty="0">
              <a:solidFill>
                <a:schemeClr val="tx1"/>
              </a:solidFill>
            </a:endParaRPr>
          </a:p>
        </p:txBody>
      </p:sp>
      <p:sp>
        <p:nvSpPr>
          <p:cNvPr id="11" name="Text Box 115"/>
          <p:cNvSpPr txBox="1">
            <a:spLocks noChangeArrowheads="1"/>
          </p:cNvSpPr>
          <p:nvPr/>
        </p:nvSpPr>
        <p:spPr bwMode="auto">
          <a:xfrm>
            <a:off x="13533120" y="7580439"/>
            <a:ext cx="411480" cy="274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 anchor="ctr" anchorCtr="0">
            <a:noAutofit/>
          </a:bodyPr>
          <a:lstStyle/>
          <a:p>
            <a:pPr algn="r" defTabSz="820738">
              <a:spcBef>
                <a:spcPct val="50000"/>
              </a:spcBef>
            </a:pPr>
            <a:fld id="{18E29826-F105-4F77-B977-03F4A4723A21}" type="slidenum">
              <a:rPr lang="en-US" sz="1100" b="1" smtClean="0">
                <a:solidFill>
                  <a:schemeClr val="tx1"/>
                </a:solidFill>
              </a:rPr>
              <a:pPr algn="r" defTabSz="820738">
                <a:spcBef>
                  <a:spcPct val="50000"/>
                </a:spcBef>
              </a:pPr>
              <a:t>‹N›</a:t>
            </a:fld>
            <a:endParaRPr lang="en-US" sz="1100" b="1" dirty="0">
              <a:solidFill>
                <a:schemeClr val="tx1"/>
              </a:solidFill>
            </a:endParaRPr>
          </a:p>
        </p:txBody>
      </p:sp>
      <p:sp>
        <p:nvSpPr>
          <p:cNvPr id="12" name="Footer Placeholder 4"/>
          <p:cNvSpPr txBox="1">
            <a:spLocks/>
          </p:cNvSpPr>
          <p:nvPr/>
        </p:nvSpPr>
        <p:spPr>
          <a:xfrm>
            <a:off x="2971800" y="7580439"/>
            <a:ext cx="4114800" cy="274320"/>
          </a:xfrm>
          <a:prstGeom prst="rect">
            <a:avLst/>
          </a:prstGeom>
          <a:noFill/>
        </p:spPr>
        <p:txBody>
          <a:bodyPr vert="horz" wrap="none" lIns="0" tIns="0" rIns="0" bIns="0" rtlCol="0" anchor="ctr"/>
          <a:lstStyle>
            <a:defPPr>
              <a:defRPr lang="en-US"/>
            </a:defPPr>
            <a:lvl1pPr marL="0" algn="ctr" defTabSz="914400" rtl="0" eaLnBrk="1" latinLnBrk="0" hangingPunct="1">
              <a:defRPr sz="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100" dirty="0"/>
              <a:t>DXC Proprietary and Confidential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4"/>
          </p:nvPr>
        </p:nvSpPr>
        <p:spPr>
          <a:xfrm>
            <a:off x="685800" y="2057398"/>
            <a:ext cx="6400800" cy="5121275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157861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ig Stat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13"/>
          <p:cNvSpPr>
            <a:spLocks noGrp="1"/>
          </p:cNvSpPr>
          <p:nvPr>
            <p:ph type="body" sz="quarter" idx="13"/>
          </p:nvPr>
        </p:nvSpPr>
        <p:spPr>
          <a:xfrm>
            <a:off x="685800" y="2057399"/>
            <a:ext cx="11201400" cy="5121275"/>
          </a:xfrm>
          <a:prstGeom prst="rect">
            <a:avLst/>
          </a:prstGeom>
        </p:spPr>
        <p:txBody>
          <a:bodyPr/>
          <a:lstStyle>
            <a:lvl1pPr>
              <a:lnSpc>
                <a:spcPct val="85000"/>
              </a:lnSpc>
              <a:spcBef>
                <a:spcPts val="0"/>
              </a:spcBef>
              <a:defRPr sz="6000"/>
            </a:lvl1pPr>
            <a:lvl2pPr marL="0" indent="0">
              <a:spcBef>
                <a:spcPts val="900"/>
              </a:spcBef>
              <a:buFontTx/>
              <a:buNone/>
              <a:defRPr/>
            </a:lvl2pPr>
            <a:lvl3pPr marL="0" indent="0">
              <a:spcBef>
                <a:spcPts val="900"/>
              </a:spcBef>
              <a:buFontTx/>
              <a:buNone/>
              <a:defRPr/>
            </a:lvl3pPr>
            <a:lvl4pPr marL="0" indent="0">
              <a:spcBef>
                <a:spcPts val="900"/>
              </a:spcBef>
              <a:buFontTx/>
              <a:buNone/>
              <a:defRPr/>
            </a:lvl4pPr>
            <a:lvl5pPr marL="0" indent="0">
              <a:spcBef>
                <a:spcPts val="900"/>
              </a:spcBef>
              <a:buFontTx/>
              <a:buNone/>
              <a:defRPr/>
            </a:lvl5pPr>
            <a:lvl6pPr marL="0" indent="0">
              <a:spcBef>
                <a:spcPts val="900"/>
              </a:spcBef>
              <a:buFontTx/>
              <a:buNone/>
              <a:defRPr baseline="0"/>
            </a:lvl6pPr>
            <a:lvl7pPr marL="0" indent="0">
              <a:spcBef>
                <a:spcPts val="900"/>
              </a:spcBef>
              <a:buFontTx/>
              <a:buNone/>
              <a:defRPr baseline="0"/>
            </a:lvl7pPr>
            <a:lvl8pPr marL="0" indent="0">
              <a:spcBef>
                <a:spcPts val="900"/>
              </a:spcBef>
              <a:buFontTx/>
              <a:buNone/>
              <a:defRPr baseline="0"/>
            </a:lvl8pPr>
            <a:lvl9pPr marL="0" indent="0">
              <a:spcBef>
                <a:spcPts val="900"/>
              </a:spcBef>
              <a:buFontTx/>
              <a:buNone/>
              <a:defRPr baseline="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Freeform 9"/>
          <p:cNvSpPr>
            <a:spLocks noChangeAspect="1"/>
          </p:cNvSpPr>
          <p:nvPr/>
        </p:nvSpPr>
        <p:spPr bwMode="black">
          <a:xfrm>
            <a:off x="362839" y="-1"/>
            <a:ext cx="730236" cy="639764"/>
          </a:xfrm>
          <a:custGeom>
            <a:avLst/>
            <a:gdLst>
              <a:gd name="T0" fmla="*/ 0 w 370"/>
              <a:gd name="T1" fmla="*/ 0 h 321"/>
              <a:gd name="T2" fmla="*/ 0 w 370"/>
              <a:gd name="T3" fmla="*/ 0 h 321"/>
              <a:gd name="T4" fmla="*/ 184 w 370"/>
              <a:gd name="T5" fmla="*/ 321 h 321"/>
              <a:gd name="T6" fmla="*/ 370 w 370"/>
              <a:gd name="T7" fmla="*/ 0 h 321"/>
              <a:gd name="T8" fmla="*/ 0 w 370"/>
              <a:gd name="T9" fmla="*/ 0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0" h="321">
                <a:moveTo>
                  <a:pt x="0" y="0"/>
                </a:moveTo>
                <a:lnTo>
                  <a:pt x="0" y="0"/>
                </a:lnTo>
                <a:lnTo>
                  <a:pt x="184" y="321"/>
                </a:lnTo>
                <a:lnTo>
                  <a:pt x="37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146304" tIns="73152" rIns="146304" bIns="73152" numCol="1" anchor="t" anchorCtr="0" compatLnSpc="1">
            <a:prstTxWarp prst="textNoShape">
              <a:avLst/>
            </a:prstTxWarp>
          </a:bodyPr>
          <a:lstStyle/>
          <a:p>
            <a:endParaRPr lang="en-US" sz="4608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2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gray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/>
          <p:cNvGrpSpPr/>
          <p:nvPr/>
        </p:nvGrpSpPr>
        <p:grpSpPr>
          <a:xfrm>
            <a:off x="-91440" y="-91440"/>
            <a:ext cx="14813280" cy="8412480"/>
            <a:chOff x="-91440" y="-91440"/>
            <a:chExt cx="14813280" cy="8412480"/>
          </a:xfrm>
        </p:grpSpPr>
        <p:cxnSp>
          <p:nvCxnSpPr>
            <p:cNvPr id="12" name="Straight Connector 11"/>
            <p:cNvCxnSpPr/>
            <p:nvPr userDrawn="1"/>
          </p:nvCxnSpPr>
          <p:spPr>
            <a:xfrm>
              <a:off x="-9144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 userDrawn="1"/>
          </p:nvCxnSpPr>
          <p:spPr>
            <a:xfrm>
              <a:off x="-9144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 userDrawn="1"/>
          </p:nvCxnSpPr>
          <p:spPr>
            <a:xfrm>
              <a:off x="-9144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 userDrawn="1"/>
          </p:nvCxnSpPr>
          <p:spPr>
            <a:xfrm>
              <a:off x="14676120" y="639763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/>
            <p:cNvCxnSpPr/>
            <p:nvPr userDrawn="1"/>
          </p:nvCxnSpPr>
          <p:spPr>
            <a:xfrm>
              <a:off x="14676120" y="2057399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 userDrawn="1"/>
          </p:nvCxnSpPr>
          <p:spPr>
            <a:xfrm>
              <a:off x="14676120" y="7178674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 userDrawn="1"/>
          </p:nvCxnSpPr>
          <p:spPr>
            <a:xfrm>
              <a:off x="685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 userDrawn="1"/>
          </p:nvCxnSpPr>
          <p:spPr>
            <a:xfrm>
              <a:off x="13944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/>
            <p:cNvCxnSpPr/>
            <p:nvPr userDrawn="1"/>
          </p:nvCxnSpPr>
          <p:spPr>
            <a:xfrm>
              <a:off x="685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 userDrawn="1"/>
          </p:nvCxnSpPr>
          <p:spPr>
            <a:xfrm>
              <a:off x="13944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 userDrawn="1"/>
          </p:nvCxnSpPr>
          <p:spPr>
            <a:xfrm>
              <a:off x="11887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 userDrawn="1"/>
          </p:nvCxnSpPr>
          <p:spPr>
            <a:xfrm>
              <a:off x="7315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 userDrawn="1"/>
          </p:nvCxnSpPr>
          <p:spPr>
            <a:xfrm>
              <a:off x="73152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 userDrawn="1"/>
          </p:nvCxnSpPr>
          <p:spPr>
            <a:xfrm>
              <a:off x="7086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 userDrawn="1"/>
          </p:nvCxnSpPr>
          <p:spPr>
            <a:xfrm>
              <a:off x="7543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/>
            <p:nvPr userDrawn="1"/>
          </p:nvCxnSpPr>
          <p:spPr>
            <a:xfrm>
              <a:off x="7086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 userDrawn="1"/>
          </p:nvCxnSpPr>
          <p:spPr>
            <a:xfrm>
              <a:off x="7543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/>
            <p:cNvCxnSpPr/>
            <p:nvPr userDrawn="1"/>
          </p:nvCxnSpPr>
          <p:spPr>
            <a:xfrm>
              <a:off x="5257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/>
            <p:nvPr userDrawn="1"/>
          </p:nvCxnSpPr>
          <p:spPr>
            <a:xfrm>
              <a:off x="4800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/>
            <p:cNvCxnSpPr/>
            <p:nvPr userDrawn="1"/>
          </p:nvCxnSpPr>
          <p:spPr>
            <a:xfrm>
              <a:off x="93726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/>
            <p:nvPr userDrawn="1"/>
          </p:nvCxnSpPr>
          <p:spPr>
            <a:xfrm>
              <a:off x="98298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/>
            <p:cNvCxnSpPr/>
            <p:nvPr userDrawn="1"/>
          </p:nvCxnSpPr>
          <p:spPr>
            <a:xfrm>
              <a:off x="5257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 userDrawn="1"/>
          </p:nvCxnSpPr>
          <p:spPr>
            <a:xfrm>
              <a:off x="98298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/>
            <p:cNvCxnSpPr/>
            <p:nvPr userDrawn="1"/>
          </p:nvCxnSpPr>
          <p:spPr>
            <a:xfrm>
              <a:off x="4800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 userDrawn="1"/>
          </p:nvCxnSpPr>
          <p:spPr>
            <a:xfrm>
              <a:off x="9372600" y="827532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 userDrawn="1"/>
          </p:nvCxnSpPr>
          <p:spPr>
            <a:xfrm>
              <a:off x="11887200" y="-91440"/>
              <a:ext cx="0" cy="4572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 userDrawn="1"/>
          </p:nvCxnSpPr>
          <p:spPr>
            <a:xfrm>
              <a:off x="1467612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/>
            <p:nvPr userDrawn="1"/>
          </p:nvCxnSpPr>
          <p:spPr>
            <a:xfrm>
              <a:off x="-91440" y="7772400"/>
              <a:ext cx="45720" cy="0"/>
            </a:xfrm>
            <a:prstGeom prst="line">
              <a:avLst/>
            </a:prstGeom>
            <a:ln w="3175" cap="flat"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" name="Text Box 115">
            <a:extLst>
              <a:ext uri="{FF2B5EF4-FFF2-40B4-BE49-F238E27FC236}">
                <a16:creationId xmlns:a16="http://schemas.microsoft.com/office/drawing/2014/main" id="{EEB2D077-2631-4608-B5D1-77878D15CAB0}"/>
              </a:ext>
            </a:extLst>
          </p:cNvPr>
          <p:cNvSpPr txBox="1">
            <a:spLocks noChangeArrowheads="1"/>
          </p:cNvSpPr>
          <p:nvPr userDrawn="1"/>
        </p:nvSpPr>
        <p:spPr bwMode="auto">
          <a:xfrm>
            <a:off x="13533120" y="7670088"/>
            <a:ext cx="411480" cy="2743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lIns="0" tIns="0" rIns="0" bIns="0" anchor="ctr" anchorCtr="0">
            <a:noAutofit/>
          </a:bodyPr>
          <a:lstStyle/>
          <a:p>
            <a:pPr algn="r" defTabSz="820738">
              <a:spcBef>
                <a:spcPts val="0"/>
              </a:spcBef>
            </a:pPr>
            <a:fld id="{18E29826-F105-4F77-B977-03F4A4723A21}" type="slidenum">
              <a:rPr lang="en-US" sz="1800" b="1" smtClean="0">
                <a:solidFill>
                  <a:srgbClr val="0070C0"/>
                </a:solidFill>
              </a:rPr>
              <a:pPr algn="r" defTabSz="820738">
                <a:spcBef>
                  <a:spcPts val="0"/>
                </a:spcBef>
              </a:pPr>
              <a:t>‹N›</a:t>
            </a:fld>
            <a:endParaRPr lang="en-US" sz="1800" b="1" dirty="0">
              <a:solidFill>
                <a:srgbClr val="0070C0"/>
              </a:solidFill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7FA6B516-68C5-4970-B424-573A0CDFBECE}"/>
              </a:ext>
            </a:extLst>
          </p:cNvPr>
          <p:cNvSpPr/>
          <p:nvPr userDrawn="1"/>
        </p:nvSpPr>
        <p:spPr>
          <a:xfrm flipV="1">
            <a:off x="0" y="7439868"/>
            <a:ext cx="14630400" cy="4571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pic>
        <p:nvPicPr>
          <p:cNvPr id="50" name="Picture 49" descr="A picture containing drawing, food&#10;&#10;Description automatically generated">
            <a:extLst>
              <a:ext uri="{FF2B5EF4-FFF2-40B4-BE49-F238E27FC236}">
                <a16:creationId xmlns:a16="http://schemas.microsoft.com/office/drawing/2014/main" id="{0FA6371C-EA94-464B-B290-C533E28EF3DC}"/>
              </a:ext>
            </a:extLst>
          </p:cNvPr>
          <p:cNvPicPr>
            <a:picLocks noChangeAspect="1"/>
          </p:cNvPicPr>
          <p:nvPr userDrawn="1"/>
        </p:nvPicPr>
        <p:blipFill>
          <a:blip r:embed="rId16"/>
          <a:stretch>
            <a:fillRect/>
          </a:stretch>
        </p:blipFill>
        <p:spPr>
          <a:xfrm>
            <a:off x="546448" y="7580439"/>
            <a:ext cx="2031129" cy="453619"/>
          </a:xfrm>
          <a:prstGeom prst="rect">
            <a:avLst/>
          </a:prstGeom>
        </p:spPr>
      </p:pic>
      <p:pic>
        <p:nvPicPr>
          <p:cNvPr id="51" name="Picture 50" descr="A picture containing drawing&#10;&#10;Description automatically generated">
            <a:extLst>
              <a:ext uri="{FF2B5EF4-FFF2-40B4-BE49-F238E27FC236}">
                <a16:creationId xmlns:a16="http://schemas.microsoft.com/office/drawing/2014/main" id="{6E140023-DE77-4DCF-A576-CB8C42497C69}"/>
              </a:ext>
            </a:extLst>
          </p:cNvPr>
          <p:cNvPicPr>
            <a:picLocks noChangeAspect="1"/>
          </p:cNvPicPr>
          <p:nvPr userDrawn="1"/>
        </p:nvPicPr>
        <p:blipFill>
          <a:blip r:embed="rId17"/>
          <a:stretch>
            <a:fillRect/>
          </a:stretch>
        </p:blipFill>
        <p:spPr>
          <a:xfrm>
            <a:off x="12743717" y="274888"/>
            <a:ext cx="1200883" cy="7717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8990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0" r:id="rId1"/>
    <p:sldLayoutId id="2147483659" r:id="rId2"/>
    <p:sldLayoutId id="2147483650" r:id="rId3"/>
    <p:sldLayoutId id="2147483666" r:id="rId4"/>
    <p:sldLayoutId id="2147483667" r:id="rId5"/>
    <p:sldLayoutId id="2147483652" r:id="rId6"/>
    <p:sldLayoutId id="2147483660" r:id="rId7"/>
    <p:sldLayoutId id="2147483662" r:id="rId8"/>
    <p:sldLayoutId id="2147483663" r:id="rId9"/>
    <p:sldLayoutId id="2147483651" r:id="rId10"/>
    <p:sldLayoutId id="2147483668" r:id="rId11"/>
    <p:sldLayoutId id="2147483669" r:id="rId12"/>
    <p:sldLayoutId id="2147483655" r:id="rId13"/>
    <p:sldLayoutId id="2147483661" r:id="rId14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lvl1pPr algn="l" defTabSz="1463040" rtl="0" eaLnBrk="1" latinLnBrk="0" hangingPunct="1">
        <a:lnSpc>
          <a:spcPct val="85000"/>
        </a:lnSpc>
        <a:spcBef>
          <a:spcPct val="0"/>
        </a:spcBef>
        <a:buNone/>
        <a:defRPr sz="32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1463040" rtl="0" eaLnBrk="1" latinLnBrk="0" hangingPunct="1">
        <a:spcBef>
          <a:spcPts val="1200"/>
        </a:spcBef>
        <a:buFontTx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1463040" rtl="0" eaLnBrk="1" latinLnBrk="0" hangingPunct="1">
        <a:spcBef>
          <a:spcPts val="1200"/>
        </a:spcBef>
        <a:buFontTx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228600" indent="-228600" algn="l" defTabSz="1463040" rtl="0" eaLnBrk="1" latinLnBrk="0" hangingPunct="1">
        <a:spcBef>
          <a:spcPts val="1200"/>
        </a:spcBef>
        <a:buFont typeface="Arial" pitchFamily="34" charset="0"/>
        <a:buChar char="•"/>
        <a:tabLst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457200" indent="-228600" algn="l" defTabSz="1463040" rtl="0" eaLnBrk="1" latinLnBrk="0" hangingPunct="1">
        <a:spcBef>
          <a:spcPts val="600"/>
        </a:spcBef>
        <a:buFont typeface="Arial" pitchFamily="34" charset="0"/>
        <a:buChar char="–"/>
        <a:tabLst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685800" indent="-228600" algn="l" defTabSz="1463040" rtl="0" eaLnBrk="1" latinLnBrk="0" hangingPunct="1">
        <a:spcBef>
          <a:spcPts val="600"/>
        </a:spcBef>
        <a:buFont typeface="Arial" pitchFamily="34" charset="0"/>
        <a:buChar char="–"/>
        <a:tabLst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914400" indent="-228600" algn="l" defTabSz="1463040" rtl="0" eaLnBrk="1" latinLnBrk="0" hangingPunct="1">
        <a:spcBef>
          <a:spcPts val="6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1143000" indent="-228600" algn="l" defTabSz="1463040" rtl="0" eaLnBrk="1" latinLnBrk="0" hangingPunct="1">
        <a:spcBef>
          <a:spcPts val="600"/>
        </a:spcBef>
        <a:buFont typeface="Arial" pitchFamily="34" charset="0"/>
        <a:buChar char="–"/>
        <a:tabLst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1371600" indent="-228600" algn="l" defTabSz="1463040" rtl="0" eaLnBrk="1" latinLnBrk="0" hangingPunct="1">
        <a:spcBef>
          <a:spcPts val="600"/>
        </a:spcBef>
        <a:buFont typeface="Arial" pitchFamily="34" charset="0"/>
        <a:buChar char="–"/>
        <a:defRPr sz="20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1600200" indent="-228600" algn="l" defTabSz="1463040" rtl="0" eaLnBrk="1" latinLnBrk="0" hangingPunct="1">
        <a:spcBef>
          <a:spcPts val="600"/>
        </a:spcBef>
        <a:buFont typeface="Arial" pitchFamily="34" charset="0"/>
        <a:buChar char="–"/>
        <a:tabLst/>
        <a:defRPr sz="20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4630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731520" algn="l" defTabSz="14630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463040" algn="l" defTabSz="14630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2194560" algn="l" defTabSz="14630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926080" algn="l" defTabSz="14630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3657600" algn="l" defTabSz="14630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4389120" algn="l" defTabSz="14630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5120640" algn="l" defTabSz="14630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5852160" algn="l" defTabSz="146304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403">
          <p15:clr>
            <a:srgbClr val="F26B43"/>
          </p15:clr>
        </p15:guide>
        <p15:guide id="2" pos="4608">
          <p15:clr>
            <a:srgbClr val="F26B43"/>
          </p15:clr>
        </p15:guide>
        <p15:guide id="3" pos="432">
          <p15:clr>
            <a:srgbClr val="F26B43"/>
          </p15:clr>
        </p15:guide>
        <p15:guide id="4" pos="3024">
          <p15:clr>
            <a:srgbClr val="F26B43"/>
          </p15:clr>
        </p15:guide>
        <p15:guide id="5" pos="3312">
          <p15:clr>
            <a:srgbClr val="F26B43"/>
          </p15:clr>
        </p15:guide>
        <p15:guide id="6" pos="4464">
          <p15:clr>
            <a:srgbClr val="F26B43"/>
          </p15:clr>
        </p15:guide>
        <p15:guide id="7" pos="4752">
          <p15:clr>
            <a:srgbClr val="F26B43"/>
          </p15:clr>
        </p15:guide>
        <p15:guide id="8" pos="5904">
          <p15:clr>
            <a:srgbClr val="F26B43"/>
          </p15:clr>
        </p15:guide>
        <p15:guide id="9" pos="6192">
          <p15:clr>
            <a:srgbClr val="F26B43"/>
          </p15:clr>
        </p15:guide>
        <p15:guide id="10" pos="7488">
          <p15:clr>
            <a:srgbClr val="F26B43"/>
          </p15:clr>
        </p15:guide>
        <p15:guide id="11" pos="8784">
          <p15:clr>
            <a:srgbClr val="F26B43"/>
          </p15:clr>
        </p15:guide>
        <p15:guide id="12" orient="horz" pos="1296">
          <p15:clr>
            <a:srgbClr val="F26B43"/>
          </p15:clr>
        </p15:guide>
        <p15:guide id="13" orient="horz" pos="4522">
          <p15:clr>
            <a:srgbClr val="F26B43"/>
          </p15:clr>
        </p15:guide>
        <p15:guide id="14" orient="horz" pos="4896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30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png"/><Relationship Id="rId5" Type="http://schemas.openxmlformats.org/officeDocument/2006/relationships/image" Target="../media/image13.png"/><Relationship Id="rId4" Type="http://schemas.openxmlformats.org/officeDocument/2006/relationships/image" Target="../media/image31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image" Target="../media/image30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png"/><Relationship Id="rId5" Type="http://schemas.openxmlformats.org/officeDocument/2006/relationships/image" Target="../media/image13.png"/><Relationship Id="rId4" Type="http://schemas.openxmlformats.org/officeDocument/2006/relationships/image" Target="../media/image31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35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image" Target="../media/image36.png"/><Relationship Id="rId4" Type="http://schemas.openxmlformats.org/officeDocument/2006/relationships/image" Target="../media/image30.png"/><Relationship Id="rId9" Type="http://schemas.openxmlformats.org/officeDocument/2006/relationships/image" Target="../media/image34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image" Target="../media/image35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png"/><Relationship Id="rId5" Type="http://schemas.openxmlformats.org/officeDocument/2006/relationships/image" Target="../media/image30.png"/><Relationship Id="rId4" Type="http://schemas.openxmlformats.org/officeDocument/2006/relationships/image" Target="../media/image13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image" Target="../media/image32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png"/><Relationship Id="rId5" Type="http://schemas.openxmlformats.org/officeDocument/2006/relationships/image" Target="../media/image13.png"/><Relationship Id="rId4" Type="http://schemas.openxmlformats.org/officeDocument/2006/relationships/image" Target="../media/image30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png"/><Relationship Id="rId4" Type="http://schemas.openxmlformats.org/officeDocument/2006/relationships/image" Target="../media/image13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30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png"/><Relationship Id="rId5" Type="http://schemas.openxmlformats.org/officeDocument/2006/relationships/image" Target="../media/image13.png"/><Relationship Id="rId4" Type="http://schemas.openxmlformats.org/officeDocument/2006/relationships/image" Target="../media/image38.png"/><Relationship Id="rId9" Type="http://schemas.openxmlformats.org/officeDocument/2006/relationships/image" Target="../media/image40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image" Target="../media/image41.png"/><Relationship Id="rId7" Type="http://schemas.openxmlformats.org/officeDocument/2006/relationships/image" Target="../media/image40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5" Type="http://schemas.openxmlformats.org/officeDocument/2006/relationships/image" Target="../media/image20.png"/><Relationship Id="rId4" Type="http://schemas.openxmlformats.org/officeDocument/2006/relationships/image" Target="../media/image42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30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.png"/><Relationship Id="rId5" Type="http://schemas.openxmlformats.org/officeDocument/2006/relationships/image" Target="../media/image20.png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30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png"/><Relationship Id="rId5" Type="http://schemas.openxmlformats.org/officeDocument/2006/relationships/image" Target="../media/image13.png"/><Relationship Id="rId4" Type="http://schemas.openxmlformats.org/officeDocument/2006/relationships/image" Target="../media/image38.png"/><Relationship Id="rId9" Type="http://schemas.openxmlformats.org/officeDocument/2006/relationships/image" Target="../media/image44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45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png"/><Relationship Id="rId5" Type="http://schemas.openxmlformats.org/officeDocument/2006/relationships/image" Target="../media/image47.png"/><Relationship Id="rId4" Type="http://schemas.openxmlformats.org/officeDocument/2006/relationships/image" Target="../media/image46.png"/><Relationship Id="rId9" Type="http://schemas.openxmlformats.org/officeDocument/2006/relationships/image" Target="../media/image3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4" Type="http://schemas.microsoft.com/office/2007/relationships/hdphoto" Target="../media/hdphoto1.wdp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49.png"/><Relationship Id="rId7" Type="http://schemas.openxmlformats.org/officeDocument/2006/relationships/image" Target="../media/image2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1.png"/><Relationship Id="rId5" Type="http://schemas.openxmlformats.org/officeDocument/2006/relationships/image" Target="../media/image50.png"/><Relationship Id="rId10" Type="http://schemas.openxmlformats.org/officeDocument/2006/relationships/image" Target="../media/image53.png"/><Relationship Id="rId4" Type="http://schemas.openxmlformats.org/officeDocument/2006/relationships/image" Target="../media/image13.png"/><Relationship Id="rId9" Type="http://schemas.openxmlformats.org/officeDocument/2006/relationships/image" Target="../media/image52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54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6.png"/><Relationship Id="rId5" Type="http://schemas.openxmlformats.org/officeDocument/2006/relationships/image" Target="../media/image55.png"/><Relationship Id="rId4" Type="http://schemas.openxmlformats.org/officeDocument/2006/relationships/image" Target="../media/image13.png"/><Relationship Id="rId9" Type="http://schemas.openxmlformats.org/officeDocument/2006/relationships/image" Target="../media/image57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7" Type="http://schemas.openxmlformats.org/officeDocument/2006/relationships/image" Target="../media/image61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0.png"/><Relationship Id="rId5" Type="http://schemas.openxmlformats.org/officeDocument/2006/relationships/image" Target="../media/image59.png"/><Relationship Id="rId4" Type="http://schemas.openxmlformats.org/officeDocument/2006/relationships/image" Target="../media/image5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png"/><Relationship Id="rId4" Type="http://schemas.openxmlformats.org/officeDocument/2006/relationships/image" Target="../media/image13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png"/><Relationship Id="rId4" Type="http://schemas.openxmlformats.org/officeDocument/2006/relationships/image" Target="../media/image13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3" Type="http://schemas.openxmlformats.org/officeDocument/2006/relationships/image" Target="../media/image26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11" Type="http://schemas.openxmlformats.org/officeDocument/2006/relationships/image" Target="../media/image66.png"/><Relationship Id="rId5" Type="http://schemas.openxmlformats.org/officeDocument/2006/relationships/image" Target="../media/image20.png"/><Relationship Id="rId10" Type="http://schemas.openxmlformats.org/officeDocument/2006/relationships/image" Target="../media/image65.png"/><Relationship Id="rId4" Type="http://schemas.openxmlformats.org/officeDocument/2006/relationships/image" Target="../media/image63.png"/><Relationship Id="rId9" Type="http://schemas.openxmlformats.org/officeDocument/2006/relationships/image" Target="../media/image11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.png"/><Relationship Id="rId3" Type="http://schemas.openxmlformats.org/officeDocument/2006/relationships/image" Target="../media/image67.png"/><Relationship Id="rId7" Type="http://schemas.openxmlformats.org/officeDocument/2006/relationships/image" Target="../media/image55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8.png"/><Relationship Id="rId5" Type="http://schemas.openxmlformats.org/officeDocument/2006/relationships/image" Target="../media/image62.png"/><Relationship Id="rId4" Type="http://schemas.openxmlformats.org/officeDocument/2006/relationships/image" Target="../media/image20.png"/><Relationship Id="rId9" Type="http://schemas.openxmlformats.org/officeDocument/2006/relationships/image" Target="../media/image1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Relationship Id="rId4" Type="http://schemas.microsoft.com/office/2007/relationships/hdphoto" Target="../media/hdphoto1.wdp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3" Type="http://schemas.openxmlformats.org/officeDocument/2006/relationships/image" Target="../media/image63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11" Type="http://schemas.openxmlformats.org/officeDocument/2006/relationships/image" Target="../media/image66.png"/><Relationship Id="rId5" Type="http://schemas.openxmlformats.org/officeDocument/2006/relationships/image" Target="../media/image26.png"/><Relationship Id="rId10" Type="http://schemas.openxmlformats.org/officeDocument/2006/relationships/image" Target="../media/image69.png"/><Relationship Id="rId4" Type="http://schemas.openxmlformats.org/officeDocument/2006/relationships/image" Target="../media/image20.png"/><Relationship Id="rId9" Type="http://schemas.openxmlformats.org/officeDocument/2006/relationships/image" Target="../media/image11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png"/><Relationship Id="rId4" Type="http://schemas.openxmlformats.org/officeDocument/2006/relationships/image" Target="../media/image70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Relationship Id="rId4" Type="http://schemas.microsoft.com/office/2007/relationships/hdphoto" Target="../media/hdphoto1.wdp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3" Type="http://schemas.openxmlformats.org/officeDocument/2006/relationships/image" Target="../media/image71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2.png"/><Relationship Id="rId5" Type="http://schemas.openxmlformats.org/officeDocument/2006/relationships/image" Target="../media/image13.png"/><Relationship Id="rId10" Type="http://schemas.openxmlformats.org/officeDocument/2006/relationships/image" Target="../media/image18.png"/><Relationship Id="rId4" Type="http://schemas.openxmlformats.org/officeDocument/2006/relationships/image" Target="../media/image26.png"/><Relationship Id="rId9" Type="http://schemas.openxmlformats.org/officeDocument/2006/relationships/image" Target="../media/image66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png"/><Relationship Id="rId4" Type="http://schemas.openxmlformats.org/officeDocument/2006/relationships/image" Target="../media/image13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5.png"/><Relationship Id="rId5" Type="http://schemas.openxmlformats.org/officeDocument/2006/relationships/image" Target="../media/image11.png"/><Relationship Id="rId4" Type="http://schemas.openxmlformats.org/officeDocument/2006/relationships/image" Target="../media/image13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3" Type="http://schemas.openxmlformats.org/officeDocument/2006/relationships/image" Target="../media/image63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11" Type="http://schemas.openxmlformats.org/officeDocument/2006/relationships/image" Target="../media/image66.png"/><Relationship Id="rId5" Type="http://schemas.openxmlformats.org/officeDocument/2006/relationships/image" Target="../media/image26.png"/><Relationship Id="rId10" Type="http://schemas.openxmlformats.org/officeDocument/2006/relationships/image" Target="../media/image22.png"/><Relationship Id="rId4" Type="http://schemas.openxmlformats.org/officeDocument/2006/relationships/image" Target="../media/image20.png"/><Relationship Id="rId9" Type="http://schemas.openxmlformats.org/officeDocument/2006/relationships/image" Target="../media/image11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.png"/><Relationship Id="rId4" Type="http://schemas.openxmlformats.org/officeDocument/2006/relationships/image" Target="../media/image77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3" Type="http://schemas.openxmlformats.org/officeDocument/2006/relationships/image" Target="../media/image63.png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11" Type="http://schemas.openxmlformats.org/officeDocument/2006/relationships/image" Target="../media/image66.png"/><Relationship Id="rId5" Type="http://schemas.openxmlformats.org/officeDocument/2006/relationships/image" Target="../media/image26.png"/><Relationship Id="rId10" Type="http://schemas.openxmlformats.org/officeDocument/2006/relationships/image" Target="../media/image78.png"/><Relationship Id="rId4" Type="http://schemas.openxmlformats.org/officeDocument/2006/relationships/image" Target="../media/image20.png"/><Relationship Id="rId9" Type="http://schemas.openxmlformats.org/officeDocument/2006/relationships/image" Target="../media/image11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3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Relationship Id="rId9" Type="http://schemas.openxmlformats.org/officeDocument/2006/relationships/image" Target="../media/image18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19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.png"/><Relationship Id="rId5" Type="http://schemas.openxmlformats.org/officeDocument/2006/relationships/image" Target="../media/image11.png"/><Relationship Id="rId4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25.pn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.png"/><Relationship Id="rId5" Type="http://schemas.openxmlformats.org/officeDocument/2006/relationships/image" Target="../media/image13.png"/><Relationship Id="rId4" Type="http://schemas.openxmlformats.org/officeDocument/2006/relationships/image" Target="../media/image2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Relationship Id="rId4" Type="http://schemas.microsoft.com/office/2007/relationships/hdphoto" Target="../media/hdphoto1.wdp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3" Type="http://schemas.openxmlformats.org/officeDocument/2006/relationships/image" Target="../media/image25.png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png"/><Relationship Id="rId5" Type="http://schemas.openxmlformats.org/officeDocument/2006/relationships/image" Target="../media/image11.png"/><Relationship Id="rId4" Type="http://schemas.openxmlformats.org/officeDocument/2006/relationships/image" Target="../media/image1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0" y="2041542"/>
            <a:ext cx="14630400" cy="414651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B2EB81BF-7018-49BB-A890-FD0FB9E5E0C6}"/>
              </a:ext>
            </a:extLst>
          </p:cNvPr>
          <p:cNvSpPr txBox="1">
            <a:spLocks/>
          </p:cNvSpPr>
          <p:nvPr/>
        </p:nvSpPr>
        <p:spPr>
          <a:xfrm>
            <a:off x="557730" y="2361918"/>
            <a:ext cx="6325422" cy="350576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 defTabSz="1463040" rtl="0" eaLnBrk="1" latinLnBrk="0" hangingPunct="1">
              <a:lnSpc>
                <a:spcPct val="80000"/>
              </a:lnSpc>
              <a:spcBef>
                <a:spcPct val="0"/>
              </a:spcBef>
              <a:buNone/>
              <a:defRPr sz="9600" b="1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  <a:spcAft>
                <a:spcPts val="1200"/>
              </a:spcAft>
            </a:pPr>
            <a:r>
              <a:rPr lang="it-IT" sz="4400" dirty="0">
                <a:solidFill>
                  <a:srgbClr val="00264D"/>
                </a:solidFill>
              </a:rPr>
              <a:t>Graduatorie provinciali e di istituto di supplenza aa.ss. 2024/25 e 2025/26</a:t>
            </a:r>
            <a:br>
              <a:rPr lang="it-IT" sz="4400" dirty="0">
                <a:solidFill>
                  <a:srgbClr val="00264D"/>
                </a:solidFill>
              </a:rPr>
            </a:br>
            <a:br>
              <a:rPr lang="it-IT" sz="1000" dirty="0">
                <a:solidFill>
                  <a:srgbClr val="00264D"/>
                </a:solidFill>
              </a:rPr>
            </a:br>
            <a:r>
              <a:rPr lang="it-IT" sz="2800" i="1" u="sng" dirty="0">
                <a:solidFill>
                  <a:srgbClr val="00264D"/>
                </a:solidFill>
              </a:rPr>
              <a:t>Titolo di Servizio, di Riserva, di Preferenza e di Lingua Inglese</a:t>
            </a:r>
            <a:endParaRPr lang="en-US" i="1" u="sng" dirty="0">
              <a:solidFill>
                <a:srgbClr val="00264D"/>
              </a:solidFill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75240" y="2219674"/>
            <a:ext cx="4255200" cy="3755904"/>
          </a:xfrm>
          <a:prstGeom prst="rect">
            <a:avLst/>
          </a:prstGeom>
        </p:spPr>
      </p:pic>
      <p:pic>
        <p:nvPicPr>
          <p:cNvPr id="10" name="Picture 9" descr="A picture containing drawing&#10;&#10;Description automatically generated">
            <a:extLst>
              <a:ext uri="{FF2B5EF4-FFF2-40B4-BE49-F238E27FC236}">
                <a16:creationId xmlns:a16="http://schemas.microsoft.com/office/drawing/2014/main" id="{2DF26B3D-6379-4FD0-98BC-2BC74DB96B5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779187" y="274888"/>
            <a:ext cx="2165413" cy="1391640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81C263C8-654B-4DB6-86C0-61CAD3C43419}"/>
              </a:ext>
            </a:extLst>
          </p:cNvPr>
          <p:cNvSpPr/>
          <p:nvPr/>
        </p:nvSpPr>
        <p:spPr>
          <a:xfrm flipV="1">
            <a:off x="0" y="6188058"/>
            <a:ext cx="14630400" cy="45719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pic>
        <p:nvPicPr>
          <p:cNvPr id="4" name="Immagine 3">
            <a:extLst>
              <a:ext uri="{FF2B5EF4-FFF2-40B4-BE49-F238E27FC236}">
                <a16:creationId xmlns:a16="http://schemas.microsoft.com/office/drawing/2014/main" id="{75C6CAAA-7949-43CD-9EFF-3934C6E4D72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747249" y="2361918"/>
            <a:ext cx="4104456" cy="2525992"/>
          </a:xfrm>
          <a:prstGeom prst="rect">
            <a:avLst/>
          </a:prstGeom>
        </p:spPr>
      </p:pic>
      <p:pic>
        <p:nvPicPr>
          <p:cNvPr id="2" name="Immagine 1">
            <a:extLst>
              <a:ext uri="{FF2B5EF4-FFF2-40B4-BE49-F238E27FC236}">
                <a16:creationId xmlns:a16="http://schemas.microsoft.com/office/drawing/2014/main" id="{C0977E78-F9BC-D0A4-7192-204987D1F51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30424" y="556144"/>
            <a:ext cx="3731075" cy="829128"/>
          </a:xfrm>
          <a:prstGeom prst="rect">
            <a:avLst/>
          </a:prstGeom>
        </p:spPr>
      </p:pic>
      <p:sp>
        <p:nvSpPr>
          <p:cNvPr id="3" name="Rettangolo 2">
            <a:extLst>
              <a:ext uri="{FF2B5EF4-FFF2-40B4-BE49-F238E27FC236}">
                <a16:creationId xmlns:a16="http://schemas.microsoft.com/office/drawing/2014/main" id="{A5386B0D-A81C-6260-585A-3A94201D8402}"/>
              </a:ext>
            </a:extLst>
          </p:cNvPr>
          <p:cNvSpPr/>
          <p:nvPr/>
        </p:nvSpPr>
        <p:spPr>
          <a:xfrm>
            <a:off x="8838136" y="3034680"/>
            <a:ext cx="1184768" cy="110454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5" name="Rettangolo 4">
            <a:extLst>
              <a:ext uri="{FF2B5EF4-FFF2-40B4-BE49-F238E27FC236}">
                <a16:creationId xmlns:a16="http://schemas.microsoft.com/office/drawing/2014/main" id="{BB9A3372-8CC9-F390-F233-21CE5663F895}"/>
              </a:ext>
            </a:extLst>
          </p:cNvPr>
          <p:cNvSpPr/>
          <p:nvPr/>
        </p:nvSpPr>
        <p:spPr>
          <a:xfrm>
            <a:off x="8251304" y="3538736"/>
            <a:ext cx="1184768" cy="110454"/>
          </a:xfrm>
          <a:prstGeom prst="rect">
            <a:avLst/>
          </a:prstGeom>
          <a:solidFill>
            <a:srgbClr val="0070C0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851069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415427" y="946496"/>
            <a:ext cx="5335209" cy="6239987"/>
            <a:chOff x="4136997" y="1042130"/>
            <a:chExt cx="6429680" cy="7192008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136998" y="1042130"/>
              <a:ext cx="6429679" cy="533436"/>
            </a:xfrm>
            <a:prstGeom prst="rect">
              <a:avLst/>
            </a:prstGeom>
          </p:spPr>
        </p:pic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136997" y="1533822"/>
              <a:ext cx="6429679" cy="6700316"/>
            </a:xfrm>
            <a:prstGeom prst="rect">
              <a:avLst/>
            </a:prstGeom>
          </p:spPr>
        </p:pic>
      </p:grpSp>
      <p:sp>
        <p:nvSpPr>
          <p:cNvPr id="14" name="TextBox 13"/>
          <p:cNvSpPr txBox="1"/>
          <p:nvPr/>
        </p:nvSpPr>
        <p:spPr>
          <a:xfrm>
            <a:off x="402432" y="4078506"/>
            <a:ext cx="2852044" cy="1477328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In questa sezione è possibile visualizzare i titoli di servizio, relativi all’aspirante che sta compilando la domanda, </a:t>
            </a:r>
            <a:r>
              <a:rPr lang="it-IT" b="1" dirty="0"/>
              <a:t>importati dal fascicolo del personale docente ed educativo.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D9F59A2-638A-491C-BC1C-C62236CF9B96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DI SERVIZIO – VISUALIZZA/MODIFICA DATI IMPORTATI</a:t>
            </a:r>
            <a:endParaRPr lang="it-IT" dirty="0"/>
          </a:p>
        </p:txBody>
      </p:sp>
      <p:sp>
        <p:nvSpPr>
          <p:cNvPr id="20" name="TextBox 19"/>
          <p:cNvSpPr txBox="1"/>
          <p:nvPr/>
        </p:nvSpPr>
        <p:spPr>
          <a:xfrm>
            <a:off x="10167658" y="1975973"/>
            <a:ext cx="3468414" cy="1908215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Nella tabella evidenziata sono elencati gli eventuali servizi presenti sul fascicolo. Cliccare sul pulsante &lt;&lt;</a:t>
            </a:r>
            <a:r>
              <a:rPr lang="it-IT" b="1" dirty="0"/>
              <a:t>Importa nella domanda</a:t>
            </a:r>
            <a:r>
              <a:rPr lang="it-IT" dirty="0"/>
              <a:t>&gt;&gt; per importare un servizio del fascicolo nella domanda.</a:t>
            </a:r>
          </a:p>
          <a:p>
            <a:pPr algn="l"/>
            <a:r>
              <a:rPr lang="it-IT" dirty="0"/>
              <a:t>Cliccando sul pulsante </a:t>
            </a:r>
            <a:r>
              <a:rPr lang="it-IT" b="1" dirty="0"/>
              <a:t>sarà possibile eventualmente procedere alla modifica dei dati come di seguito descritto</a:t>
            </a:r>
            <a:r>
              <a:rPr lang="it-IT" dirty="0"/>
              <a:t>.</a:t>
            </a:r>
          </a:p>
        </p:txBody>
      </p:sp>
      <p:pic>
        <p:nvPicPr>
          <p:cNvPr id="22" name="Picture 2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44223" y="3230764"/>
            <a:ext cx="560659" cy="560659"/>
          </a:xfrm>
          <a:prstGeom prst="rect">
            <a:avLst/>
          </a:prstGeom>
        </p:spPr>
      </p:pic>
      <p:sp>
        <p:nvSpPr>
          <p:cNvPr id="23" name="Rectangle 22"/>
          <p:cNvSpPr/>
          <p:nvPr/>
        </p:nvSpPr>
        <p:spPr>
          <a:xfrm>
            <a:off x="8151402" y="3047108"/>
            <a:ext cx="1036006" cy="26390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24" name="Freeform 19"/>
          <p:cNvSpPr>
            <a:spLocks noChangeAspect="1" noEditPoints="1"/>
          </p:cNvSpPr>
          <p:nvPr/>
        </p:nvSpPr>
        <p:spPr bwMode="auto">
          <a:xfrm rot="20199900">
            <a:off x="8240485" y="2212200"/>
            <a:ext cx="1731083" cy="788913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4578896" y="3039569"/>
            <a:ext cx="5040560" cy="322719"/>
          </a:xfrm>
          <a:prstGeom prst="rect">
            <a:avLst/>
          </a:prstGeom>
          <a:solidFill>
            <a:srgbClr val="FFFF00">
              <a:alpha val="25000"/>
            </a:srgb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6" name="Picture 5" descr="Text&#10;&#10;Description automatically generated">
            <a:extLst>
              <a:ext uri="{FF2B5EF4-FFF2-40B4-BE49-F238E27FC236}">
                <a16:creationId xmlns:a16="http://schemas.microsoft.com/office/drawing/2014/main" id="{4F439E9B-9984-4756-88E9-7B9A9098094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433226" y="950676"/>
            <a:ext cx="3386030" cy="412771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BB71C0BE-6C03-4C1E-B158-8A690CC6D073}"/>
              </a:ext>
            </a:extLst>
          </p:cNvPr>
          <p:cNvSpPr/>
          <p:nvPr/>
        </p:nvSpPr>
        <p:spPr>
          <a:xfrm>
            <a:off x="9007911" y="1169872"/>
            <a:ext cx="742724" cy="159860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500" dirty="0">
                <a:latin typeface="Titillium Web" panose="00000500000000000000" pitchFamily="2" charset="0"/>
              </a:rPr>
              <a:t>25/07/2020 12:00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65DCDE1-780D-4A4D-98B7-A02FC473D40F}"/>
              </a:ext>
            </a:extLst>
          </p:cNvPr>
          <p:cNvSpPr/>
          <p:nvPr/>
        </p:nvSpPr>
        <p:spPr>
          <a:xfrm>
            <a:off x="9007910" y="1029510"/>
            <a:ext cx="733237" cy="321907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Freeform 19">
            <a:extLst>
              <a:ext uri="{FF2B5EF4-FFF2-40B4-BE49-F238E27FC236}">
                <a16:creationId xmlns:a16="http://schemas.microsoft.com/office/drawing/2014/main" id="{2AFB5C81-E8A9-4C49-9F87-5610DDF8761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914160" y="4677485"/>
            <a:ext cx="1808751" cy="788913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7A12C1FA-ED27-4C70-B552-EBE126535594}"/>
              </a:ext>
            </a:extLst>
          </p:cNvPr>
          <p:cNvSpPr txBox="1"/>
          <p:nvPr/>
        </p:nvSpPr>
        <p:spPr>
          <a:xfrm>
            <a:off x="9741147" y="5230106"/>
            <a:ext cx="2852044" cy="8309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I servizi importati risulteranno caratterizzati con il valore ‘</a:t>
            </a:r>
            <a:r>
              <a:rPr lang="it-IT" i="1" dirty="0"/>
              <a:t>v’</a:t>
            </a:r>
            <a:r>
              <a:rPr lang="it-IT" dirty="0"/>
              <a:t> nell’apposito campo.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2A03B68-6067-4DF6-AA8A-560CB480312D}"/>
              </a:ext>
            </a:extLst>
          </p:cNvPr>
          <p:cNvSpPr txBox="1"/>
          <p:nvPr/>
        </p:nvSpPr>
        <p:spPr>
          <a:xfrm>
            <a:off x="7658505" y="5350982"/>
            <a:ext cx="100578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it-IT" sz="900" i="1" dirty="0"/>
              <a:t>v</a:t>
            </a:r>
            <a:endParaRPr lang="en-US" sz="900" dirty="0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363D0432-3855-47C9-9544-4793F5823BBA}"/>
              </a:ext>
            </a:extLst>
          </p:cNvPr>
          <p:cNvSpPr/>
          <p:nvPr/>
        </p:nvSpPr>
        <p:spPr>
          <a:xfrm>
            <a:off x="7496973" y="5347376"/>
            <a:ext cx="733237" cy="230833"/>
          </a:xfrm>
          <a:prstGeom prst="rect">
            <a:avLst/>
          </a:prstGeom>
          <a:solidFill>
            <a:srgbClr val="FFFBFF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00" dirty="0">
                <a:solidFill>
                  <a:schemeClr val="tx1"/>
                </a:solidFill>
              </a:rPr>
              <a:t>v</a:t>
            </a:r>
          </a:p>
        </p:txBody>
      </p:sp>
      <p:sp>
        <p:nvSpPr>
          <p:cNvPr id="19" name="Freeform 19">
            <a:extLst>
              <a:ext uri="{FF2B5EF4-FFF2-40B4-BE49-F238E27FC236}">
                <a16:creationId xmlns:a16="http://schemas.microsoft.com/office/drawing/2014/main" id="{A15E080F-2A23-4EF2-BF24-B5247333EE42}"/>
              </a:ext>
            </a:extLst>
          </p:cNvPr>
          <p:cNvSpPr>
            <a:spLocks noChangeAspect="1" noEditPoints="1"/>
          </p:cNvSpPr>
          <p:nvPr/>
        </p:nvSpPr>
        <p:spPr bwMode="auto">
          <a:xfrm rot="441860" flipH="1">
            <a:off x="7965989" y="4917569"/>
            <a:ext cx="1987556" cy="684544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5" name="Rettangolo 4">
            <a:extLst>
              <a:ext uri="{FF2B5EF4-FFF2-40B4-BE49-F238E27FC236}">
                <a16:creationId xmlns:a16="http://schemas.microsoft.com/office/drawing/2014/main" id="{7603B43C-7883-FC7E-22E3-4CBD077CA174}"/>
              </a:ext>
            </a:extLst>
          </p:cNvPr>
          <p:cNvSpPr/>
          <p:nvPr/>
        </p:nvSpPr>
        <p:spPr>
          <a:xfrm>
            <a:off x="402432" y="7643192"/>
            <a:ext cx="2376264" cy="5040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7" name="Immagine 6">
            <a:extLst>
              <a:ext uri="{FF2B5EF4-FFF2-40B4-BE49-F238E27FC236}">
                <a16:creationId xmlns:a16="http://schemas.microsoft.com/office/drawing/2014/main" id="{CC6FC365-BA67-60FA-39BC-66CCD5C5B82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2432" y="7571133"/>
            <a:ext cx="2664183" cy="591363"/>
          </a:xfrm>
          <a:prstGeom prst="rect">
            <a:avLst/>
          </a:prstGeom>
        </p:spPr>
      </p:pic>
      <p:pic>
        <p:nvPicPr>
          <p:cNvPr id="8" name="Immagine 7">
            <a:extLst>
              <a:ext uri="{FF2B5EF4-FFF2-40B4-BE49-F238E27FC236}">
                <a16:creationId xmlns:a16="http://schemas.microsoft.com/office/drawing/2014/main" id="{FDECA344-D6BB-CD6A-A8A3-E334FB68F74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383069" y="923733"/>
            <a:ext cx="5367566" cy="5083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71127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3" grpId="0" animBg="1"/>
      <p:bldP spid="24" grpId="0" animBg="1"/>
      <p:bldP spid="26" grpId="0" animBg="1"/>
      <p:bldP spid="17" grpId="0" animBg="1"/>
      <p:bldP spid="19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Immagine 14">
            <a:extLst>
              <a:ext uri="{FF2B5EF4-FFF2-40B4-BE49-F238E27FC236}">
                <a16:creationId xmlns:a16="http://schemas.microsoft.com/office/drawing/2014/main" id="{8491B43A-7087-2B00-7823-E8F0E15A35D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24911" y="825060"/>
            <a:ext cx="6591960" cy="6003788"/>
          </a:xfrm>
          <a:prstGeom prst="rect">
            <a:avLst/>
          </a:prstGeom>
        </p:spPr>
      </p:pic>
      <p:sp>
        <p:nvSpPr>
          <p:cNvPr id="5" name="TextBox 26">
            <a:extLst>
              <a:ext uri="{FF2B5EF4-FFF2-40B4-BE49-F238E27FC236}">
                <a16:creationId xmlns:a16="http://schemas.microsoft.com/office/drawing/2014/main" id="{57C2D9F7-C17A-4E93-922D-3980A02008E2}"/>
              </a:ext>
            </a:extLst>
          </p:cNvPr>
          <p:cNvSpPr txBox="1"/>
          <p:nvPr/>
        </p:nvSpPr>
        <p:spPr>
          <a:xfrm>
            <a:off x="309823" y="2890664"/>
            <a:ext cx="2729981" cy="1908215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In questa sezione è possibile visualizzare i dati precompilati, presenti nel fascicolo del personale docente, riferiti al titolo di servizio specifico che si è deciso di importare nella domanda e,</a:t>
            </a:r>
            <a:r>
              <a:rPr lang="it-IT" b="1" dirty="0"/>
              <a:t> eventualmente, modificarli</a:t>
            </a:r>
            <a:r>
              <a:rPr lang="it-IT" dirty="0"/>
              <a:t>.</a:t>
            </a:r>
          </a:p>
        </p:txBody>
      </p:sp>
      <p:pic>
        <p:nvPicPr>
          <p:cNvPr id="6" name="Picture 3">
            <a:extLst>
              <a:ext uri="{FF2B5EF4-FFF2-40B4-BE49-F238E27FC236}">
                <a16:creationId xmlns:a16="http://schemas.microsoft.com/office/drawing/2014/main" id="{727056FC-6F10-487E-B523-A4F50AF9750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02821" y="2890664"/>
            <a:ext cx="5625222" cy="4332067"/>
          </a:xfrm>
          <a:prstGeom prst="rect">
            <a:avLst/>
          </a:prstGeom>
        </p:spPr>
      </p:pic>
      <p:sp>
        <p:nvSpPr>
          <p:cNvPr id="7" name="TextBox 15">
            <a:extLst>
              <a:ext uri="{FF2B5EF4-FFF2-40B4-BE49-F238E27FC236}">
                <a16:creationId xmlns:a16="http://schemas.microsoft.com/office/drawing/2014/main" id="{0FBEB494-457B-48D8-A9A8-B368B6108778}"/>
              </a:ext>
            </a:extLst>
          </p:cNvPr>
          <p:cNvSpPr txBox="1"/>
          <p:nvPr/>
        </p:nvSpPr>
        <p:spPr>
          <a:xfrm>
            <a:off x="10913506" y="6462204"/>
            <a:ext cx="3468414" cy="61555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r>
              <a:rPr lang="it-IT" dirty="0"/>
              <a:t>Cliccare su &lt;&lt;</a:t>
            </a:r>
            <a:r>
              <a:rPr lang="it-IT" b="1" dirty="0"/>
              <a:t>Inserisci</a:t>
            </a:r>
            <a:r>
              <a:rPr lang="it-IT" dirty="0"/>
              <a:t>&gt;&gt; per </a:t>
            </a:r>
            <a:r>
              <a:rPr lang="it-IT" b="1" dirty="0"/>
              <a:t>importare il titolo nella domanda.</a:t>
            </a:r>
          </a:p>
        </p:txBody>
      </p:sp>
      <p:sp>
        <p:nvSpPr>
          <p:cNvPr id="8" name="Freeform 19">
            <a:extLst>
              <a:ext uri="{FF2B5EF4-FFF2-40B4-BE49-F238E27FC236}">
                <a16:creationId xmlns:a16="http://schemas.microsoft.com/office/drawing/2014/main" id="{5862A9EC-23EA-4F44-BB3A-9D23EC3BDF51}"/>
              </a:ext>
            </a:extLst>
          </p:cNvPr>
          <p:cNvSpPr>
            <a:spLocks noChangeAspect="1" noEditPoints="1"/>
          </p:cNvSpPr>
          <p:nvPr/>
        </p:nvSpPr>
        <p:spPr bwMode="auto">
          <a:xfrm rot="20199900">
            <a:off x="9200632" y="6264093"/>
            <a:ext cx="1731083" cy="788913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9" name="Rectangle 17">
            <a:extLst>
              <a:ext uri="{FF2B5EF4-FFF2-40B4-BE49-F238E27FC236}">
                <a16:creationId xmlns:a16="http://schemas.microsoft.com/office/drawing/2014/main" id="{7DC15D66-7247-4B9D-BA1F-E80A3E372E75}"/>
              </a:ext>
            </a:extLst>
          </p:cNvPr>
          <p:cNvSpPr/>
          <p:nvPr/>
        </p:nvSpPr>
        <p:spPr>
          <a:xfrm>
            <a:off x="9043392" y="6923112"/>
            <a:ext cx="586476" cy="26390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19803FC3-BAEA-48ED-8002-964CDD876712}"/>
              </a:ext>
            </a:extLst>
          </p:cNvPr>
          <p:cNvSpPr txBox="1">
            <a:spLocks/>
          </p:cNvSpPr>
          <p:nvPr/>
        </p:nvSpPr>
        <p:spPr>
          <a:xfrm>
            <a:off x="685800" y="82352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DI SERVIZIO – VISUALIZZA/MODIFICA DATI IMPORTATI</a:t>
            </a:r>
            <a:endParaRPr lang="it-IT" dirty="0"/>
          </a:p>
        </p:txBody>
      </p:sp>
      <p:sp>
        <p:nvSpPr>
          <p:cNvPr id="11" name="Rectangle 20">
            <a:extLst>
              <a:ext uri="{FF2B5EF4-FFF2-40B4-BE49-F238E27FC236}">
                <a16:creationId xmlns:a16="http://schemas.microsoft.com/office/drawing/2014/main" id="{5350B203-F98E-4182-9180-98220A9A7355}"/>
              </a:ext>
            </a:extLst>
          </p:cNvPr>
          <p:cNvSpPr/>
          <p:nvPr/>
        </p:nvSpPr>
        <p:spPr>
          <a:xfrm>
            <a:off x="33148" y="584825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1D36F7C5-6ECF-3C1F-2718-1D8413BFCBBB}"/>
              </a:ext>
            </a:extLst>
          </p:cNvPr>
          <p:cNvSpPr/>
          <p:nvPr/>
        </p:nvSpPr>
        <p:spPr>
          <a:xfrm>
            <a:off x="474440" y="7643192"/>
            <a:ext cx="2160240" cy="5040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F6C1307D-1881-7ED2-4C88-61A11BA61CC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0728" y="7555885"/>
            <a:ext cx="2664183" cy="591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7652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4415427" y="946496"/>
            <a:ext cx="5335209" cy="6239987"/>
            <a:chOff x="4136997" y="1042130"/>
            <a:chExt cx="6429680" cy="7192008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136998" y="1042130"/>
              <a:ext cx="6429679" cy="533436"/>
            </a:xfrm>
            <a:prstGeom prst="rect">
              <a:avLst/>
            </a:prstGeom>
          </p:spPr>
        </p:pic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136997" y="1533822"/>
              <a:ext cx="6429679" cy="6700316"/>
            </a:xfrm>
            <a:prstGeom prst="rect">
              <a:avLst/>
            </a:prstGeom>
          </p:spPr>
        </p:pic>
      </p:grpSp>
      <p:sp>
        <p:nvSpPr>
          <p:cNvPr id="14" name="TextBox 13"/>
          <p:cNvSpPr txBox="1"/>
          <p:nvPr/>
        </p:nvSpPr>
        <p:spPr>
          <a:xfrm>
            <a:off x="927555" y="4970846"/>
            <a:ext cx="2852044" cy="1477328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In questa sezione è possibile aggiungere i titoli di servizio, relativi all’aspirante che sta compilando la domanda non presenti nel fascicolo del personale docente ed educativo.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699244" y="5972323"/>
            <a:ext cx="3468414" cy="104644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Cliccare su «</a:t>
            </a:r>
            <a:r>
              <a:rPr lang="it-IT" b="1" dirty="0"/>
              <a:t>Aggiungi Titoli di Servizio</a:t>
            </a:r>
            <a:r>
              <a:rPr lang="it-IT" dirty="0"/>
              <a:t>» per aggiungere un titolo di servizio non presente nel fascicolo del personale docente ed educativo.</a:t>
            </a: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66928" y="6790822"/>
            <a:ext cx="560659" cy="560659"/>
          </a:xfrm>
          <a:prstGeom prst="rect">
            <a:avLst/>
          </a:prstGeom>
        </p:spPr>
      </p:pic>
      <p:sp>
        <p:nvSpPr>
          <p:cNvPr id="18" name="Rectangle 17"/>
          <p:cNvSpPr/>
          <p:nvPr/>
        </p:nvSpPr>
        <p:spPr>
          <a:xfrm>
            <a:off x="4578896" y="6515758"/>
            <a:ext cx="945628" cy="26390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19" name="Freeform 19"/>
          <p:cNvSpPr>
            <a:spLocks noChangeAspect="1" noEditPoints="1"/>
          </p:cNvSpPr>
          <p:nvPr/>
        </p:nvSpPr>
        <p:spPr bwMode="auto">
          <a:xfrm rot="20199900">
            <a:off x="5094986" y="5375989"/>
            <a:ext cx="1731083" cy="788913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D9F59A2-638A-491C-BC1C-C62236CF9B96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DI SERVIZIO – AGGIUNGI TITOLO</a:t>
            </a:r>
            <a:endParaRPr lang="it-IT" dirty="0"/>
          </a:p>
        </p:txBody>
      </p:sp>
      <p:pic>
        <p:nvPicPr>
          <p:cNvPr id="6" name="Picture 5" descr="Text&#10;&#10;Description automatically generated">
            <a:extLst>
              <a:ext uri="{FF2B5EF4-FFF2-40B4-BE49-F238E27FC236}">
                <a16:creationId xmlns:a16="http://schemas.microsoft.com/office/drawing/2014/main" id="{4C1B7E0D-783F-4663-9C56-4E8C2B32BCA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415428" y="949170"/>
            <a:ext cx="3403828" cy="412771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18335601-08EE-408F-9F1D-419BF3A89A97}"/>
              </a:ext>
            </a:extLst>
          </p:cNvPr>
          <p:cNvSpPr/>
          <p:nvPr/>
        </p:nvSpPr>
        <p:spPr>
          <a:xfrm>
            <a:off x="8886540" y="1187564"/>
            <a:ext cx="864096" cy="69718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600" dirty="0">
                <a:latin typeface="Titillium Web" panose="00000500000000000000" pitchFamily="2" charset="0"/>
              </a:rPr>
              <a:t>25/07/2020 12:00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3D654A47-15F3-4DC0-80A2-7784539AD629}"/>
              </a:ext>
            </a:extLst>
          </p:cNvPr>
          <p:cNvSpPr/>
          <p:nvPr/>
        </p:nvSpPr>
        <p:spPr>
          <a:xfrm>
            <a:off x="8998424" y="1171816"/>
            <a:ext cx="742724" cy="179601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ttangolo 4">
            <a:extLst>
              <a:ext uri="{FF2B5EF4-FFF2-40B4-BE49-F238E27FC236}">
                <a16:creationId xmlns:a16="http://schemas.microsoft.com/office/drawing/2014/main" id="{E7730E30-8A14-D4D9-D652-3489129B88E1}"/>
              </a:ext>
            </a:extLst>
          </p:cNvPr>
          <p:cNvSpPr/>
          <p:nvPr/>
        </p:nvSpPr>
        <p:spPr>
          <a:xfrm>
            <a:off x="546448" y="7571184"/>
            <a:ext cx="2232248" cy="5040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7" name="Immagine 6">
            <a:extLst>
              <a:ext uri="{FF2B5EF4-FFF2-40B4-BE49-F238E27FC236}">
                <a16:creationId xmlns:a16="http://schemas.microsoft.com/office/drawing/2014/main" id="{C504AFEA-299E-F90A-4541-01555AAE1F7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02336" y="7571184"/>
            <a:ext cx="2664183" cy="591363"/>
          </a:xfrm>
          <a:prstGeom prst="rect">
            <a:avLst/>
          </a:prstGeom>
        </p:spPr>
      </p:pic>
      <p:pic>
        <p:nvPicPr>
          <p:cNvPr id="8" name="Immagine 7">
            <a:extLst>
              <a:ext uri="{FF2B5EF4-FFF2-40B4-BE49-F238E27FC236}">
                <a16:creationId xmlns:a16="http://schemas.microsoft.com/office/drawing/2014/main" id="{0573A426-3C80-3337-98FA-643DBCF2B20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415428" y="958422"/>
            <a:ext cx="5371042" cy="5060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347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8" grpId="0" animBg="1"/>
      <p:bldP spid="1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89877" y="1738536"/>
            <a:ext cx="6459087" cy="5655686"/>
          </a:xfrm>
          <a:prstGeom prst="rect">
            <a:avLst/>
          </a:prstGeom>
        </p:spPr>
      </p:pic>
      <p:sp>
        <p:nvSpPr>
          <p:cNvPr id="19" name="Freeform 19"/>
          <p:cNvSpPr>
            <a:spLocks noChangeAspect="1" noEditPoints="1"/>
          </p:cNvSpPr>
          <p:nvPr/>
        </p:nvSpPr>
        <p:spPr bwMode="auto">
          <a:xfrm rot="20199900">
            <a:off x="5909188" y="2647462"/>
            <a:ext cx="1768698" cy="806056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D9F59A2-638A-491C-BC1C-C62236CF9B96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DI SERVIZIO – AGGIUNGI TITOLO</a:t>
            </a:r>
            <a:endParaRPr lang="it-IT" dirty="0"/>
          </a:p>
        </p:txBody>
      </p:sp>
      <p:sp>
        <p:nvSpPr>
          <p:cNvPr id="20" name="TextBox 19"/>
          <p:cNvSpPr txBox="1"/>
          <p:nvPr/>
        </p:nvSpPr>
        <p:spPr>
          <a:xfrm>
            <a:off x="685800" y="3493517"/>
            <a:ext cx="2852044" cy="1477328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In questa sezione, per tutti i campi che prevedono la selezione di una scelta attraverso un menu a tendina, occorre selezionare la scelta desiderata come nell’esempio.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74840" y="1738536"/>
            <a:ext cx="6456669" cy="535675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49948" y="3507852"/>
            <a:ext cx="5085532" cy="822972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>
          <a:xfrm>
            <a:off x="4550274" y="3642788"/>
            <a:ext cx="5560358" cy="183979"/>
          </a:xfrm>
          <a:prstGeom prst="rect">
            <a:avLst/>
          </a:prstGeom>
          <a:solidFill>
            <a:srgbClr val="FFFF00">
              <a:alpha val="25000"/>
            </a:srgb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6145" y="3526090"/>
            <a:ext cx="572842" cy="572844"/>
          </a:xfrm>
          <a:prstGeom prst="rect">
            <a:avLst/>
          </a:prstGeom>
        </p:spPr>
      </p:pic>
      <p:sp>
        <p:nvSpPr>
          <p:cNvPr id="18" name="Rectangle 17"/>
          <p:cNvSpPr/>
          <p:nvPr/>
        </p:nvSpPr>
        <p:spPr>
          <a:xfrm>
            <a:off x="4764648" y="3430774"/>
            <a:ext cx="1413454" cy="226230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15" name="TextBox 14"/>
          <p:cNvSpPr txBox="1"/>
          <p:nvPr/>
        </p:nvSpPr>
        <p:spPr>
          <a:xfrm>
            <a:off x="7834283" y="2306954"/>
            <a:ext cx="4233445" cy="1692771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Cliccare su «</a:t>
            </a:r>
            <a:r>
              <a:rPr lang="it-IT" b="1" dirty="0"/>
              <a:t>Seleziona insegnamento</a:t>
            </a:r>
            <a:r>
              <a:rPr lang="it-IT" dirty="0"/>
              <a:t>» per selezionare, fra le graduatorie dell’interessato, quella su cui si intende richiedere la valutazione del servizio come specifico. </a:t>
            </a:r>
          </a:p>
          <a:p>
            <a:pPr algn="l"/>
            <a:r>
              <a:rPr lang="it-IT" dirty="0"/>
              <a:t>Nel caso in cui il servizio non sia specifico per nessuna delle graduatorie richieste dall’interessato la scelta è ininfluente.</a:t>
            </a:r>
          </a:p>
        </p:txBody>
      </p:sp>
      <p:pic>
        <p:nvPicPr>
          <p:cNvPr id="5" name="Picture 4" descr="Text&#10;&#10;Description automatically generated">
            <a:extLst>
              <a:ext uri="{FF2B5EF4-FFF2-40B4-BE49-F238E27FC236}">
                <a16:creationId xmlns:a16="http://schemas.microsoft.com/office/drawing/2014/main" id="{F1A8E037-24A7-40F9-8708-52568ADB2DC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92766" y="1756742"/>
            <a:ext cx="4086530" cy="517787"/>
          </a:xfrm>
          <a:prstGeom prst="rect">
            <a:avLst/>
          </a:prstGeom>
        </p:spPr>
      </p:pic>
      <p:sp>
        <p:nvSpPr>
          <p:cNvPr id="22" name="Rectangle 21">
            <a:extLst>
              <a:ext uri="{FF2B5EF4-FFF2-40B4-BE49-F238E27FC236}">
                <a16:creationId xmlns:a16="http://schemas.microsoft.com/office/drawing/2014/main" id="{C8FCF76B-A83E-4F45-B1B4-80E8EC2848A4}"/>
              </a:ext>
            </a:extLst>
          </p:cNvPr>
          <p:cNvSpPr/>
          <p:nvPr/>
        </p:nvSpPr>
        <p:spPr>
          <a:xfrm>
            <a:off x="9498706" y="1985883"/>
            <a:ext cx="1012434" cy="159860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700" dirty="0">
                <a:latin typeface="Titillium Web" panose="00000500000000000000" pitchFamily="2" charset="0"/>
              </a:rPr>
              <a:t>25/07/2020 12:00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5641410B-1582-4D23-8BD9-0459AC2C7763}"/>
              </a:ext>
            </a:extLst>
          </p:cNvPr>
          <p:cNvSpPr/>
          <p:nvPr/>
        </p:nvSpPr>
        <p:spPr>
          <a:xfrm>
            <a:off x="9519075" y="2029760"/>
            <a:ext cx="1012434" cy="159860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700" dirty="0">
                <a:latin typeface="Titillium Web" panose="00000500000000000000" pitchFamily="2" charset="0"/>
              </a:rPr>
              <a:t>28/04/2022 12:00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2F3010C-07D4-4D6B-AF8B-BE31E3E768BA}"/>
              </a:ext>
            </a:extLst>
          </p:cNvPr>
          <p:cNvSpPr/>
          <p:nvPr/>
        </p:nvSpPr>
        <p:spPr>
          <a:xfrm>
            <a:off x="9633561" y="2003109"/>
            <a:ext cx="742724" cy="179601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ttangolo 3">
            <a:extLst>
              <a:ext uri="{FF2B5EF4-FFF2-40B4-BE49-F238E27FC236}">
                <a16:creationId xmlns:a16="http://schemas.microsoft.com/office/drawing/2014/main" id="{BBF6E9CA-D973-8E63-7EC2-DA4304687A90}"/>
              </a:ext>
            </a:extLst>
          </p:cNvPr>
          <p:cNvSpPr/>
          <p:nvPr/>
        </p:nvSpPr>
        <p:spPr>
          <a:xfrm>
            <a:off x="618456" y="7571184"/>
            <a:ext cx="2088232" cy="5040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6" name="Immagine 5">
            <a:extLst>
              <a:ext uri="{FF2B5EF4-FFF2-40B4-BE49-F238E27FC236}">
                <a16:creationId xmlns:a16="http://schemas.microsoft.com/office/drawing/2014/main" id="{15972D40-9B40-11BB-C4A0-440610BB090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4440" y="7527530"/>
            <a:ext cx="2664183" cy="591363"/>
          </a:xfrm>
          <a:prstGeom prst="rect">
            <a:avLst/>
          </a:prstGeom>
        </p:spPr>
      </p:pic>
      <p:pic>
        <p:nvPicPr>
          <p:cNvPr id="7" name="Immagine 6">
            <a:extLst>
              <a:ext uri="{FF2B5EF4-FFF2-40B4-BE49-F238E27FC236}">
                <a16:creationId xmlns:a16="http://schemas.microsoft.com/office/drawing/2014/main" id="{85658955-3C52-BFD8-C156-DC867175376B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127066" y="1745023"/>
            <a:ext cx="6421898" cy="5473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4667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7" grpId="0" animBg="1"/>
      <p:bldP spid="18" grpId="0" animBg="1"/>
      <p:bldP spid="1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89877" y="1738536"/>
            <a:ext cx="6459087" cy="5655686"/>
          </a:xfrm>
          <a:prstGeom prst="rect">
            <a:avLst/>
          </a:prstGeom>
        </p:spPr>
      </p:pic>
      <p:sp>
        <p:nvSpPr>
          <p:cNvPr id="19" name="Freeform 19"/>
          <p:cNvSpPr>
            <a:spLocks noChangeAspect="1" noEditPoints="1"/>
          </p:cNvSpPr>
          <p:nvPr/>
        </p:nvSpPr>
        <p:spPr bwMode="auto">
          <a:xfrm rot="20199900">
            <a:off x="5384426" y="3159321"/>
            <a:ext cx="1731083" cy="788913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D9F59A2-638A-491C-BC1C-C62236CF9B96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4630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8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4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pPr marL="0" marR="0" lvl="0" indent="0" algn="l" defTabSz="146304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tillium Web" panose="00000500000000000000" pitchFamily="2" charset="0"/>
                <a:ea typeface="+mj-ea"/>
                <a:cs typeface="+mj-cs"/>
              </a:rPr>
              <a:t>TITOLI DI SERVIZIO – AGGIUNGI TITOLO</a:t>
            </a:r>
            <a:endParaRPr kumimoji="0" lang="it-IT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tillium Web" panose="00000500000000000000" pitchFamily="2" charset="0"/>
              <a:ea typeface="+mj-ea"/>
              <a:cs typeface="+mj-cs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4434880" y="3926296"/>
            <a:ext cx="1639539" cy="333091"/>
          </a:xfrm>
          <a:prstGeom prst="rect">
            <a:avLst/>
          </a:prstGeom>
          <a:solidFill>
            <a:srgbClr val="FFFF00">
              <a:alpha val="25000"/>
            </a:srgb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4630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288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5624" y="4061896"/>
            <a:ext cx="560659" cy="560659"/>
          </a:xfrm>
          <a:prstGeom prst="rect">
            <a:avLst/>
          </a:prstGeom>
        </p:spPr>
      </p:pic>
      <p:sp>
        <p:nvSpPr>
          <p:cNvPr id="18" name="Rectangle 17"/>
          <p:cNvSpPr/>
          <p:nvPr/>
        </p:nvSpPr>
        <p:spPr>
          <a:xfrm>
            <a:off x="4545916" y="3954066"/>
            <a:ext cx="1383393" cy="26390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4630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t-IT" sz="3456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282051" y="3425285"/>
            <a:ext cx="3611915" cy="8309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marL="0" marR="0" lvl="0" indent="0" algn="ctr" defTabSz="14630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0" i="0" u="none" strike="noStrike" kern="1200" cap="none" spc="0" normalizeH="0" baseline="0" noProof="0" dirty="0">
                <a:ln>
                  <a:noFill/>
                </a:ln>
                <a:solidFill>
                  <a:srgbClr val="821F00"/>
                </a:solidFill>
                <a:effectLst/>
                <a:uLnTx/>
                <a:uFillTx/>
                <a:latin typeface="Titillium Web" panose="00000500000000000000" pitchFamily="2" charset="0"/>
                <a:ea typeface="+mn-ea"/>
                <a:cs typeface="+mn-cs"/>
              </a:rPr>
              <a:t>Cliccare su «</a:t>
            </a:r>
            <a:r>
              <a:rPr kumimoji="0" lang="it-IT" sz="1400" b="1" i="0" u="none" strike="noStrike" kern="1200" cap="none" spc="0" normalizeH="0" baseline="0" noProof="0" dirty="0">
                <a:ln>
                  <a:noFill/>
                </a:ln>
                <a:solidFill>
                  <a:srgbClr val="821F00"/>
                </a:solidFill>
                <a:effectLst/>
                <a:uLnTx/>
                <a:uFillTx/>
                <a:latin typeface="Titillium Web" panose="00000500000000000000" pitchFamily="2" charset="0"/>
                <a:ea typeface="+mn-ea"/>
                <a:cs typeface="+mn-cs"/>
              </a:rPr>
              <a:t>Anno Scolastico</a:t>
            </a:r>
            <a:r>
              <a:rPr kumimoji="0" lang="it-IT" sz="1400" b="0" i="0" u="none" strike="noStrike" kern="1200" cap="none" spc="0" normalizeH="0" baseline="0" noProof="0" dirty="0">
                <a:ln>
                  <a:noFill/>
                </a:ln>
                <a:solidFill>
                  <a:srgbClr val="821F00"/>
                </a:solidFill>
                <a:effectLst/>
                <a:uLnTx/>
                <a:uFillTx/>
                <a:latin typeface="Titillium Web" panose="00000500000000000000" pitchFamily="2" charset="0"/>
                <a:ea typeface="+mn-ea"/>
                <a:cs typeface="+mn-cs"/>
              </a:rPr>
              <a:t>» (AAAA/AA, es. 2017/18) per indicare l’anno scolastico del servizio che si sta inserendo.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685800" y="3708963"/>
            <a:ext cx="2852044" cy="104644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marL="0" marR="0" lvl="0" indent="0" algn="ctr" defTabSz="14630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400" b="0" i="0" u="none" strike="noStrike" kern="1200" cap="none" spc="0" normalizeH="0" baseline="0" noProof="0" dirty="0">
                <a:ln>
                  <a:noFill/>
                </a:ln>
                <a:solidFill>
                  <a:srgbClr val="821F00"/>
                </a:solidFill>
                <a:effectLst/>
                <a:uLnTx/>
                <a:uFillTx/>
                <a:latin typeface="Titillium Web" panose="00000500000000000000" pitchFamily="2" charset="0"/>
                <a:ea typeface="+mn-ea"/>
                <a:cs typeface="+mn-cs"/>
              </a:rPr>
              <a:t>In questa sezione, per tutti i campi che prevedono una compilazione manuale, occorre digitare le indicazioni richieste.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93316" y="1748465"/>
            <a:ext cx="6465340" cy="536394"/>
          </a:xfrm>
          <a:prstGeom prst="rect">
            <a:avLst/>
          </a:prstGeom>
        </p:spPr>
      </p:pic>
      <p:pic>
        <p:nvPicPr>
          <p:cNvPr id="5" name="Picture 4" descr="Text&#10;&#10;Description automatically generated">
            <a:extLst>
              <a:ext uri="{FF2B5EF4-FFF2-40B4-BE49-F238E27FC236}">
                <a16:creationId xmlns:a16="http://schemas.microsoft.com/office/drawing/2014/main" id="{050FF777-5447-4207-AEC2-C1D746E731F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121099" y="1748465"/>
            <a:ext cx="4233388" cy="536394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E382C9D4-5293-43B8-BDF0-563166EDE4A1}"/>
              </a:ext>
            </a:extLst>
          </p:cNvPr>
          <p:cNvSpPr/>
          <p:nvPr/>
        </p:nvSpPr>
        <p:spPr>
          <a:xfrm>
            <a:off x="9519075" y="2029760"/>
            <a:ext cx="1012434" cy="159860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4630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7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itillium Web" panose="00000500000000000000" pitchFamily="2" charset="0"/>
                <a:ea typeface="+mn-ea"/>
                <a:cs typeface="+mn-cs"/>
              </a:rPr>
              <a:t>28/04/2022 12:00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501BDFDC-A7F4-4E06-9FFE-5F21A83919EF}"/>
              </a:ext>
            </a:extLst>
          </p:cNvPr>
          <p:cNvSpPr/>
          <p:nvPr/>
        </p:nvSpPr>
        <p:spPr>
          <a:xfrm>
            <a:off x="9619456" y="2029760"/>
            <a:ext cx="864416" cy="197637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4630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8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Rettangolo 3">
            <a:extLst>
              <a:ext uri="{FF2B5EF4-FFF2-40B4-BE49-F238E27FC236}">
                <a16:creationId xmlns:a16="http://schemas.microsoft.com/office/drawing/2014/main" id="{4C1DCF64-114F-9F61-41F4-8986D60141BE}"/>
              </a:ext>
            </a:extLst>
          </p:cNvPr>
          <p:cNvSpPr/>
          <p:nvPr/>
        </p:nvSpPr>
        <p:spPr>
          <a:xfrm>
            <a:off x="546448" y="7571184"/>
            <a:ext cx="2160240" cy="5040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6" name="Immagine 5">
            <a:extLst>
              <a:ext uri="{FF2B5EF4-FFF2-40B4-BE49-F238E27FC236}">
                <a16:creationId xmlns:a16="http://schemas.microsoft.com/office/drawing/2014/main" id="{398E560B-0D79-B96B-D584-5FF6D0396E5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74440" y="7586936"/>
            <a:ext cx="2664183" cy="591363"/>
          </a:xfrm>
          <a:prstGeom prst="rect">
            <a:avLst/>
          </a:prstGeom>
        </p:spPr>
      </p:pic>
      <p:pic>
        <p:nvPicPr>
          <p:cNvPr id="7" name="Immagine 6">
            <a:extLst>
              <a:ext uri="{FF2B5EF4-FFF2-40B4-BE49-F238E27FC236}">
                <a16:creationId xmlns:a16="http://schemas.microsoft.com/office/drawing/2014/main" id="{AAA376E7-F3AE-1B8E-831F-15EC9CC54D3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149189" y="1737965"/>
            <a:ext cx="6382320" cy="5403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2575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7" grpId="0" animBg="1"/>
      <p:bldP spid="18" grpId="0" animBg="1"/>
      <p:bldP spid="15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magine 8">
            <a:extLst>
              <a:ext uri="{FF2B5EF4-FFF2-40B4-BE49-F238E27FC236}">
                <a16:creationId xmlns:a16="http://schemas.microsoft.com/office/drawing/2014/main" id="{FD2A53B2-7393-3B34-997B-2C9BDEDD182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42290" y="1594520"/>
            <a:ext cx="6109214" cy="5564116"/>
          </a:xfrm>
          <a:prstGeom prst="rect">
            <a:avLst/>
          </a:prstGeom>
        </p:spPr>
      </p:pic>
      <p:sp>
        <p:nvSpPr>
          <p:cNvPr id="21" name="Rectangle 20">
            <a:extLst>
              <a:ext uri="{FF2B5EF4-FFF2-40B4-BE49-F238E27FC236}">
                <a16:creationId xmlns:a16="http://schemas.microsoft.com/office/drawing/2014/main" id="{ED9F59A2-638A-491C-BC1C-C62236CF9B96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DI SERVIZIO – AGGIUNGI TITOLO</a:t>
            </a:r>
            <a:endParaRPr lang="it-IT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02832" y="1090464"/>
            <a:ext cx="6552728" cy="536680"/>
          </a:xfrm>
          <a:prstGeom prst="rect">
            <a:avLst/>
          </a:prstGeom>
        </p:spPr>
      </p:pic>
      <p:grpSp>
        <p:nvGrpSpPr>
          <p:cNvPr id="2" name="Gruppo 1">
            <a:extLst>
              <a:ext uri="{FF2B5EF4-FFF2-40B4-BE49-F238E27FC236}">
                <a16:creationId xmlns:a16="http://schemas.microsoft.com/office/drawing/2014/main" id="{8DC7F865-9993-4455-9726-4D99CED318FA}"/>
              </a:ext>
            </a:extLst>
          </p:cNvPr>
          <p:cNvGrpSpPr/>
          <p:nvPr/>
        </p:nvGrpSpPr>
        <p:grpSpPr>
          <a:xfrm>
            <a:off x="4164211" y="3777310"/>
            <a:ext cx="5887293" cy="1557610"/>
            <a:chOff x="4146848" y="3777310"/>
            <a:chExt cx="5887293" cy="1557610"/>
          </a:xfrm>
        </p:grpSpPr>
        <p:sp>
          <p:nvSpPr>
            <p:cNvPr id="19" name="Freeform 19"/>
            <p:cNvSpPr>
              <a:spLocks noChangeAspect="1" noEditPoints="1"/>
            </p:cNvSpPr>
            <p:nvPr/>
          </p:nvSpPr>
          <p:spPr bwMode="auto">
            <a:xfrm rot="20199900">
              <a:off x="4736354" y="3777310"/>
              <a:ext cx="1731083" cy="788913"/>
            </a:xfrm>
            <a:custGeom>
              <a:avLst/>
              <a:gdLst>
                <a:gd name="T0" fmla="*/ 715 w 868"/>
                <a:gd name="T1" fmla="*/ 128 h 351"/>
                <a:gd name="T2" fmla="*/ 363 w 868"/>
                <a:gd name="T3" fmla="*/ 50 h 351"/>
                <a:gd name="T4" fmla="*/ 226 w 868"/>
                <a:gd name="T5" fmla="*/ 94 h 351"/>
                <a:gd name="T6" fmla="*/ 155 w 868"/>
                <a:gd name="T7" fmla="*/ 112 h 351"/>
                <a:gd name="T8" fmla="*/ 111 w 868"/>
                <a:gd name="T9" fmla="*/ 138 h 351"/>
                <a:gd name="T10" fmla="*/ 85 w 868"/>
                <a:gd name="T11" fmla="*/ 163 h 351"/>
                <a:gd name="T12" fmla="*/ 104 w 868"/>
                <a:gd name="T13" fmla="*/ 185 h 351"/>
                <a:gd name="T14" fmla="*/ 69 w 868"/>
                <a:gd name="T15" fmla="*/ 174 h 351"/>
                <a:gd name="T16" fmla="*/ 92 w 868"/>
                <a:gd name="T17" fmla="*/ 203 h 351"/>
                <a:gd name="T18" fmla="*/ 66 w 868"/>
                <a:gd name="T19" fmla="*/ 192 h 351"/>
                <a:gd name="T20" fmla="*/ 75 w 868"/>
                <a:gd name="T21" fmla="*/ 207 h 351"/>
                <a:gd name="T22" fmla="*/ 72 w 868"/>
                <a:gd name="T23" fmla="*/ 224 h 351"/>
                <a:gd name="T24" fmla="*/ 64 w 868"/>
                <a:gd name="T25" fmla="*/ 228 h 351"/>
                <a:gd name="T26" fmla="*/ 29 w 868"/>
                <a:gd name="T27" fmla="*/ 217 h 351"/>
                <a:gd name="T28" fmla="*/ 31 w 868"/>
                <a:gd name="T29" fmla="*/ 228 h 351"/>
                <a:gd name="T30" fmla="*/ 53 w 868"/>
                <a:gd name="T31" fmla="*/ 253 h 351"/>
                <a:gd name="T32" fmla="*/ 36 w 868"/>
                <a:gd name="T33" fmla="*/ 257 h 351"/>
                <a:gd name="T34" fmla="*/ 774 w 868"/>
                <a:gd name="T35" fmla="*/ 258 h 351"/>
                <a:gd name="T36" fmla="*/ 640 w 868"/>
                <a:gd name="T37" fmla="*/ 136 h 351"/>
                <a:gd name="T38" fmla="*/ 376 w 868"/>
                <a:gd name="T39" fmla="*/ 47 h 351"/>
                <a:gd name="T40" fmla="*/ 235 w 868"/>
                <a:gd name="T41" fmla="*/ 76 h 351"/>
                <a:gd name="T42" fmla="*/ 221 w 868"/>
                <a:gd name="T43" fmla="*/ 70 h 351"/>
                <a:gd name="T44" fmla="*/ 180 w 868"/>
                <a:gd name="T45" fmla="*/ 89 h 351"/>
                <a:gd name="T46" fmla="*/ 168 w 868"/>
                <a:gd name="T47" fmla="*/ 110 h 351"/>
                <a:gd name="T48" fmla="*/ 140 w 868"/>
                <a:gd name="T49" fmla="*/ 145 h 351"/>
                <a:gd name="T50" fmla="*/ 81 w 868"/>
                <a:gd name="T51" fmla="*/ 192 h 351"/>
                <a:gd name="T52" fmla="*/ 126 w 868"/>
                <a:gd name="T53" fmla="*/ 134 h 351"/>
                <a:gd name="T54" fmla="*/ 253 w 868"/>
                <a:gd name="T55" fmla="*/ 36 h 351"/>
                <a:gd name="T56" fmla="*/ 399 w 868"/>
                <a:gd name="T57" fmla="*/ 2 h 351"/>
                <a:gd name="T58" fmla="*/ 510 w 868"/>
                <a:gd name="T59" fmla="*/ 14 h 351"/>
                <a:gd name="T60" fmla="*/ 732 w 868"/>
                <a:gd name="T61" fmla="*/ 145 h 351"/>
                <a:gd name="T62" fmla="*/ 794 w 868"/>
                <a:gd name="T63" fmla="*/ 260 h 351"/>
                <a:gd name="T64" fmla="*/ 787 w 868"/>
                <a:gd name="T65" fmla="*/ 222 h 351"/>
                <a:gd name="T66" fmla="*/ 721 w 868"/>
                <a:gd name="T67" fmla="*/ 150 h 351"/>
                <a:gd name="T68" fmla="*/ 533 w 868"/>
                <a:gd name="T69" fmla="*/ 22 h 351"/>
                <a:gd name="T70" fmla="*/ 380 w 868"/>
                <a:gd name="T71" fmla="*/ 47 h 351"/>
                <a:gd name="T72" fmla="*/ 307 w 868"/>
                <a:gd name="T73" fmla="*/ 53 h 351"/>
                <a:gd name="T74" fmla="*/ 281 w 868"/>
                <a:gd name="T75" fmla="*/ 47 h 351"/>
                <a:gd name="T76" fmla="*/ 242 w 868"/>
                <a:gd name="T77" fmla="*/ 43 h 351"/>
                <a:gd name="T78" fmla="*/ 222 w 868"/>
                <a:gd name="T79" fmla="*/ 51 h 351"/>
                <a:gd name="T80" fmla="*/ 197 w 868"/>
                <a:gd name="T81" fmla="*/ 73 h 351"/>
                <a:gd name="T82" fmla="*/ 164 w 868"/>
                <a:gd name="T83" fmla="*/ 99 h 351"/>
                <a:gd name="T84" fmla="*/ 142 w 868"/>
                <a:gd name="T85" fmla="*/ 117 h 351"/>
                <a:gd name="T86" fmla="*/ 141 w 868"/>
                <a:gd name="T87" fmla="*/ 138 h 351"/>
                <a:gd name="T88" fmla="*/ 124 w 868"/>
                <a:gd name="T89" fmla="*/ 129 h 351"/>
                <a:gd name="T90" fmla="*/ 113 w 868"/>
                <a:gd name="T91" fmla="*/ 142 h 351"/>
                <a:gd name="T92" fmla="*/ 337 w 868"/>
                <a:gd name="T93" fmla="*/ 9 h 351"/>
                <a:gd name="T94" fmla="*/ 168 w 868"/>
                <a:gd name="T95" fmla="*/ 125 h 351"/>
                <a:gd name="T96" fmla="*/ 197 w 868"/>
                <a:gd name="T97" fmla="*/ 105 h 351"/>
                <a:gd name="T98" fmla="*/ 131 w 868"/>
                <a:gd name="T99" fmla="*/ 159 h 351"/>
                <a:gd name="T100" fmla="*/ 88 w 868"/>
                <a:gd name="T101" fmla="*/ 171 h 351"/>
                <a:gd name="T102" fmla="*/ 85 w 868"/>
                <a:gd name="T103" fmla="*/ 191 h 351"/>
                <a:gd name="T104" fmla="*/ 79 w 868"/>
                <a:gd name="T105" fmla="*/ 215 h 351"/>
                <a:gd name="T106" fmla="*/ 48 w 868"/>
                <a:gd name="T107" fmla="*/ 193 h 351"/>
                <a:gd name="T108" fmla="*/ 64 w 868"/>
                <a:gd name="T109" fmla="*/ 238 h 351"/>
                <a:gd name="T110" fmla="*/ 17 w 868"/>
                <a:gd name="T111" fmla="*/ 235 h 351"/>
                <a:gd name="T112" fmla="*/ 87 w 868"/>
                <a:gd name="T113" fmla="*/ 158 h 351"/>
                <a:gd name="T114" fmla="*/ 865 w 868"/>
                <a:gd name="T115" fmla="*/ 172 h 351"/>
                <a:gd name="T116" fmla="*/ 859 w 868"/>
                <a:gd name="T117" fmla="*/ 117 h 351"/>
                <a:gd name="T118" fmla="*/ 782 w 868"/>
                <a:gd name="T119" fmla="*/ 277 h 351"/>
                <a:gd name="T120" fmla="*/ 841 w 868"/>
                <a:gd name="T121" fmla="*/ 164 h 351"/>
                <a:gd name="T122" fmla="*/ 861 w 868"/>
                <a:gd name="T123" fmla="*/ 201 h 351"/>
                <a:gd name="T124" fmla="*/ 666 w 868"/>
                <a:gd name="T125" fmla="*/ 29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8" h="351">
                  <a:moveTo>
                    <a:pt x="813" y="278"/>
                  </a:moveTo>
                  <a:cubicBezTo>
                    <a:pt x="812" y="276"/>
                    <a:pt x="811" y="275"/>
                    <a:pt x="812" y="275"/>
                  </a:cubicBezTo>
                  <a:cubicBezTo>
                    <a:pt x="813" y="277"/>
                    <a:pt x="813" y="278"/>
                    <a:pt x="813" y="278"/>
                  </a:cubicBezTo>
                  <a:close/>
                  <a:moveTo>
                    <a:pt x="812" y="266"/>
                  </a:moveTo>
                  <a:cubicBezTo>
                    <a:pt x="813" y="269"/>
                    <a:pt x="814" y="269"/>
                    <a:pt x="814" y="271"/>
                  </a:cubicBezTo>
                  <a:cubicBezTo>
                    <a:pt x="813" y="267"/>
                    <a:pt x="813" y="271"/>
                    <a:pt x="813" y="270"/>
                  </a:cubicBezTo>
                  <a:cubicBezTo>
                    <a:pt x="815" y="276"/>
                    <a:pt x="814" y="270"/>
                    <a:pt x="815" y="272"/>
                  </a:cubicBezTo>
                  <a:cubicBezTo>
                    <a:pt x="814" y="268"/>
                    <a:pt x="813" y="267"/>
                    <a:pt x="812" y="266"/>
                  </a:cubicBezTo>
                  <a:close/>
                  <a:moveTo>
                    <a:pt x="781" y="282"/>
                  </a:moveTo>
                  <a:cubicBezTo>
                    <a:pt x="782" y="285"/>
                    <a:pt x="783" y="285"/>
                    <a:pt x="784" y="284"/>
                  </a:cubicBezTo>
                  <a:cubicBezTo>
                    <a:pt x="782" y="282"/>
                    <a:pt x="782" y="282"/>
                    <a:pt x="781" y="282"/>
                  </a:cubicBezTo>
                  <a:close/>
                  <a:moveTo>
                    <a:pt x="798" y="267"/>
                  </a:moveTo>
                  <a:cubicBezTo>
                    <a:pt x="798" y="268"/>
                    <a:pt x="801" y="272"/>
                    <a:pt x="801" y="272"/>
                  </a:cubicBezTo>
                  <a:cubicBezTo>
                    <a:pt x="801" y="269"/>
                    <a:pt x="799" y="267"/>
                    <a:pt x="798" y="267"/>
                  </a:cubicBezTo>
                  <a:close/>
                  <a:moveTo>
                    <a:pt x="791" y="270"/>
                  </a:moveTo>
                  <a:cubicBezTo>
                    <a:pt x="791" y="272"/>
                    <a:pt x="793" y="275"/>
                    <a:pt x="793" y="276"/>
                  </a:cubicBezTo>
                  <a:cubicBezTo>
                    <a:pt x="793" y="274"/>
                    <a:pt x="791" y="271"/>
                    <a:pt x="791" y="270"/>
                  </a:cubicBezTo>
                  <a:close/>
                  <a:moveTo>
                    <a:pt x="789" y="269"/>
                  </a:moveTo>
                  <a:cubicBezTo>
                    <a:pt x="788" y="269"/>
                    <a:pt x="791" y="272"/>
                    <a:pt x="790" y="273"/>
                  </a:cubicBezTo>
                  <a:cubicBezTo>
                    <a:pt x="789" y="270"/>
                    <a:pt x="788" y="270"/>
                    <a:pt x="787" y="270"/>
                  </a:cubicBezTo>
                  <a:cubicBezTo>
                    <a:pt x="789" y="273"/>
                    <a:pt x="790" y="274"/>
                    <a:pt x="791" y="276"/>
                  </a:cubicBezTo>
                  <a:cubicBezTo>
                    <a:pt x="792" y="276"/>
                    <a:pt x="792" y="274"/>
                    <a:pt x="793" y="276"/>
                  </a:cubicBezTo>
                  <a:cubicBezTo>
                    <a:pt x="792" y="273"/>
                    <a:pt x="791" y="272"/>
                    <a:pt x="789" y="269"/>
                  </a:cubicBezTo>
                  <a:close/>
                  <a:moveTo>
                    <a:pt x="801" y="266"/>
                  </a:moveTo>
                  <a:cubicBezTo>
                    <a:pt x="800" y="266"/>
                    <a:pt x="800" y="268"/>
                    <a:pt x="801" y="271"/>
                  </a:cubicBezTo>
                  <a:cubicBezTo>
                    <a:pt x="802" y="271"/>
                    <a:pt x="801" y="267"/>
                    <a:pt x="801" y="266"/>
                  </a:cubicBezTo>
                  <a:close/>
                  <a:moveTo>
                    <a:pt x="799" y="270"/>
                  </a:moveTo>
                  <a:cubicBezTo>
                    <a:pt x="799" y="270"/>
                    <a:pt x="798" y="270"/>
                    <a:pt x="798" y="269"/>
                  </a:cubicBezTo>
                  <a:cubicBezTo>
                    <a:pt x="797" y="269"/>
                    <a:pt x="797" y="270"/>
                    <a:pt x="798" y="272"/>
                  </a:cubicBezTo>
                  <a:cubicBezTo>
                    <a:pt x="798" y="271"/>
                    <a:pt x="800" y="273"/>
                    <a:pt x="799" y="270"/>
                  </a:cubicBezTo>
                  <a:close/>
                  <a:moveTo>
                    <a:pt x="770" y="269"/>
                  </a:moveTo>
                  <a:cubicBezTo>
                    <a:pt x="771" y="271"/>
                    <a:pt x="772" y="272"/>
                    <a:pt x="773" y="272"/>
                  </a:cubicBezTo>
                  <a:cubicBezTo>
                    <a:pt x="772" y="270"/>
                    <a:pt x="771" y="269"/>
                    <a:pt x="770" y="269"/>
                  </a:cubicBezTo>
                  <a:close/>
                  <a:moveTo>
                    <a:pt x="807" y="248"/>
                  </a:moveTo>
                  <a:cubicBezTo>
                    <a:pt x="808" y="250"/>
                    <a:pt x="810" y="253"/>
                    <a:pt x="810" y="252"/>
                  </a:cubicBezTo>
                  <a:cubicBezTo>
                    <a:pt x="809" y="249"/>
                    <a:pt x="808" y="247"/>
                    <a:pt x="807" y="248"/>
                  </a:cubicBezTo>
                  <a:close/>
                  <a:moveTo>
                    <a:pt x="802" y="246"/>
                  </a:moveTo>
                  <a:cubicBezTo>
                    <a:pt x="803" y="247"/>
                    <a:pt x="803" y="248"/>
                    <a:pt x="804" y="251"/>
                  </a:cubicBezTo>
                  <a:cubicBezTo>
                    <a:pt x="805" y="251"/>
                    <a:pt x="803" y="245"/>
                    <a:pt x="802" y="246"/>
                  </a:cubicBezTo>
                  <a:close/>
                  <a:moveTo>
                    <a:pt x="805" y="245"/>
                  </a:moveTo>
                  <a:cubicBezTo>
                    <a:pt x="803" y="240"/>
                    <a:pt x="804" y="239"/>
                    <a:pt x="802" y="235"/>
                  </a:cubicBezTo>
                  <a:cubicBezTo>
                    <a:pt x="800" y="234"/>
                    <a:pt x="796" y="236"/>
                    <a:pt x="801" y="245"/>
                  </a:cubicBezTo>
                  <a:cubicBezTo>
                    <a:pt x="801" y="242"/>
                    <a:pt x="806" y="248"/>
                    <a:pt x="805" y="245"/>
                  </a:cubicBezTo>
                  <a:close/>
                  <a:moveTo>
                    <a:pt x="759" y="246"/>
                  </a:moveTo>
                  <a:cubicBezTo>
                    <a:pt x="759" y="247"/>
                    <a:pt x="758" y="246"/>
                    <a:pt x="758" y="246"/>
                  </a:cubicBezTo>
                  <a:cubicBezTo>
                    <a:pt x="759" y="248"/>
                    <a:pt x="760" y="248"/>
                    <a:pt x="759" y="248"/>
                  </a:cubicBezTo>
                  <a:cubicBezTo>
                    <a:pt x="760" y="250"/>
                    <a:pt x="760" y="250"/>
                    <a:pt x="761" y="250"/>
                  </a:cubicBezTo>
                  <a:cubicBezTo>
                    <a:pt x="759" y="248"/>
                    <a:pt x="760" y="248"/>
                    <a:pt x="759" y="246"/>
                  </a:cubicBezTo>
                  <a:close/>
                  <a:moveTo>
                    <a:pt x="766" y="178"/>
                  </a:moveTo>
                  <a:cubicBezTo>
                    <a:pt x="766" y="178"/>
                    <a:pt x="766" y="178"/>
                    <a:pt x="767" y="180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67" y="179"/>
                    <a:pt x="768" y="180"/>
                    <a:pt x="766" y="178"/>
                  </a:cubicBezTo>
                  <a:close/>
                  <a:moveTo>
                    <a:pt x="756" y="167"/>
                  </a:moveTo>
                  <a:cubicBezTo>
                    <a:pt x="757" y="168"/>
                    <a:pt x="758" y="169"/>
                    <a:pt x="757" y="169"/>
                  </a:cubicBezTo>
                  <a:cubicBezTo>
                    <a:pt x="762" y="175"/>
                    <a:pt x="758" y="167"/>
                    <a:pt x="756" y="167"/>
                  </a:cubicBezTo>
                  <a:close/>
                  <a:moveTo>
                    <a:pt x="713" y="128"/>
                  </a:moveTo>
                  <a:cubicBezTo>
                    <a:pt x="713" y="127"/>
                    <a:pt x="714" y="127"/>
                    <a:pt x="715" y="128"/>
                  </a:cubicBezTo>
                  <a:cubicBezTo>
                    <a:pt x="712" y="125"/>
                    <a:pt x="710" y="125"/>
                    <a:pt x="713" y="128"/>
                  </a:cubicBezTo>
                  <a:close/>
                  <a:moveTo>
                    <a:pt x="640" y="70"/>
                  </a:moveTo>
                  <a:cubicBezTo>
                    <a:pt x="634" y="64"/>
                    <a:pt x="636" y="68"/>
                    <a:pt x="640" y="70"/>
                  </a:cubicBezTo>
                  <a:close/>
                  <a:moveTo>
                    <a:pt x="545" y="23"/>
                  </a:moveTo>
                  <a:cubicBezTo>
                    <a:pt x="544" y="24"/>
                    <a:pt x="548" y="25"/>
                    <a:pt x="549" y="24"/>
                  </a:cubicBezTo>
                  <a:cubicBezTo>
                    <a:pt x="546" y="24"/>
                    <a:pt x="547" y="24"/>
                    <a:pt x="545" y="23"/>
                  </a:cubicBezTo>
                  <a:close/>
                  <a:moveTo>
                    <a:pt x="539" y="20"/>
                  </a:moveTo>
                  <a:cubicBezTo>
                    <a:pt x="539" y="20"/>
                    <a:pt x="538" y="20"/>
                    <a:pt x="538" y="20"/>
                  </a:cubicBezTo>
                  <a:cubicBezTo>
                    <a:pt x="540" y="21"/>
                    <a:pt x="543" y="22"/>
                    <a:pt x="543" y="21"/>
                  </a:cubicBezTo>
                  <a:cubicBezTo>
                    <a:pt x="540" y="20"/>
                    <a:pt x="540" y="21"/>
                    <a:pt x="539" y="20"/>
                  </a:cubicBezTo>
                  <a:close/>
                  <a:moveTo>
                    <a:pt x="530" y="17"/>
                  </a:moveTo>
                  <a:cubicBezTo>
                    <a:pt x="529" y="18"/>
                    <a:pt x="534" y="19"/>
                    <a:pt x="534" y="18"/>
                  </a:cubicBezTo>
                  <a:lnTo>
                    <a:pt x="530" y="17"/>
                  </a:lnTo>
                  <a:close/>
                  <a:moveTo>
                    <a:pt x="524" y="16"/>
                  </a:moveTo>
                  <a:cubicBezTo>
                    <a:pt x="524" y="16"/>
                    <a:pt x="522" y="16"/>
                    <a:pt x="522" y="17"/>
                  </a:cubicBezTo>
                  <a:cubicBezTo>
                    <a:pt x="524" y="17"/>
                    <a:pt x="527" y="18"/>
                    <a:pt x="529" y="18"/>
                  </a:cubicBezTo>
                  <a:cubicBezTo>
                    <a:pt x="528" y="17"/>
                    <a:pt x="526" y="17"/>
                    <a:pt x="524" y="16"/>
                  </a:cubicBezTo>
                  <a:close/>
                  <a:moveTo>
                    <a:pt x="498" y="10"/>
                  </a:moveTo>
                  <a:cubicBezTo>
                    <a:pt x="501" y="10"/>
                    <a:pt x="502" y="10"/>
                    <a:pt x="503" y="10"/>
                  </a:cubicBezTo>
                  <a:cubicBezTo>
                    <a:pt x="502" y="10"/>
                    <a:pt x="498" y="9"/>
                    <a:pt x="498" y="10"/>
                  </a:cubicBezTo>
                  <a:close/>
                  <a:moveTo>
                    <a:pt x="467" y="7"/>
                  </a:moveTo>
                  <a:cubicBezTo>
                    <a:pt x="468" y="7"/>
                    <a:pt x="473" y="8"/>
                    <a:pt x="473" y="7"/>
                  </a:cubicBezTo>
                  <a:cubicBezTo>
                    <a:pt x="470" y="7"/>
                    <a:pt x="467" y="6"/>
                    <a:pt x="467" y="7"/>
                  </a:cubicBezTo>
                  <a:close/>
                  <a:moveTo>
                    <a:pt x="443" y="52"/>
                  </a:moveTo>
                  <a:cubicBezTo>
                    <a:pt x="443" y="52"/>
                    <a:pt x="443" y="52"/>
                    <a:pt x="443" y="53"/>
                  </a:cubicBezTo>
                  <a:cubicBezTo>
                    <a:pt x="445" y="53"/>
                    <a:pt x="444" y="54"/>
                    <a:pt x="447" y="54"/>
                  </a:cubicBezTo>
                  <a:cubicBezTo>
                    <a:pt x="446" y="53"/>
                    <a:pt x="446" y="53"/>
                    <a:pt x="448" y="53"/>
                  </a:cubicBezTo>
                  <a:cubicBezTo>
                    <a:pt x="447" y="52"/>
                    <a:pt x="446" y="52"/>
                    <a:pt x="443" y="52"/>
                  </a:cubicBezTo>
                  <a:close/>
                  <a:moveTo>
                    <a:pt x="435" y="51"/>
                  </a:moveTo>
                  <a:cubicBezTo>
                    <a:pt x="435" y="52"/>
                    <a:pt x="430" y="51"/>
                    <a:pt x="431" y="51"/>
                  </a:cubicBezTo>
                  <a:cubicBezTo>
                    <a:pt x="432" y="51"/>
                    <a:pt x="436" y="52"/>
                    <a:pt x="437" y="52"/>
                  </a:cubicBezTo>
                  <a:cubicBezTo>
                    <a:pt x="435" y="52"/>
                    <a:pt x="437" y="51"/>
                    <a:pt x="435" y="51"/>
                  </a:cubicBezTo>
                  <a:close/>
                  <a:moveTo>
                    <a:pt x="402" y="50"/>
                  </a:moveTo>
                  <a:cubicBezTo>
                    <a:pt x="404" y="50"/>
                    <a:pt x="406" y="50"/>
                    <a:pt x="406" y="49"/>
                  </a:cubicBezTo>
                  <a:cubicBezTo>
                    <a:pt x="404" y="49"/>
                    <a:pt x="402" y="49"/>
                    <a:pt x="402" y="50"/>
                  </a:cubicBezTo>
                  <a:close/>
                  <a:moveTo>
                    <a:pt x="391" y="1"/>
                  </a:moveTo>
                  <a:cubicBezTo>
                    <a:pt x="391" y="2"/>
                    <a:pt x="395" y="2"/>
                    <a:pt x="397" y="2"/>
                  </a:cubicBezTo>
                  <a:cubicBezTo>
                    <a:pt x="397" y="2"/>
                    <a:pt x="395" y="2"/>
                    <a:pt x="395" y="3"/>
                  </a:cubicBezTo>
                  <a:cubicBezTo>
                    <a:pt x="396" y="3"/>
                    <a:pt x="397" y="3"/>
                    <a:pt x="398" y="3"/>
                  </a:cubicBezTo>
                  <a:cubicBezTo>
                    <a:pt x="397" y="2"/>
                    <a:pt x="401" y="4"/>
                    <a:pt x="402" y="3"/>
                  </a:cubicBezTo>
                  <a:cubicBezTo>
                    <a:pt x="400" y="2"/>
                    <a:pt x="396" y="3"/>
                    <a:pt x="399" y="2"/>
                  </a:cubicBezTo>
                  <a:cubicBezTo>
                    <a:pt x="393" y="2"/>
                    <a:pt x="395" y="1"/>
                    <a:pt x="391" y="1"/>
                  </a:cubicBezTo>
                  <a:close/>
                  <a:moveTo>
                    <a:pt x="394" y="3"/>
                  </a:moveTo>
                  <a:cubicBezTo>
                    <a:pt x="391" y="3"/>
                    <a:pt x="389" y="3"/>
                    <a:pt x="388" y="3"/>
                  </a:cubicBezTo>
                  <a:cubicBezTo>
                    <a:pt x="391" y="3"/>
                    <a:pt x="394" y="4"/>
                    <a:pt x="395" y="3"/>
                  </a:cubicBezTo>
                  <a:cubicBezTo>
                    <a:pt x="394" y="3"/>
                    <a:pt x="394" y="3"/>
                    <a:pt x="394" y="3"/>
                  </a:cubicBezTo>
                  <a:close/>
                  <a:moveTo>
                    <a:pt x="384" y="2"/>
                  </a:moveTo>
                  <a:cubicBezTo>
                    <a:pt x="386" y="2"/>
                    <a:pt x="388" y="2"/>
                    <a:pt x="389" y="2"/>
                  </a:cubicBezTo>
                  <a:cubicBezTo>
                    <a:pt x="387" y="2"/>
                    <a:pt x="384" y="2"/>
                    <a:pt x="384" y="2"/>
                  </a:cubicBezTo>
                  <a:close/>
                  <a:moveTo>
                    <a:pt x="371" y="5"/>
                  </a:moveTo>
                  <a:cubicBezTo>
                    <a:pt x="370" y="6"/>
                    <a:pt x="367" y="6"/>
                    <a:pt x="365" y="6"/>
                  </a:cubicBezTo>
                  <a:cubicBezTo>
                    <a:pt x="367" y="7"/>
                    <a:pt x="377" y="6"/>
                    <a:pt x="377" y="5"/>
                  </a:cubicBezTo>
                  <a:cubicBezTo>
                    <a:pt x="374" y="5"/>
                    <a:pt x="374" y="5"/>
                    <a:pt x="371" y="5"/>
                  </a:cubicBezTo>
                  <a:close/>
                  <a:moveTo>
                    <a:pt x="364" y="51"/>
                  </a:moveTo>
                  <a:cubicBezTo>
                    <a:pt x="364" y="52"/>
                    <a:pt x="367" y="51"/>
                    <a:pt x="370" y="51"/>
                  </a:cubicBezTo>
                  <a:cubicBezTo>
                    <a:pt x="370" y="51"/>
                    <a:pt x="366" y="51"/>
                    <a:pt x="364" y="51"/>
                  </a:cubicBezTo>
                  <a:close/>
                  <a:moveTo>
                    <a:pt x="363" y="50"/>
                  </a:moveTo>
                  <a:cubicBezTo>
                    <a:pt x="365" y="49"/>
                    <a:pt x="366" y="49"/>
                    <a:pt x="367" y="49"/>
                  </a:cubicBezTo>
                  <a:cubicBezTo>
                    <a:pt x="365" y="48"/>
                    <a:pt x="363" y="49"/>
                    <a:pt x="363" y="50"/>
                  </a:cubicBezTo>
                  <a:close/>
                  <a:moveTo>
                    <a:pt x="326" y="13"/>
                  </a:moveTo>
                  <a:cubicBezTo>
                    <a:pt x="327" y="12"/>
                    <a:pt x="332" y="11"/>
                    <a:pt x="333" y="11"/>
                  </a:cubicBezTo>
                  <a:cubicBezTo>
                    <a:pt x="329" y="11"/>
                    <a:pt x="328" y="12"/>
                    <a:pt x="326" y="13"/>
                  </a:cubicBezTo>
                  <a:close/>
                  <a:moveTo>
                    <a:pt x="321" y="10"/>
                  </a:moveTo>
                  <a:cubicBezTo>
                    <a:pt x="322" y="11"/>
                    <a:pt x="325" y="10"/>
                    <a:pt x="329" y="9"/>
                  </a:cubicBezTo>
                  <a:cubicBezTo>
                    <a:pt x="329" y="9"/>
                    <a:pt x="329" y="9"/>
                    <a:pt x="328" y="9"/>
                  </a:cubicBezTo>
                  <a:cubicBezTo>
                    <a:pt x="326" y="10"/>
                    <a:pt x="323" y="10"/>
                    <a:pt x="321" y="10"/>
                  </a:cubicBezTo>
                  <a:close/>
                  <a:moveTo>
                    <a:pt x="322" y="58"/>
                  </a:moveTo>
                  <a:cubicBezTo>
                    <a:pt x="323" y="58"/>
                    <a:pt x="326" y="58"/>
                    <a:pt x="328" y="58"/>
                  </a:cubicBezTo>
                  <a:cubicBezTo>
                    <a:pt x="327" y="57"/>
                    <a:pt x="325" y="57"/>
                    <a:pt x="322" y="58"/>
                  </a:cubicBezTo>
                  <a:close/>
                  <a:moveTo>
                    <a:pt x="313" y="59"/>
                  </a:moveTo>
                  <a:cubicBezTo>
                    <a:pt x="314" y="60"/>
                    <a:pt x="309" y="60"/>
                    <a:pt x="309" y="61"/>
                  </a:cubicBezTo>
                  <a:cubicBezTo>
                    <a:pt x="311" y="61"/>
                    <a:pt x="312" y="61"/>
                    <a:pt x="316" y="60"/>
                  </a:cubicBezTo>
                  <a:cubicBezTo>
                    <a:pt x="315" y="60"/>
                    <a:pt x="316" y="59"/>
                    <a:pt x="313" y="59"/>
                  </a:cubicBezTo>
                  <a:close/>
                  <a:moveTo>
                    <a:pt x="286" y="24"/>
                  </a:moveTo>
                  <a:cubicBezTo>
                    <a:pt x="286" y="24"/>
                    <a:pt x="280" y="25"/>
                    <a:pt x="280" y="26"/>
                  </a:cubicBezTo>
                  <a:cubicBezTo>
                    <a:pt x="281" y="26"/>
                    <a:pt x="280" y="26"/>
                    <a:pt x="281" y="26"/>
                  </a:cubicBezTo>
                  <a:cubicBezTo>
                    <a:pt x="282" y="26"/>
                    <a:pt x="284" y="25"/>
                    <a:pt x="285" y="24"/>
                  </a:cubicBezTo>
                  <a:cubicBezTo>
                    <a:pt x="285" y="25"/>
                    <a:pt x="286" y="25"/>
                    <a:pt x="287" y="25"/>
                  </a:cubicBezTo>
                  <a:cubicBezTo>
                    <a:pt x="290" y="24"/>
                    <a:pt x="290" y="24"/>
                    <a:pt x="294" y="23"/>
                  </a:cubicBezTo>
                  <a:cubicBezTo>
                    <a:pt x="293" y="22"/>
                    <a:pt x="293" y="22"/>
                    <a:pt x="293" y="22"/>
                  </a:cubicBezTo>
                  <a:cubicBezTo>
                    <a:pt x="290" y="23"/>
                    <a:pt x="288" y="23"/>
                    <a:pt x="286" y="24"/>
                  </a:cubicBezTo>
                  <a:close/>
                  <a:moveTo>
                    <a:pt x="287" y="68"/>
                  </a:moveTo>
                  <a:cubicBezTo>
                    <a:pt x="289" y="67"/>
                    <a:pt x="289" y="67"/>
                    <a:pt x="289" y="66"/>
                  </a:cubicBezTo>
                  <a:cubicBezTo>
                    <a:pt x="287" y="67"/>
                    <a:pt x="287" y="67"/>
                    <a:pt x="287" y="68"/>
                  </a:cubicBezTo>
                  <a:close/>
                  <a:moveTo>
                    <a:pt x="237" y="80"/>
                  </a:moveTo>
                  <a:cubicBezTo>
                    <a:pt x="236" y="81"/>
                    <a:pt x="235" y="83"/>
                    <a:pt x="230" y="86"/>
                  </a:cubicBezTo>
                  <a:cubicBezTo>
                    <a:pt x="227" y="86"/>
                    <a:pt x="224" y="88"/>
                    <a:pt x="221" y="89"/>
                  </a:cubicBezTo>
                  <a:cubicBezTo>
                    <a:pt x="221" y="89"/>
                    <a:pt x="221" y="90"/>
                    <a:pt x="220" y="91"/>
                  </a:cubicBezTo>
                  <a:cubicBezTo>
                    <a:pt x="219" y="91"/>
                    <a:pt x="215" y="92"/>
                    <a:pt x="215" y="93"/>
                  </a:cubicBezTo>
                  <a:cubicBezTo>
                    <a:pt x="217" y="93"/>
                    <a:pt x="218" y="93"/>
                    <a:pt x="220" y="92"/>
                  </a:cubicBezTo>
                  <a:cubicBezTo>
                    <a:pt x="222" y="91"/>
                    <a:pt x="219" y="91"/>
                    <a:pt x="221" y="90"/>
                  </a:cubicBezTo>
                  <a:cubicBezTo>
                    <a:pt x="227" y="88"/>
                    <a:pt x="233" y="84"/>
                    <a:pt x="238" y="81"/>
                  </a:cubicBezTo>
                  <a:cubicBezTo>
                    <a:pt x="237" y="81"/>
                    <a:pt x="237" y="81"/>
                    <a:pt x="236" y="81"/>
                  </a:cubicBezTo>
                  <a:cubicBezTo>
                    <a:pt x="239" y="80"/>
                    <a:pt x="241" y="79"/>
                    <a:pt x="242" y="78"/>
                  </a:cubicBezTo>
                  <a:cubicBezTo>
                    <a:pt x="239" y="79"/>
                    <a:pt x="238" y="79"/>
                    <a:pt x="237" y="80"/>
                  </a:cubicBezTo>
                  <a:close/>
                  <a:moveTo>
                    <a:pt x="228" y="79"/>
                  </a:moveTo>
                  <a:cubicBezTo>
                    <a:pt x="228" y="80"/>
                    <a:pt x="230" y="79"/>
                    <a:pt x="228" y="80"/>
                  </a:cubicBezTo>
                  <a:cubicBezTo>
                    <a:pt x="228" y="80"/>
                    <a:pt x="224" y="82"/>
                    <a:pt x="224" y="81"/>
                  </a:cubicBezTo>
                  <a:cubicBezTo>
                    <a:pt x="219" y="84"/>
                    <a:pt x="214" y="86"/>
                    <a:pt x="212" y="89"/>
                  </a:cubicBezTo>
                  <a:cubicBezTo>
                    <a:pt x="217" y="86"/>
                    <a:pt x="220" y="83"/>
                    <a:pt x="224" y="82"/>
                  </a:cubicBezTo>
                  <a:cubicBezTo>
                    <a:pt x="224" y="82"/>
                    <a:pt x="222" y="83"/>
                    <a:pt x="223" y="83"/>
                  </a:cubicBezTo>
                  <a:cubicBezTo>
                    <a:pt x="226" y="82"/>
                    <a:pt x="228" y="80"/>
                    <a:pt x="232" y="79"/>
                  </a:cubicBezTo>
                  <a:cubicBezTo>
                    <a:pt x="231" y="78"/>
                    <a:pt x="231" y="78"/>
                    <a:pt x="228" y="79"/>
                  </a:cubicBezTo>
                  <a:close/>
                  <a:moveTo>
                    <a:pt x="209" y="55"/>
                  </a:moveTo>
                  <a:cubicBezTo>
                    <a:pt x="212" y="54"/>
                    <a:pt x="215" y="52"/>
                    <a:pt x="216" y="50"/>
                  </a:cubicBezTo>
                  <a:cubicBezTo>
                    <a:pt x="212" y="52"/>
                    <a:pt x="211" y="53"/>
                    <a:pt x="209" y="55"/>
                  </a:cubicBezTo>
                  <a:close/>
                  <a:moveTo>
                    <a:pt x="220" y="66"/>
                  </a:moveTo>
                  <a:cubicBezTo>
                    <a:pt x="223" y="64"/>
                    <a:pt x="220" y="67"/>
                    <a:pt x="223" y="65"/>
                  </a:cubicBezTo>
                  <a:cubicBezTo>
                    <a:pt x="224" y="64"/>
                    <a:pt x="223" y="65"/>
                    <a:pt x="223" y="64"/>
                  </a:cubicBezTo>
                  <a:cubicBezTo>
                    <a:pt x="222" y="65"/>
                    <a:pt x="220" y="65"/>
                    <a:pt x="220" y="66"/>
                  </a:cubicBezTo>
                  <a:close/>
                  <a:moveTo>
                    <a:pt x="217" y="67"/>
                  </a:moveTo>
                  <a:cubicBezTo>
                    <a:pt x="214" y="69"/>
                    <a:pt x="216" y="70"/>
                    <a:pt x="219" y="67"/>
                  </a:cubicBezTo>
                  <a:cubicBezTo>
                    <a:pt x="214" y="69"/>
                    <a:pt x="222" y="65"/>
                    <a:pt x="217" y="67"/>
                  </a:cubicBezTo>
                  <a:close/>
                  <a:moveTo>
                    <a:pt x="226" y="94"/>
                  </a:moveTo>
                  <a:cubicBezTo>
                    <a:pt x="225" y="94"/>
                    <a:pt x="224" y="95"/>
                    <a:pt x="224" y="96"/>
                  </a:cubicBezTo>
                  <a:cubicBezTo>
                    <a:pt x="226" y="94"/>
                    <a:pt x="226" y="95"/>
                    <a:pt x="228" y="94"/>
                  </a:cubicBezTo>
                  <a:cubicBezTo>
                    <a:pt x="228" y="93"/>
                    <a:pt x="227" y="94"/>
                    <a:pt x="226" y="94"/>
                  </a:cubicBezTo>
                  <a:close/>
                  <a:moveTo>
                    <a:pt x="216" y="80"/>
                  </a:moveTo>
                  <a:cubicBezTo>
                    <a:pt x="215" y="80"/>
                    <a:pt x="213" y="82"/>
                    <a:pt x="211" y="82"/>
                  </a:cubicBezTo>
                  <a:cubicBezTo>
                    <a:pt x="211" y="83"/>
                    <a:pt x="214" y="82"/>
                    <a:pt x="216" y="80"/>
                  </a:cubicBezTo>
                  <a:close/>
                  <a:moveTo>
                    <a:pt x="206" y="79"/>
                  </a:moveTo>
                  <a:cubicBezTo>
                    <a:pt x="206" y="79"/>
                    <a:pt x="208" y="78"/>
                    <a:pt x="207" y="79"/>
                  </a:cubicBezTo>
                  <a:cubicBezTo>
                    <a:pt x="209" y="77"/>
                    <a:pt x="210" y="78"/>
                    <a:pt x="212" y="75"/>
                  </a:cubicBezTo>
                  <a:cubicBezTo>
                    <a:pt x="210" y="76"/>
                    <a:pt x="208" y="77"/>
                    <a:pt x="206" y="79"/>
                  </a:cubicBezTo>
                  <a:close/>
                  <a:moveTo>
                    <a:pt x="192" y="65"/>
                  </a:moveTo>
                  <a:cubicBezTo>
                    <a:pt x="191" y="66"/>
                    <a:pt x="190" y="67"/>
                    <a:pt x="190" y="67"/>
                  </a:cubicBezTo>
                  <a:cubicBezTo>
                    <a:pt x="193" y="65"/>
                    <a:pt x="197" y="64"/>
                    <a:pt x="198" y="63"/>
                  </a:cubicBezTo>
                  <a:cubicBezTo>
                    <a:pt x="194" y="64"/>
                    <a:pt x="195" y="64"/>
                    <a:pt x="192" y="65"/>
                  </a:cubicBezTo>
                  <a:close/>
                  <a:moveTo>
                    <a:pt x="208" y="90"/>
                  </a:moveTo>
                  <a:cubicBezTo>
                    <a:pt x="207" y="91"/>
                    <a:pt x="206" y="91"/>
                    <a:pt x="206" y="92"/>
                  </a:cubicBezTo>
                  <a:cubicBezTo>
                    <a:pt x="207" y="91"/>
                    <a:pt x="206" y="93"/>
                    <a:pt x="209" y="91"/>
                  </a:cubicBezTo>
                  <a:cubicBezTo>
                    <a:pt x="210" y="90"/>
                    <a:pt x="208" y="91"/>
                    <a:pt x="208" y="90"/>
                  </a:cubicBezTo>
                  <a:close/>
                  <a:moveTo>
                    <a:pt x="207" y="101"/>
                  </a:moveTo>
                  <a:cubicBezTo>
                    <a:pt x="208" y="101"/>
                    <a:pt x="212" y="98"/>
                    <a:pt x="214" y="97"/>
                  </a:cubicBezTo>
                  <a:cubicBezTo>
                    <a:pt x="211" y="99"/>
                    <a:pt x="207" y="101"/>
                    <a:pt x="207" y="101"/>
                  </a:cubicBezTo>
                  <a:close/>
                  <a:moveTo>
                    <a:pt x="190" y="86"/>
                  </a:moveTo>
                  <a:cubicBezTo>
                    <a:pt x="191" y="85"/>
                    <a:pt x="196" y="82"/>
                    <a:pt x="196" y="82"/>
                  </a:cubicBezTo>
                  <a:cubicBezTo>
                    <a:pt x="194" y="83"/>
                    <a:pt x="192" y="85"/>
                    <a:pt x="190" y="86"/>
                  </a:cubicBezTo>
                  <a:close/>
                  <a:moveTo>
                    <a:pt x="198" y="111"/>
                  </a:moveTo>
                  <a:cubicBezTo>
                    <a:pt x="199" y="112"/>
                    <a:pt x="204" y="109"/>
                    <a:pt x="205" y="107"/>
                  </a:cubicBezTo>
                  <a:cubicBezTo>
                    <a:pt x="203" y="109"/>
                    <a:pt x="201" y="110"/>
                    <a:pt x="198" y="111"/>
                  </a:cubicBezTo>
                  <a:close/>
                  <a:moveTo>
                    <a:pt x="185" y="86"/>
                  </a:moveTo>
                  <a:cubicBezTo>
                    <a:pt x="185" y="86"/>
                    <a:pt x="189" y="84"/>
                    <a:pt x="188" y="84"/>
                  </a:cubicBezTo>
                  <a:cubicBezTo>
                    <a:pt x="184" y="85"/>
                    <a:pt x="184" y="87"/>
                    <a:pt x="183" y="89"/>
                  </a:cubicBezTo>
                  <a:cubicBezTo>
                    <a:pt x="184" y="88"/>
                    <a:pt x="184" y="88"/>
                    <a:pt x="184" y="88"/>
                  </a:cubicBezTo>
                  <a:cubicBezTo>
                    <a:pt x="187" y="87"/>
                    <a:pt x="190" y="84"/>
                    <a:pt x="188" y="84"/>
                  </a:cubicBezTo>
                  <a:cubicBezTo>
                    <a:pt x="188" y="84"/>
                    <a:pt x="186" y="86"/>
                    <a:pt x="185" y="86"/>
                  </a:cubicBezTo>
                  <a:close/>
                  <a:moveTo>
                    <a:pt x="175" y="77"/>
                  </a:moveTo>
                  <a:cubicBezTo>
                    <a:pt x="177" y="75"/>
                    <a:pt x="182" y="73"/>
                    <a:pt x="180" y="73"/>
                  </a:cubicBezTo>
                  <a:cubicBezTo>
                    <a:pt x="179" y="75"/>
                    <a:pt x="174" y="76"/>
                    <a:pt x="175" y="77"/>
                  </a:cubicBezTo>
                  <a:close/>
                  <a:moveTo>
                    <a:pt x="186" y="115"/>
                  </a:moveTo>
                  <a:cubicBezTo>
                    <a:pt x="187" y="115"/>
                    <a:pt x="191" y="112"/>
                    <a:pt x="191" y="111"/>
                  </a:cubicBezTo>
                  <a:cubicBezTo>
                    <a:pt x="190" y="112"/>
                    <a:pt x="187" y="113"/>
                    <a:pt x="186" y="115"/>
                  </a:cubicBezTo>
                  <a:close/>
                  <a:moveTo>
                    <a:pt x="177" y="93"/>
                  </a:moveTo>
                  <a:cubicBezTo>
                    <a:pt x="170" y="97"/>
                    <a:pt x="177" y="95"/>
                    <a:pt x="177" y="93"/>
                  </a:cubicBezTo>
                  <a:close/>
                  <a:moveTo>
                    <a:pt x="183" y="114"/>
                  </a:moveTo>
                  <a:cubicBezTo>
                    <a:pt x="185" y="113"/>
                    <a:pt x="188" y="111"/>
                    <a:pt x="188" y="110"/>
                  </a:cubicBezTo>
                  <a:cubicBezTo>
                    <a:pt x="185" y="112"/>
                    <a:pt x="184" y="113"/>
                    <a:pt x="183" y="114"/>
                  </a:cubicBezTo>
                  <a:close/>
                  <a:moveTo>
                    <a:pt x="158" y="89"/>
                  </a:moveTo>
                  <a:cubicBezTo>
                    <a:pt x="160" y="88"/>
                    <a:pt x="165" y="84"/>
                    <a:pt x="163" y="85"/>
                  </a:cubicBezTo>
                  <a:cubicBezTo>
                    <a:pt x="163" y="85"/>
                    <a:pt x="157" y="89"/>
                    <a:pt x="158" y="89"/>
                  </a:cubicBezTo>
                  <a:close/>
                  <a:moveTo>
                    <a:pt x="166" y="104"/>
                  </a:moveTo>
                  <a:cubicBezTo>
                    <a:pt x="168" y="103"/>
                    <a:pt x="170" y="102"/>
                    <a:pt x="171" y="101"/>
                  </a:cubicBezTo>
                  <a:cubicBezTo>
                    <a:pt x="169" y="103"/>
                    <a:pt x="166" y="103"/>
                    <a:pt x="166" y="104"/>
                  </a:cubicBezTo>
                  <a:close/>
                  <a:moveTo>
                    <a:pt x="172" y="122"/>
                  </a:moveTo>
                  <a:cubicBezTo>
                    <a:pt x="172" y="122"/>
                    <a:pt x="176" y="120"/>
                    <a:pt x="176" y="120"/>
                  </a:cubicBezTo>
                  <a:cubicBezTo>
                    <a:pt x="175" y="120"/>
                    <a:pt x="175" y="120"/>
                    <a:pt x="172" y="122"/>
                  </a:cubicBezTo>
                  <a:close/>
                  <a:moveTo>
                    <a:pt x="142" y="97"/>
                  </a:moveTo>
                  <a:cubicBezTo>
                    <a:pt x="145" y="95"/>
                    <a:pt x="147" y="93"/>
                    <a:pt x="148" y="92"/>
                  </a:cubicBezTo>
                  <a:cubicBezTo>
                    <a:pt x="146" y="93"/>
                    <a:pt x="142" y="96"/>
                    <a:pt x="142" y="97"/>
                  </a:cubicBezTo>
                  <a:close/>
                  <a:moveTo>
                    <a:pt x="155" y="112"/>
                  </a:moveTo>
                  <a:cubicBezTo>
                    <a:pt x="155" y="112"/>
                    <a:pt x="156" y="111"/>
                    <a:pt x="156" y="111"/>
                  </a:cubicBezTo>
                  <a:cubicBezTo>
                    <a:pt x="155" y="112"/>
                    <a:pt x="156" y="112"/>
                    <a:pt x="157" y="111"/>
                  </a:cubicBezTo>
                  <a:cubicBezTo>
                    <a:pt x="157" y="111"/>
                    <a:pt x="158" y="110"/>
                    <a:pt x="158" y="109"/>
                  </a:cubicBezTo>
                  <a:cubicBezTo>
                    <a:pt x="157" y="110"/>
                    <a:pt x="155" y="111"/>
                    <a:pt x="155" y="112"/>
                  </a:cubicBezTo>
                  <a:close/>
                  <a:moveTo>
                    <a:pt x="164" y="129"/>
                  </a:moveTo>
                  <a:cubicBezTo>
                    <a:pt x="165" y="128"/>
                    <a:pt x="170" y="125"/>
                    <a:pt x="169" y="124"/>
                  </a:cubicBezTo>
                  <a:cubicBezTo>
                    <a:pt x="167" y="126"/>
                    <a:pt x="165" y="127"/>
                    <a:pt x="164" y="129"/>
                  </a:cubicBezTo>
                  <a:close/>
                  <a:moveTo>
                    <a:pt x="153" y="112"/>
                  </a:moveTo>
                  <a:cubicBezTo>
                    <a:pt x="155" y="111"/>
                    <a:pt x="158" y="109"/>
                    <a:pt x="157" y="109"/>
                  </a:cubicBezTo>
                  <a:cubicBezTo>
                    <a:pt x="154" y="110"/>
                    <a:pt x="154" y="111"/>
                    <a:pt x="153" y="112"/>
                  </a:cubicBezTo>
                  <a:close/>
                  <a:moveTo>
                    <a:pt x="164" y="125"/>
                  </a:moveTo>
                  <a:cubicBezTo>
                    <a:pt x="165" y="124"/>
                    <a:pt x="167" y="122"/>
                    <a:pt x="167" y="122"/>
                  </a:cubicBezTo>
                  <a:cubicBezTo>
                    <a:pt x="166" y="122"/>
                    <a:pt x="162" y="125"/>
                    <a:pt x="164" y="125"/>
                  </a:cubicBezTo>
                  <a:close/>
                  <a:moveTo>
                    <a:pt x="162" y="131"/>
                  </a:moveTo>
                  <a:cubicBezTo>
                    <a:pt x="162" y="131"/>
                    <a:pt x="161" y="132"/>
                    <a:pt x="161" y="133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62" y="131"/>
                    <a:pt x="170" y="126"/>
                    <a:pt x="167" y="127"/>
                  </a:cubicBezTo>
                  <a:cubicBezTo>
                    <a:pt x="165" y="129"/>
                    <a:pt x="163" y="130"/>
                    <a:pt x="162" y="131"/>
                  </a:cubicBezTo>
                  <a:close/>
                  <a:moveTo>
                    <a:pt x="153" y="115"/>
                  </a:moveTo>
                  <a:cubicBezTo>
                    <a:pt x="153" y="115"/>
                    <a:pt x="154" y="114"/>
                    <a:pt x="153" y="114"/>
                  </a:cubicBezTo>
                  <a:cubicBezTo>
                    <a:pt x="149" y="118"/>
                    <a:pt x="155" y="114"/>
                    <a:pt x="153" y="116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5" y="115"/>
                    <a:pt x="155" y="114"/>
                    <a:pt x="155" y="114"/>
                  </a:cubicBezTo>
                  <a:cubicBezTo>
                    <a:pt x="154" y="115"/>
                    <a:pt x="153" y="115"/>
                    <a:pt x="153" y="115"/>
                  </a:cubicBezTo>
                  <a:close/>
                  <a:moveTo>
                    <a:pt x="132" y="105"/>
                  </a:moveTo>
                  <a:cubicBezTo>
                    <a:pt x="135" y="103"/>
                    <a:pt x="140" y="99"/>
                    <a:pt x="140" y="98"/>
                  </a:cubicBezTo>
                  <a:cubicBezTo>
                    <a:pt x="136" y="101"/>
                    <a:pt x="133" y="104"/>
                    <a:pt x="132" y="105"/>
                  </a:cubicBezTo>
                  <a:close/>
                  <a:moveTo>
                    <a:pt x="158" y="134"/>
                  </a:moveTo>
                  <a:cubicBezTo>
                    <a:pt x="159" y="132"/>
                    <a:pt x="163" y="130"/>
                    <a:pt x="163" y="130"/>
                  </a:cubicBezTo>
                  <a:cubicBezTo>
                    <a:pt x="161" y="131"/>
                    <a:pt x="157" y="133"/>
                    <a:pt x="158" y="134"/>
                  </a:cubicBezTo>
                  <a:close/>
                  <a:moveTo>
                    <a:pt x="149" y="141"/>
                  </a:moveTo>
                  <a:cubicBezTo>
                    <a:pt x="151" y="141"/>
                    <a:pt x="153" y="139"/>
                    <a:pt x="153" y="138"/>
                  </a:cubicBezTo>
                  <a:cubicBezTo>
                    <a:pt x="154" y="138"/>
                    <a:pt x="157" y="136"/>
                    <a:pt x="158" y="135"/>
                  </a:cubicBezTo>
                  <a:cubicBezTo>
                    <a:pt x="155" y="136"/>
                    <a:pt x="151" y="139"/>
                    <a:pt x="149" y="141"/>
                  </a:cubicBezTo>
                  <a:close/>
                  <a:moveTo>
                    <a:pt x="132" y="110"/>
                  </a:moveTo>
                  <a:cubicBezTo>
                    <a:pt x="132" y="108"/>
                    <a:pt x="128" y="112"/>
                    <a:pt x="127" y="113"/>
                  </a:cubicBezTo>
                  <a:cubicBezTo>
                    <a:pt x="126" y="114"/>
                    <a:pt x="128" y="114"/>
                    <a:pt x="129" y="112"/>
                  </a:cubicBezTo>
                  <a:cubicBezTo>
                    <a:pt x="129" y="111"/>
                    <a:pt x="131" y="110"/>
                    <a:pt x="131" y="110"/>
                  </a:cubicBezTo>
                  <a:cubicBezTo>
                    <a:pt x="131" y="110"/>
                    <a:pt x="131" y="110"/>
                    <a:pt x="132" y="110"/>
                  </a:cubicBezTo>
                  <a:close/>
                  <a:moveTo>
                    <a:pt x="137" y="153"/>
                  </a:moveTo>
                  <a:cubicBezTo>
                    <a:pt x="139" y="150"/>
                    <a:pt x="143" y="148"/>
                    <a:pt x="143" y="147"/>
                  </a:cubicBezTo>
                  <a:cubicBezTo>
                    <a:pt x="140" y="149"/>
                    <a:pt x="138" y="151"/>
                    <a:pt x="137" y="153"/>
                  </a:cubicBezTo>
                  <a:close/>
                  <a:moveTo>
                    <a:pt x="105" y="131"/>
                  </a:moveTo>
                  <a:cubicBezTo>
                    <a:pt x="110" y="128"/>
                    <a:pt x="114" y="123"/>
                    <a:pt x="118" y="120"/>
                  </a:cubicBezTo>
                  <a:cubicBezTo>
                    <a:pt x="117" y="119"/>
                    <a:pt x="117" y="119"/>
                    <a:pt x="117" y="119"/>
                  </a:cubicBezTo>
                  <a:cubicBezTo>
                    <a:pt x="113" y="123"/>
                    <a:pt x="107" y="128"/>
                    <a:pt x="105" y="131"/>
                  </a:cubicBezTo>
                  <a:close/>
                  <a:moveTo>
                    <a:pt x="144" y="153"/>
                  </a:moveTo>
                  <a:cubicBezTo>
                    <a:pt x="144" y="154"/>
                    <a:pt x="143" y="155"/>
                    <a:pt x="143" y="155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5" y="153"/>
                    <a:pt x="146" y="152"/>
                    <a:pt x="144" y="153"/>
                  </a:cubicBezTo>
                  <a:close/>
                  <a:moveTo>
                    <a:pt x="124" y="137"/>
                  </a:moveTo>
                  <a:cubicBezTo>
                    <a:pt x="125" y="137"/>
                    <a:pt x="126" y="136"/>
                    <a:pt x="126" y="136"/>
                  </a:cubicBezTo>
                  <a:cubicBezTo>
                    <a:pt x="125" y="136"/>
                    <a:pt x="123" y="138"/>
                    <a:pt x="122" y="139"/>
                  </a:cubicBezTo>
                  <a:cubicBezTo>
                    <a:pt x="121" y="140"/>
                    <a:pt x="121" y="140"/>
                    <a:pt x="122" y="140"/>
                  </a:cubicBezTo>
                  <a:cubicBezTo>
                    <a:pt x="124" y="138"/>
                    <a:pt x="123" y="138"/>
                    <a:pt x="124" y="137"/>
                  </a:cubicBezTo>
                  <a:close/>
                  <a:moveTo>
                    <a:pt x="112" y="136"/>
                  </a:moveTo>
                  <a:cubicBezTo>
                    <a:pt x="109" y="139"/>
                    <a:pt x="114" y="135"/>
                    <a:pt x="111" y="138"/>
                  </a:cubicBezTo>
                  <a:cubicBezTo>
                    <a:pt x="113" y="136"/>
                    <a:pt x="113" y="136"/>
                    <a:pt x="115" y="135"/>
                  </a:cubicBezTo>
                  <a:cubicBezTo>
                    <a:pt x="115" y="135"/>
                    <a:pt x="116" y="134"/>
                    <a:pt x="115" y="134"/>
                  </a:cubicBezTo>
                  <a:cubicBezTo>
                    <a:pt x="113" y="136"/>
                    <a:pt x="114" y="134"/>
                    <a:pt x="112" y="136"/>
                  </a:cubicBezTo>
                  <a:close/>
                  <a:moveTo>
                    <a:pt x="125" y="156"/>
                  </a:moveTo>
                  <a:cubicBezTo>
                    <a:pt x="126" y="156"/>
                    <a:pt x="128" y="154"/>
                    <a:pt x="129" y="152"/>
                  </a:cubicBezTo>
                  <a:cubicBezTo>
                    <a:pt x="128" y="153"/>
                    <a:pt x="126" y="154"/>
                    <a:pt x="125" y="156"/>
                  </a:cubicBezTo>
                  <a:close/>
                  <a:moveTo>
                    <a:pt x="113" y="150"/>
                  </a:moveTo>
                  <a:cubicBezTo>
                    <a:pt x="117" y="147"/>
                    <a:pt x="116" y="148"/>
                    <a:pt x="120" y="145"/>
                  </a:cubicBezTo>
                  <a:cubicBezTo>
                    <a:pt x="118" y="145"/>
                    <a:pt x="121" y="143"/>
                    <a:pt x="120" y="143"/>
                  </a:cubicBezTo>
                  <a:cubicBezTo>
                    <a:pt x="119" y="145"/>
                    <a:pt x="113" y="149"/>
                    <a:pt x="113" y="150"/>
                  </a:cubicBezTo>
                  <a:close/>
                  <a:moveTo>
                    <a:pt x="112" y="138"/>
                  </a:moveTo>
                  <a:cubicBezTo>
                    <a:pt x="110" y="140"/>
                    <a:pt x="110" y="138"/>
                    <a:pt x="108" y="140"/>
                  </a:cubicBezTo>
                  <a:cubicBezTo>
                    <a:pt x="107" y="142"/>
                    <a:pt x="109" y="140"/>
                    <a:pt x="110" y="141"/>
                  </a:cubicBezTo>
                  <a:cubicBezTo>
                    <a:pt x="111" y="140"/>
                    <a:pt x="114" y="137"/>
                    <a:pt x="112" y="138"/>
                  </a:cubicBezTo>
                  <a:close/>
                  <a:moveTo>
                    <a:pt x="96" y="141"/>
                  </a:moveTo>
                  <a:cubicBezTo>
                    <a:pt x="99" y="138"/>
                    <a:pt x="99" y="138"/>
                    <a:pt x="99" y="138"/>
                  </a:cubicBezTo>
                  <a:cubicBezTo>
                    <a:pt x="98" y="137"/>
                    <a:pt x="98" y="137"/>
                    <a:pt x="98" y="137"/>
                  </a:cubicBezTo>
                  <a:cubicBezTo>
                    <a:pt x="96" y="139"/>
                    <a:pt x="97" y="139"/>
                    <a:pt x="96" y="141"/>
                  </a:cubicBezTo>
                  <a:close/>
                  <a:moveTo>
                    <a:pt x="119" y="170"/>
                  </a:moveTo>
                  <a:cubicBezTo>
                    <a:pt x="119" y="171"/>
                    <a:pt x="120" y="168"/>
                    <a:pt x="120" y="169"/>
                  </a:cubicBezTo>
                  <a:cubicBezTo>
                    <a:pt x="121" y="168"/>
                    <a:pt x="125" y="165"/>
                    <a:pt x="123" y="166"/>
                  </a:cubicBezTo>
                  <a:cubicBezTo>
                    <a:pt x="121" y="168"/>
                    <a:pt x="121" y="168"/>
                    <a:pt x="119" y="170"/>
                  </a:cubicBezTo>
                  <a:close/>
                  <a:moveTo>
                    <a:pt x="111" y="161"/>
                  </a:moveTo>
                  <a:cubicBezTo>
                    <a:pt x="113" y="159"/>
                    <a:pt x="114" y="159"/>
                    <a:pt x="115" y="158"/>
                  </a:cubicBezTo>
                  <a:cubicBezTo>
                    <a:pt x="114" y="158"/>
                    <a:pt x="115" y="157"/>
                    <a:pt x="114" y="157"/>
                  </a:cubicBezTo>
                  <a:cubicBezTo>
                    <a:pt x="113" y="159"/>
                    <a:pt x="111" y="160"/>
                    <a:pt x="111" y="161"/>
                  </a:cubicBezTo>
                  <a:close/>
                  <a:moveTo>
                    <a:pt x="85" y="151"/>
                  </a:moveTo>
                  <a:cubicBezTo>
                    <a:pt x="83" y="153"/>
                    <a:pt x="82" y="154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2" y="156"/>
                    <a:pt x="82" y="156"/>
                    <a:pt x="82" y="156"/>
                  </a:cubicBezTo>
                  <a:cubicBezTo>
                    <a:pt x="83" y="155"/>
                    <a:pt x="83" y="155"/>
                    <a:pt x="83" y="155"/>
                  </a:cubicBezTo>
                  <a:cubicBezTo>
                    <a:pt x="84" y="154"/>
                    <a:pt x="85" y="152"/>
                    <a:pt x="86" y="151"/>
                  </a:cubicBezTo>
                  <a:cubicBezTo>
                    <a:pt x="89" y="149"/>
                    <a:pt x="91" y="146"/>
                    <a:pt x="93" y="143"/>
                  </a:cubicBezTo>
                  <a:cubicBezTo>
                    <a:pt x="90" y="146"/>
                    <a:pt x="87" y="149"/>
                    <a:pt x="85" y="151"/>
                  </a:cubicBezTo>
                  <a:close/>
                  <a:moveTo>
                    <a:pt x="88" y="156"/>
                  </a:moveTo>
                  <a:cubicBezTo>
                    <a:pt x="90" y="154"/>
                    <a:pt x="91" y="154"/>
                    <a:pt x="93" y="152"/>
                  </a:cubicBezTo>
                  <a:cubicBezTo>
                    <a:pt x="93" y="151"/>
                    <a:pt x="93" y="150"/>
                    <a:pt x="94" y="149"/>
                  </a:cubicBezTo>
                  <a:cubicBezTo>
                    <a:pt x="91" y="152"/>
                    <a:pt x="87" y="156"/>
                    <a:pt x="88" y="156"/>
                  </a:cubicBezTo>
                  <a:close/>
                  <a:moveTo>
                    <a:pt x="86" y="154"/>
                  </a:moveTo>
                  <a:cubicBezTo>
                    <a:pt x="88" y="153"/>
                    <a:pt x="87" y="154"/>
                    <a:pt x="89" y="152"/>
                  </a:cubicBezTo>
                  <a:cubicBezTo>
                    <a:pt x="89" y="152"/>
                    <a:pt x="89" y="152"/>
                    <a:pt x="90" y="151"/>
                  </a:cubicBezTo>
                  <a:cubicBezTo>
                    <a:pt x="89" y="151"/>
                    <a:pt x="89" y="151"/>
                    <a:pt x="90" y="151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89" y="152"/>
                    <a:pt x="86" y="154"/>
                    <a:pt x="86" y="154"/>
                  </a:cubicBezTo>
                  <a:close/>
                  <a:moveTo>
                    <a:pt x="96" y="160"/>
                  </a:moveTo>
                  <a:cubicBezTo>
                    <a:pt x="96" y="161"/>
                    <a:pt x="94" y="163"/>
                    <a:pt x="94" y="164"/>
                  </a:cubicBezTo>
                  <a:cubicBezTo>
                    <a:pt x="96" y="162"/>
                    <a:pt x="96" y="161"/>
                    <a:pt x="98" y="160"/>
                  </a:cubicBezTo>
                  <a:cubicBezTo>
                    <a:pt x="97" y="159"/>
                    <a:pt x="97" y="160"/>
                    <a:pt x="96" y="160"/>
                  </a:cubicBezTo>
                  <a:close/>
                  <a:moveTo>
                    <a:pt x="95" y="158"/>
                  </a:moveTo>
                  <a:cubicBezTo>
                    <a:pt x="95" y="158"/>
                    <a:pt x="95" y="158"/>
                    <a:pt x="95" y="158"/>
                  </a:cubicBezTo>
                  <a:cubicBezTo>
                    <a:pt x="93" y="159"/>
                    <a:pt x="94" y="159"/>
                    <a:pt x="92" y="160"/>
                  </a:cubicBezTo>
                  <a:cubicBezTo>
                    <a:pt x="93" y="161"/>
                    <a:pt x="93" y="161"/>
                    <a:pt x="93" y="161"/>
                  </a:cubicBezTo>
                  <a:cubicBezTo>
                    <a:pt x="94" y="159"/>
                    <a:pt x="94" y="160"/>
                    <a:pt x="95" y="158"/>
                  </a:cubicBezTo>
                  <a:close/>
                  <a:moveTo>
                    <a:pt x="85" y="163"/>
                  </a:move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5" y="162"/>
                    <a:pt x="85" y="163"/>
                  </a:cubicBezTo>
                  <a:close/>
                  <a:moveTo>
                    <a:pt x="91" y="167"/>
                  </a:moveTo>
                  <a:cubicBezTo>
                    <a:pt x="91" y="167"/>
                    <a:pt x="91" y="167"/>
                    <a:pt x="91" y="168"/>
                  </a:cubicBezTo>
                  <a:cubicBezTo>
                    <a:pt x="92" y="168"/>
                    <a:pt x="92" y="168"/>
                    <a:pt x="92" y="167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2" y="167"/>
                    <a:pt x="91" y="166"/>
                    <a:pt x="91" y="167"/>
                  </a:cubicBezTo>
                  <a:close/>
                  <a:moveTo>
                    <a:pt x="101" y="179"/>
                  </a:moveTo>
                  <a:cubicBezTo>
                    <a:pt x="101" y="179"/>
                    <a:pt x="101" y="179"/>
                    <a:pt x="102" y="180"/>
                  </a:cubicBezTo>
                  <a:cubicBezTo>
                    <a:pt x="102" y="179"/>
                    <a:pt x="102" y="178"/>
                    <a:pt x="103" y="178"/>
                  </a:cubicBezTo>
                  <a:cubicBezTo>
                    <a:pt x="103" y="178"/>
                    <a:pt x="103" y="178"/>
                    <a:pt x="103" y="177"/>
                  </a:cubicBezTo>
                  <a:cubicBezTo>
                    <a:pt x="102" y="178"/>
                    <a:pt x="102" y="178"/>
                    <a:pt x="101" y="179"/>
                  </a:cubicBezTo>
                  <a:close/>
                  <a:moveTo>
                    <a:pt x="111" y="187"/>
                  </a:moveTo>
                  <a:cubicBezTo>
                    <a:pt x="111" y="188"/>
                    <a:pt x="112" y="187"/>
                    <a:pt x="112" y="187"/>
                  </a:cubicBezTo>
                  <a:cubicBezTo>
                    <a:pt x="111" y="187"/>
                    <a:pt x="112" y="187"/>
                    <a:pt x="112" y="186"/>
                  </a:cubicBezTo>
                  <a:cubicBezTo>
                    <a:pt x="111" y="186"/>
                    <a:pt x="112" y="187"/>
                    <a:pt x="111" y="187"/>
                  </a:cubicBezTo>
                  <a:close/>
                  <a:moveTo>
                    <a:pt x="100" y="178"/>
                  </a:moveTo>
                  <a:cubicBezTo>
                    <a:pt x="100" y="179"/>
                    <a:pt x="101" y="179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0" y="178"/>
                    <a:pt x="100" y="178"/>
                  </a:cubicBezTo>
                  <a:close/>
                  <a:moveTo>
                    <a:pt x="101" y="180"/>
                  </a:moveTo>
                  <a:cubicBezTo>
                    <a:pt x="101" y="179"/>
                    <a:pt x="101" y="181"/>
                    <a:pt x="102" y="180"/>
                  </a:cubicBezTo>
                  <a:cubicBezTo>
                    <a:pt x="102" y="180"/>
                    <a:pt x="101" y="179"/>
                    <a:pt x="101" y="179"/>
                  </a:cubicBezTo>
                  <a:cubicBezTo>
                    <a:pt x="101" y="179"/>
                    <a:pt x="100" y="180"/>
                    <a:pt x="101" y="180"/>
                  </a:cubicBezTo>
                  <a:close/>
                  <a:moveTo>
                    <a:pt x="76" y="157"/>
                  </a:moveTo>
                  <a:cubicBezTo>
                    <a:pt x="76" y="157"/>
                    <a:pt x="77" y="156"/>
                    <a:pt x="76" y="156"/>
                  </a:cubicBezTo>
                  <a:cubicBezTo>
                    <a:pt x="76" y="156"/>
                    <a:pt x="76" y="157"/>
                    <a:pt x="76" y="157"/>
                  </a:cubicBezTo>
                  <a:close/>
                  <a:moveTo>
                    <a:pt x="99" y="179"/>
                  </a:moveTo>
                  <a:cubicBezTo>
                    <a:pt x="99" y="178"/>
                    <a:pt x="100" y="180"/>
                    <a:pt x="100" y="179"/>
                  </a:cubicBezTo>
                  <a:cubicBezTo>
                    <a:pt x="99" y="179"/>
                    <a:pt x="100" y="179"/>
                    <a:pt x="100" y="178"/>
                  </a:cubicBezTo>
                  <a:cubicBezTo>
                    <a:pt x="100" y="178"/>
                    <a:pt x="99" y="179"/>
                    <a:pt x="99" y="179"/>
                  </a:cubicBezTo>
                  <a:close/>
                  <a:moveTo>
                    <a:pt x="104" y="186"/>
                  </a:moveTo>
                  <a:cubicBezTo>
                    <a:pt x="105" y="185"/>
                    <a:pt x="105" y="185"/>
                    <a:pt x="105" y="185"/>
                  </a:cubicBezTo>
                  <a:cubicBezTo>
                    <a:pt x="105" y="184"/>
                    <a:pt x="104" y="185"/>
                    <a:pt x="104" y="186"/>
                  </a:cubicBezTo>
                  <a:close/>
                  <a:moveTo>
                    <a:pt x="100" y="181"/>
                  </a:move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1" y="181"/>
                    <a:pt x="101" y="181"/>
                  </a:cubicBezTo>
                  <a:cubicBezTo>
                    <a:pt x="100" y="181"/>
                    <a:pt x="100" y="180"/>
                    <a:pt x="100" y="181"/>
                  </a:cubicBezTo>
                  <a:close/>
                  <a:moveTo>
                    <a:pt x="108" y="192"/>
                  </a:moveTo>
                  <a:cubicBezTo>
                    <a:pt x="108" y="191"/>
                    <a:pt x="109" y="190"/>
                    <a:pt x="109" y="190"/>
                  </a:cubicBezTo>
                  <a:cubicBezTo>
                    <a:pt x="108" y="191"/>
                    <a:pt x="107" y="191"/>
                    <a:pt x="108" y="192"/>
                  </a:cubicBezTo>
                  <a:close/>
                  <a:moveTo>
                    <a:pt x="76" y="161"/>
                  </a:moveTo>
                  <a:cubicBezTo>
                    <a:pt x="76" y="161"/>
                    <a:pt x="77" y="162"/>
                    <a:pt x="77" y="161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7" y="161"/>
                    <a:pt x="78" y="161"/>
                    <a:pt x="77" y="161"/>
                  </a:cubicBezTo>
                  <a:cubicBezTo>
                    <a:pt x="77" y="161"/>
                    <a:pt x="77" y="161"/>
                    <a:pt x="76" y="161"/>
                  </a:cubicBezTo>
                  <a:close/>
                  <a:moveTo>
                    <a:pt x="99" y="182"/>
                  </a:moveTo>
                  <a:cubicBezTo>
                    <a:pt x="99" y="182"/>
                    <a:pt x="99" y="182"/>
                    <a:pt x="99" y="182"/>
                  </a:cubicBezTo>
                  <a:cubicBezTo>
                    <a:pt x="100" y="182"/>
                    <a:pt x="100" y="182"/>
                    <a:pt x="100" y="181"/>
                  </a:cubicBezTo>
                  <a:cubicBezTo>
                    <a:pt x="99" y="181"/>
                    <a:pt x="99" y="182"/>
                    <a:pt x="99" y="182"/>
                  </a:cubicBezTo>
                  <a:close/>
                  <a:moveTo>
                    <a:pt x="102" y="184"/>
                  </a:moveTo>
                  <a:cubicBezTo>
                    <a:pt x="102" y="184"/>
                    <a:pt x="102" y="185"/>
                    <a:pt x="102" y="185"/>
                  </a:cubicBezTo>
                  <a:cubicBezTo>
                    <a:pt x="102" y="185"/>
                    <a:pt x="102" y="185"/>
                    <a:pt x="102" y="185"/>
                  </a:cubicBezTo>
                  <a:cubicBezTo>
                    <a:pt x="102" y="185"/>
                    <a:pt x="103" y="185"/>
                    <a:pt x="103" y="184"/>
                  </a:cubicBezTo>
                  <a:cubicBezTo>
                    <a:pt x="103" y="185"/>
                    <a:pt x="102" y="184"/>
                    <a:pt x="102" y="184"/>
                  </a:cubicBezTo>
                  <a:close/>
                  <a:moveTo>
                    <a:pt x="103" y="187"/>
                  </a:moveTo>
                  <a:cubicBezTo>
                    <a:pt x="104" y="186"/>
                    <a:pt x="104" y="186"/>
                    <a:pt x="104" y="185"/>
                  </a:cubicBezTo>
                  <a:cubicBezTo>
                    <a:pt x="104" y="186"/>
                    <a:pt x="103" y="186"/>
                    <a:pt x="103" y="187"/>
                  </a:cubicBezTo>
                  <a:close/>
                  <a:moveTo>
                    <a:pt x="99" y="185"/>
                  </a:moveTo>
                  <a:cubicBezTo>
                    <a:pt x="99" y="185"/>
                    <a:pt x="100" y="185"/>
                    <a:pt x="100" y="185"/>
                  </a:cubicBezTo>
                  <a:cubicBezTo>
                    <a:pt x="100" y="185"/>
                    <a:pt x="101" y="185"/>
                    <a:pt x="101" y="186"/>
                  </a:cubicBezTo>
                  <a:cubicBezTo>
                    <a:pt x="102" y="186"/>
                    <a:pt x="100" y="184"/>
                    <a:pt x="102" y="184"/>
                  </a:cubicBezTo>
                  <a:cubicBezTo>
                    <a:pt x="101" y="184"/>
                    <a:pt x="101" y="184"/>
                    <a:pt x="101" y="183"/>
                  </a:cubicBezTo>
                  <a:cubicBezTo>
                    <a:pt x="100" y="184"/>
                    <a:pt x="99" y="184"/>
                    <a:pt x="99" y="185"/>
                  </a:cubicBezTo>
                  <a:close/>
                  <a:moveTo>
                    <a:pt x="84" y="169"/>
                  </a:moveTo>
                  <a:cubicBezTo>
                    <a:pt x="84" y="169"/>
                    <a:pt x="85" y="169"/>
                    <a:pt x="85" y="168"/>
                  </a:cubicBezTo>
                  <a:cubicBezTo>
                    <a:pt x="85" y="169"/>
                    <a:pt x="84" y="169"/>
                    <a:pt x="84" y="169"/>
                  </a:cubicBezTo>
                  <a:close/>
                  <a:moveTo>
                    <a:pt x="97" y="181"/>
                  </a:moveTo>
                  <a:cubicBezTo>
                    <a:pt x="98" y="181"/>
                    <a:pt x="97" y="182"/>
                    <a:pt x="98" y="182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8" y="181"/>
                    <a:pt x="98" y="181"/>
                    <a:pt x="97" y="181"/>
                  </a:cubicBezTo>
                  <a:close/>
                  <a:moveTo>
                    <a:pt x="105" y="194"/>
                  </a:moveTo>
                  <a:cubicBezTo>
                    <a:pt x="106" y="194"/>
                    <a:pt x="106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6" y="192"/>
                    <a:pt x="105" y="193"/>
                    <a:pt x="105" y="194"/>
                  </a:cubicBezTo>
                  <a:close/>
                  <a:moveTo>
                    <a:pt x="91" y="184"/>
                  </a:moveTo>
                  <a:cubicBezTo>
                    <a:pt x="92" y="184"/>
                    <a:pt x="91" y="185"/>
                    <a:pt x="91" y="185"/>
                  </a:cubicBezTo>
                  <a:cubicBezTo>
                    <a:pt x="92" y="185"/>
                    <a:pt x="92" y="184"/>
                    <a:pt x="93" y="184"/>
                  </a:cubicBezTo>
                  <a:cubicBezTo>
                    <a:pt x="92" y="184"/>
                    <a:pt x="92" y="184"/>
                    <a:pt x="92" y="183"/>
                  </a:cubicBezTo>
                  <a:cubicBezTo>
                    <a:pt x="92" y="184"/>
                    <a:pt x="92" y="184"/>
                    <a:pt x="91" y="184"/>
                  </a:cubicBezTo>
                  <a:close/>
                  <a:moveTo>
                    <a:pt x="72" y="169"/>
                  </a:moveTo>
                  <a:cubicBezTo>
                    <a:pt x="73" y="170"/>
                    <a:pt x="73" y="170"/>
                    <a:pt x="73" y="170"/>
                  </a:cubicBezTo>
                  <a:cubicBezTo>
                    <a:pt x="73" y="169"/>
                    <a:pt x="75" y="168"/>
                    <a:pt x="74" y="167"/>
                  </a:cubicBezTo>
                  <a:cubicBezTo>
                    <a:pt x="73" y="168"/>
                    <a:pt x="73" y="169"/>
                    <a:pt x="72" y="169"/>
                  </a:cubicBezTo>
                  <a:close/>
                  <a:moveTo>
                    <a:pt x="74" y="170"/>
                  </a:moveTo>
                  <a:cubicBezTo>
                    <a:pt x="75" y="170"/>
                    <a:pt x="76" y="169"/>
                    <a:pt x="76" y="168"/>
                  </a:cubicBezTo>
                  <a:cubicBezTo>
                    <a:pt x="75" y="169"/>
                    <a:pt x="74" y="170"/>
                    <a:pt x="74" y="170"/>
                  </a:cubicBezTo>
                  <a:close/>
                  <a:moveTo>
                    <a:pt x="88" y="184"/>
                  </a:moveTo>
                  <a:cubicBezTo>
                    <a:pt x="89" y="185"/>
                    <a:pt x="89" y="185"/>
                    <a:pt x="89" y="185"/>
                  </a:cubicBezTo>
                  <a:cubicBezTo>
                    <a:pt x="90" y="184"/>
                    <a:pt x="90" y="184"/>
                    <a:pt x="90" y="183"/>
                  </a:cubicBezTo>
                  <a:cubicBezTo>
                    <a:pt x="90" y="183"/>
                    <a:pt x="89" y="184"/>
                    <a:pt x="88" y="184"/>
                  </a:cubicBezTo>
                  <a:close/>
                  <a:moveTo>
                    <a:pt x="71" y="168"/>
                  </a:moveTo>
                  <a:cubicBezTo>
                    <a:pt x="71" y="168"/>
                    <a:pt x="71" y="167"/>
                    <a:pt x="71" y="167"/>
                  </a:cubicBezTo>
                  <a:cubicBezTo>
                    <a:pt x="71" y="167"/>
                    <a:pt x="71" y="168"/>
                    <a:pt x="71" y="168"/>
                  </a:cubicBezTo>
                  <a:close/>
                  <a:moveTo>
                    <a:pt x="89" y="187"/>
                  </a:moveTo>
                  <a:cubicBezTo>
                    <a:pt x="90" y="188"/>
                    <a:pt x="90" y="187"/>
                    <a:pt x="90" y="187"/>
                  </a:cubicBezTo>
                  <a:cubicBezTo>
                    <a:pt x="91" y="187"/>
                    <a:pt x="91" y="186"/>
                    <a:pt x="91" y="186"/>
                  </a:cubicBezTo>
                  <a:cubicBezTo>
                    <a:pt x="90" y="186"/>
                    <a:pt x="90" y="187"/>
                    <a:pt x="89" y="186"/>
                  </a:cubicBezTo>
                  <a:cubicBezTo>
                    <a:pt x="89" y="186"/>
                    <a:pt x="90" y="187"/>
                    <a:pt x="89" y="187"/>
                  </a:cubicBezTo>
                  <a:close/>
                  <a:moveTo>
                    <a:pt x="84" y="182"/>
                  </a:moveTo>
                  <a:cubicBezTo>
                    <a:pt x="84" y="182"/>
                    <a:pt x="85" y="180"/>
                    <a:pt x="84" y="180"/>
                  </a:cubicBezTo>
                  <a:cubicBezTo>
                    <a:pt x="84" y="181"/>
                    <a:pt x="83" y="181"/>
                    <a:pt x="84" y="182"/>
                  </a:cubicBezTo>
                  <a:close/>
                  <a:moveTo>
                    <a:pt x="72" y="173"/>
                  </a:moveTo>
                  <a:cubicBezTo>
                    <a:pt x="72" y="173"/>
                    <a:pt x="73" y="173"/>
                    <a:pt x="73" y="173"/>
                  </a:cubicBezTo>
                  <a:cubicBezTo>
                    <a:pt x="73" y="173"/>
                    <a:pt x="73" y="173"/>
                    <a:pt x="73" y="172"/>
                  </a:cubicBezTo>
                  <a:cubicBezTo>
                    <a:pt x="72" y="172"/>
                    <a:pt x="75" y="172"/>
                    <a:pt x="74" y="171"/>
                  </a:cubicBezTo>
                  <a:cubicBezTo>
                    <a:pt x="73" y="171"/>
                    <a:pt x="73" y="172"/>
                    <a:pt x="72" y="173"/>
                  </a:cubicBezTo>
                  <a:close/>
                  <a:moveTo>
                    <a:pt x="97" y="197"/>
                  </a:moveTo>
                  <a:cubicBezTo>
                    <a:pt x="98" y="196"/>
                    <a:pt x="99" y="195"/>
                    <a:pt x="99" y="194"/>
                  </a:cubicBezTo>
                  <a:cubicBezTo>
                    <a:pt x="99" y="195"/>
                    <a:pt x="97" y="195"/>
                    <a:pt x="97" y="197"/>
                  </a:cubicBezTo>
                  <a:close/>
                  <a:moveTo>
                    <a:pt x="69" y="174"/>
                  </a:moveTo>
                  <a:cubicBezTo>
                    <a:pt x="70" y="173"/>
                    <a:pt x="71" y="172"/>
                    <a:pt x="72" y="171"/>
                  </a:cubicBezTo>
                  <a:cubicBezTo>
                    <a:pt x="72" y="170"/>
                    <a:pt x="72" y="170"/>
                    <a:pt x="72" y="170"/>
                  </a:cubicBezTo>
                  <a:cubicBezTo>
                    <a:pt x="71" y="172"/>
                    <a:pt x="69" y="172"/>
                    <a:pt x="69" y="174"/>
                  </a:cubicBezTo>
                  <a:close/>
                  <a:moveTo>
                    <a:pt x="91" y="189"/>
                  </a:moveTo>
                  <a:cubicBezTo>
                    <a:pt x="91" y="189"/>
                    <a:pt x="92" y="189"/>
                    <a:pt x="91" y="188"/>
                  </a:cubicBezTo>
                  <a:cubicBezTo>
                    <a:pt x="91" y="189"/>
                    <a:pt x="90" y="189"/>
                    <a:pt x="91" y="189"/>
                  </a:cubicBezTo>
                  <a:close/>
                  <a:moveTo>
                    <a:pt x="69" y="171"/>
                  </a:moveTo>
                  <a:cubicBezTo>
                    <a:pt x="69" y="170"/>
                    <a:pt x="70" y="169"/>
                    <a:pt x="70" y="169"/>
                  </a:cubicBezTo>
                  <a:cubicBezTo>
                    <a:pt x="69" y="169"/>
                    <a:pt x="68" y="170"/>
                    <a:pt x="69" y="171"/>
                  </a:cubicBezTo>
                  <a:close/>
                  <a:moveTo>
                    <a:pt x="67" y="172"/>
                  </a:moveTo>
                  <a:cubicBezTo>
                    <a:pt x="68" y="173"/>
                    <a:pt x="68" y="172"/>
                    <a:pt x="68" y="171"/>
                  </a:cubicBezTo>
                  <a:lnTo>
                    <a:pt x="67" y="172"/>
                  </a:lnTo>
                  <a:close/>
                  <a:moveTo>
                    <a:pt x="96" y="198"/>
                  </a:moveTo>
                  <a:cubicBezTo>
                    <a:pt x="97" y="198"/>
                    <a:pt x="97" y="197"/>
                    <a:pt x="97" y="197"/>
                  </a:cubicBezTo>
                  <a:cubicBezTo>
                    <a:pt x="96" y="197"/>
                    <a:pt x="96" y="198"/>
                    <a:pt x="96" y="198"/>
                  </a:cubicBezTo>
                  <a:close/>
                  <a:moveTo>
                    <a:pt x="75" y="181"/>
                  </a:moveTo>
                  <a:cubicBezTo>
                    <a:pt x="76" y="181"/>
                    <a:pt x="77" y="180"/>
                    <a:pt x="76" y="180"/>
                  </a:cubicBezTo>
                  <a:cubicBezTo>
                    <a:pt x="76" y="180"/>
                    <a:pt x="75" y="181"/>
                    <a:pt x="75" y="181"/>
                  </a:cubicBezTo>
                  <a:close/>
                  <a:moveTo>
                    <a:pt x="90" y="195"/>
                  </a:moveTo>
                  <a:cubicBezTo>
                    <a:pt x="91" y="196"/>
                    <a:pt x="91" y="194"/>
                    <a:pt x="92" y="194"/>
                  </a:cubicBezTo>
                  <a:cubicBezTo>
                    <a:pt x="92" y="194"/>
                    <a:pt x="92" y="194"/>
                    <a:pt x="91" y="193"/>
                  </a:cubicBezTo>
                  <a:cubicBezTo>
                    <a:pt x="91" y="194"/>
                    <a:pt x="91" y="195"/>
                    <a:pt x="90" y="195"/>
                  </a:cubicBezTo>
                  <a:close/>
                  <a:moveTo>
                    <a:pt x="65" y="173"/>
                  </a:moveTo>
                  <a:cubicBezTo>
                    <a:pt x="66" y="173"/>
                    <a:pt x="66" y="172"/>
                    <a:pt x="66" y="172"/>
                  </a:cubicBezTo>
                  <a:cubicBezTo>
                    <a:pt x="66" y="172"/>
                    <a:pt x="65" y="173"/>
                    <a:pt x="65" y="173"/>
                  </a:cubicBezTo>
                  <a:close/>
                  <a:moveTo>
                    <a:pt x="67" y="176"/>
                  </a:moveTo>
                  <a:cubicBezTo>
                    <a:pt x="68" y="177"/>
                    <a:pt x="69" y="175"/>
                    <a:pt x="68" y="175"/>
                  </a:cubicBezTo>
                  <a:cubicBezTo>
                    <a:pt x="68" y="176"/>
                    <a:pt x="67" y="176"/>
                    <a:pt x="67" y="176"/>
                  </a:cubicBezTo>
                  <a:close/>
                  <a:moveTo>
                    <a:pt x="70" y="178"/>
                  </a:moveTo>
                  <a:cubicBezTo>
                    <a:pt x="70" y="179"/>
                    <a:pt x="70" y="178"/>
                    <a:pt x="70" y="177"/>
                  </a:cubicBezTo>
                  <a:cubicBezTo>
                    <a:pt x="70" y="177"/>
                    <a:pt x="70" y="178"/>
                    <a:pt x="70" y="178"/>
                  </a:cubicBezTo>
                  <a:close/>
                  <a:moveTo>
                    <a:pt x="88" y="196"/>
                  </a:moveTo>
                  <a:cubicBezTo>
                    <a:pt x="89" y="196"/>
                    <a:pt x="90" y="195"/>
                    <a:pt x="89" y="194"/>
                  </a:cubicBezTo>
                  <a:cubicBezTo>
                    <a:pt x="89" y="196"/>
                    <a:pt x="87" y="195"/>
                    <a:pt x="88" y="196"/>
                  </a:cubicBezTo>
                  <a:close/>
                  <a:moveTo>
                    <a:pt x="63" y="174"/>
                  </a:moveTo>
                  <a:cubicBezTo>
                    <a:pt x="63" y="174"/>
                    <a:pt x="63" y="174"/>
                    <a:pt x="63" y="174"/>
                  </a:cubicBezTo>
                  <a:cubicBezTo>
                    <a:pt x="64" y="174"/>
                    <a:pt x="64" y="173"/>
                    <a:pt x="64" y="172"/>
                  </a:cubicBezTo>
                  <a:cubicBezTo>
                    <a:pt x="64" y="172"/>
                    <a:pt x="64" y="173"/>
                    <a:pt x="63" y="174"/>
                  </a:cubicBezTo>
                  <a:close/>
                  <a:moveTo>
                    <a:pt x="87" y="195"/>
                  </a:moveTo>
                  <a:cubicBezTo>
                    <a:pt x="87" y="194"/>
                    <a:pt x="87" y="194"/>
                    <a:pt x="88" y="194"/>
                  </a:cubicBezTo>
                  <a:cubicBezTo>
                    <a:pt x="87" y="193"/>
                    <a:pt x="87" y="193"/>
                    <a:pt x="87" y="193"/>
                  </a:cubicBezTo>
                  <a:cubicBezTo>
                    <a:pt x="87" y="194"/>
                    <a:pt x="86" y="194"/>
                    <a:pt x="87" y="195"/>
                  </a:cubicBezTo>
                  <a:close/>
                  <a:moveTo>
                    <a:pt x="89" y="196"/>
                  </a:moveTo>
                  <a:cubicBezTo>
                    <a:pt x="89" y="196"/>
                    <a:pt x="90" y="197"/>
                    <a:pt x="90" y="197"/>
                  </a:cubicBezTo>
                  <a:cubicBezTo>
                    <a:pt x="90" y="196"/>
                    <a:pt x="90" y="196"/>
                    <a:pt x="89" y="196"/>
                  </a:cubicBezTo>
                  <a:close/>
                  <a:moveTo>
                    <a:pt x="70" y="180"/>
                  </a:moveTo>
                  <a:cubicBezTo>
                    <a:pt x="70" y="180"/>
                    <a:pt x="70" y="180"/>
                    <a:pt x="70" y="179"/>
                  </a:cubicBezTo>
                  <a:cubicBezTo>
                    <a:pt x="70" y="179"/>
                    <a:pt x="69" y="179"/>
                    <a:pt x="69" y="180"/>
                  </a:cubicBezTo>
                  <a:cubicBezTo>
                    <a:pt x="69" y="180"/>
                    <a:pt x="69" y="180"/>
                    <a:pt x="70" y="180"/>
                  </a:cubicBezTo>
                  <a:close/>
                  <a:moveTo>
                    <a:pt x="63" y="175"/>
                  </a:moveTo>
                  <a:cubicBezTo>
                    <a:pt x="62" y="175"/>
                    <a:pt x="61" y="176"/>
                    <a:pt x="61" y="177"/>
                  </a:cubicBezTo>
                  <a:cubicBezTo>
                    <a:pt x="62" y="177"/>
                    <a:pt x="63" y="175"/>
                    <a:pt x="63" y="174"/>
                  </a:cubicBezTo>
                  <a:cubicBezTo>
                    <a:pt x="63" y="174"/>
                    <a:pt x="63" y="175"/>
                    <a:pt x="63" y="175"/>
                  </a:cubicBezTo>
                  <a:close/>
                  <a:moveTo>
                    <a:pt x="88" y="201"/>
                  </a:moveTo>
                  <a:cubicBezTo>
                    <a:pt x="88" y="202"/>
                    <a:pt x="88" y="202"/>
                    <a:pt x="89" y="202"/>
                  </a:cubicBezTo>
                  <a:cubicBezTo>
                    <a:pt x="89" y="201"/>
                    <a:pt x="89" y="201"/>
                    <a:pt x="90" y="200"/>
                  </a:cubicBezTo>
                  <a:cubicBezTo>
                    <a:pt x="90" y="200"/>
                    <a:pt x="90" y="200"/>
                    <a:pt x="90" y="199"/>
                  </a:cubicBezTo>
                  <a:cubicBezTo>
                    <a:pt x="90" y="199"/>
                    <a:pt x="90" y="199"/>
                    <a:pt x="90" y="199"/>
                  </a:cubicBezTo>
                  <a:cubicBezTo>
                    <a:pt x="89" y="200"/>
                    <a:pt x="89" y="201"/>
                    <a:pt x="88" y="201"/>
                  </a:cubicBezTo>
                  <a:close/>
                  <a:moveTo>
                    <a:pt x="92" y="203"/>
                  </a:moveTo>
                  <a:cubicBezTo>
                    <a:pt x="92" y="203"/>
                    <a:pt x="93" y="202"/>
                    <a:pt x="93" y="202"/>
                  </a:cubicBezTo>
                  <a:cubicBezTo>
                    <a:pt x="92" y="202"/>
                    <a:pt x="92" y="202"/>
                    <a:pt x="92" y="203"/>
                  </a:cubicBezTo>
                  <a:close/>
                  <a:moveTo>
                    <a:pt x="62" y="177"/>
                  </a:moveTo>
                  <a:cubicBezTo>
                    <a:pt x="62" y="177"/>
                    <a:pt x="63" y="177"/>
                    <a:pt x="63" y="176"/>
                  </a:cubicBezTo>
                  <a:cubicBezTo>
                    <a:pt x="62" y="176"/>
                    <a:pt x="62" y="177"/>
                    <a:pt x="62" y="177"/>
                  </a:cubicBezTo>
                  <a:close/>
                  <a:moveTo>
                    <a:pt x="62" y="177"/>
                  </a:moveTo>
                  <a:cubicBezTo>
                    <a:pt x="62" y="178"/>
                    <a:pt x="63" y="178"/>
                    <a:pt x="63" y="178"/>
                  </a:cubicBezTo>
                  <a:cubicBezTo>
                    <a:pt x="63" y="177"/>
                    <a:pt x="63" y="177"/>
                    <a:pt x="62" y="177"/>
                  </a:cubicBezTo>
                  <a:close/>
                  <a:moveTo>
                    <a:pt x="90" y="205"/>
                  </a:moveTo>
                  <a:cubicBezTo>
                    <a:pt x="90" y="205"/>
                    <a:pt x="92" y="204"/>
                    <a:pt x="91" y="203"/>
                  </a:cubicBezTo>
                  <a:cubicBezTo>
                    <a:pt x="91" y="203"/>
                    <a:pt x="90" y="204"/>
                    <a:pt x="90" y="205"/>
                  </a:cubicBezTo>
                  <a:close/>
                  <a:moveTo>
                    <a:pt x="89" y="203"/>
                  </a:moveTo>
                  <a:cubicBezTo>
                    <a:pt x="90" y="204"/>
                    <a:pt x="91" y="202"/>
                    <a:pt x="90" y="202"/>
                  </a:cubicBezTo>
                  <a:cubicBezTo>
                    <a:pt x="90" y="203"/>
                    <a:pt x="90" y="203"/>
                    <a:pt x="89" y="203"/>
                  </a:cubicBezTo>
                  <a:close/>
                  <a:moveTo>
                    <a:pt x="78" y="193"/>
                  </a:moveTo>
                  <a:cubicBezTo>
                    <a:pt x="76" y="194"/>
                    <a:pt x="79" y="195"/>
                    <a:pt x="78" y="196"/>
                  </a:cubicBezTo>
                  <a:cubicBezTo>
                    <a:pt x="79" y="196"/>
                    <a:pt x="80" y="194"/>
                    <a:pt x="80" y="194"/>
                  </a:cubicBezTo>
                  <a:cubicBezTo>
                    <a:pt x="79" y="195"/>
                    <a:pt x="78" y="194"/>
                    <a:pt x="78" y="193"/>
                  </a:cubicBezTo>
                  <a:close/>
                  <a:moveTo>
                    <a:pt x="70" y="188"/>
                  </a:moveTo>
                  <a:cubicBezTo>
                    <a:pt x="69" y="188"/>
                    <a:pt x="70" y="188"/>
                    <a:pt x="69" y="188"/>
                  </a:cubicBezTo>
                  <a:cubicBezTo>
                    <a:pt x="69" y="189"/>
                    <a:pt x="67" y="189"/>
                    <a:pt x="68" y="190"/>
                  </a:cubicBezTo>
                  <a:cubicBezTo>
                    <a:pt x="68" y="189"/>
                    <a:pt x="70" y="190"/>
                    <a:pt x="70" y="188"/>
                  </a:cubicBezTo>
                  <a:cubicBezTo>
                    <a:pt x="70" y="188"/>
                    <a:pt x="70" y="188"/>
                    <a:pt x="70" y="188"/>
                  </a:cubicBezTo>
                  <a:close/>
                  <a:moveTo>
                    <a:pt x="66" y="185"/>
                  </a:moveTo>
                  <a:cubicBezTo>
                    <a:pt x="65" y="185"/>
                    <a:pt x="65" y="185"/>
                    <a:pt x="66" y="186"/>
                  </a:cubicBezTo>
                  <a:cubicBezTo>
                    <a:pt x="66" y="185"/>
                    <a:pt x="66" y="184"/>
                    <a:pt x="66" y="185"/>
                  </a:cubicBezTo>
                  <a:close/>
                  <a:moveTo>
                    <a:pt x="79" y="199"/>
                  </a:moveTo>
                  <a:cubicBezTo>
                    <a:pt x="80" y="199"/>
                    <a:pt x="81" y="198"/>
                    <a:pt x="81" y="198"/>
                  </a:cubicBezTo>
                  <a:cubicBezTo>
                    <a:pt x="80" y="198"/>
                    <a:pt x="79" y="199"/>
                    <a:pt x="79" y="199"/>
                  </a:cubicBezTo>
                  <a:close/>
                  <a:moveTo>
                    <a:pt x="84" y="202"/>
                  </a:moveTo>
                  <a:cubicBezTo>
                    <a:pt x="85" y="202"/>
                    <a:pt x="85" y="201"/>
                    <a:pt x="85" y="201"/>
                  </a:cubicBezTo>
                  <a:cubicBezTo>
                    <a:pt x="84" y="201"/>
                    <a:pt x="84" y="202"/>
                    <a:pt x="84" y="202"/>
                  </a:cubicBezTo>
                  <a:close/>
                  <a:moveTo>
                    <a:pt x="58" y="182"/>
                  </a:moveTo>
                  <a:cubicBezTo>
                    <a:pt x="58" y="183"/>
                    <a:pt x="60" y="181"/>
                    <a:pt x="59" y="181"/>
                  </a:cubicBezTo>
                  <a:cubicBezTo>
                    <a:pt x="59" y="181"/>
                    <a:pt x="57" y="182"/>
                    <a:pt x="58" y="182"/>
                  </a:cubicBezTo>
                  <a:close/>
                  <a:moveTo>
                    <a:pt x="76" y="197"/>
                  </a:moveTo>
                  <a:cubicBezTo>
                    <a:pt x="77" y="198"/>
                    <a:pt x="78" y="196"/>
                    <a:pt x="77" y="197"/>
                  </a:cubicBezTo>
                  <a:cubicBezTo>
                    <a:pt x="77" y="197"/>
                    <a:pt x="76" y="197"/>
                    <a:pt x="76" y="197"/>
                  </a:cubicBezTo>
                  <a:close/>
                  <a:moveTo>
                    <a:pt x="68" y="191"/>
                  </a:moveTo>
                  <a:cubicBezTo>
                    <a:pt x="68" y="191"/>
                    <a:pt x="68" y="191"/>
                    <a:pt x="69" y="191"/>
                  </a:cubicBezTo>
                  <a:cubicBezTo>
                    <a:pt x="68" y="191"/>
                    <a:pt x="69" y="190"/>
                    <a:pt x="69" y="190"/>
                  </a:cubicBezTo>
                  <a:cubicBezTo>
                    <a:pt x="68" y="190"/>
                    <a:pt x="68" y="191"/>
                    <a:pt x="68" y="191"/>
                  </a:cubicBezTo>
                  <a:close/>
                  <a:moveTo>
                    <a:pt x="69" y="194"/>
                  </a:moveTo>
                  <a:cubicBezTo>
                    <a:pt x="70" y="195"/>
                    <a:pt x="70" y="194"/>
                    <a:pt x="71" y="194"/>
                  </a:cubicBezTo>
                  <a:cubicBezTo>
                    <a:pt x="70" y="193"/>
                    <a:pt x="71" y="193"/>
                    <a:pt x="70" y="193"/>
                  </a:cubicBezTo>
                  <a:cubicBezTo>
                    <a:pt x="70" y="193"/>
                    <a:pt x="70" y="194"/>
                    <a:pt x="69" y="194"/>
                  </a:cubicBezTo>
                  <a:close/>
                  <a:moveTo>
                    <a:pt x="64" y="195"/>
                  </a:moveTo>
                  <a:cubicBezTo>
                    <a:pt x="64" y="194"/>
                    <a:pt x="64" y="195"/>
                    <a:pt x="64" y="194"/>
                  </a:cubicBezTo>
                  <a:cubicBezTo>
                    <a:pt x="65" y="193"/>
                    <a:pt x="65" y="191"/>
                    <a:pt x="67" y="190"/>
                  </a:cubicBezTo>
                  <a:cubicBezTo>
                    <a:pt x="67" y="191"/>
                    <a:pt x="67" y="192"/>
                    <a:pt x="68" y="191"/>
                  </a:cubicBezTo>
                  <a:cubicBezTo>
                    <a:pt x="67" y="193"/>
                    <a:pt x="66" y="194"/>
                    <a:pt x="65" y="195"/>
                  </a:cubicBezTo>
                  <a:cubicBezTo>
                    <a:pt x="65" y="194"/>
                    <a:pt x="66" y="194"/>
                    <a:pt x="66" y="193"/>
                  </a:cubicBezTo>
                  <a:cubicBezTo>
                    <a:pt x="65" y="192"/>
                    <a:pt x="65" y="195"/>
                    <a:pt x="64" y="195"/>
                  </a:cubicBezTo>
                  <a:cubicBezTo>
                    <a:pt x="64" y="195"/>
                    <a:pt x="64" y="195"/>
                    <a:pt x="64" y="195"/>
                  </a:cubicBezTo>
                  <a:close/>
                  <a:moveTo>
                    <a:pt x="66" y="192"/>
                  </a:moveTo>
                  <a:cubicBezTo>
                    <a:pt x="66" y="192"/>
                    <a:pt x="68" y="192"/>
                    <a:pt x="67" y="191"/>
                  </a:cubicBezTo>
                  <a:cubicBezTo>
                    <a:pt x="67" y="192"/>
                    <a:pt x="66" y="192"/>
                    <a:pt x="66" y="192"/>
                  </a:cubicBezTo>
                  <a:close/>
                  <a:moveTo>
                    <a:pt x="68" y="196"/>
                  </a:moveTo>
                  <a:cubicBezTo>
                    <a:pt x="69" y="196"/>
                    <a:pt x="69" y="195"/>
                    <a:pt x="69" y="195"/>
                  </a:cubicBezTo>
                  <a:cubicBezTo>
                    <a:pt x="69" y="195"/>
                    <a:pt x="68" y="196"/>
                    <a:pt x="68" y="196"/>
                  </a:cubicBezTo>
                  <a:close/>
                  <a:moveTo>
                    <a:pt x="81" y="205"/>
                  </a:moveTo>
                  <a:cubicBezTo>
                    <a:pt x="81" y="206"/>
                    <a:pt x="80" y="206"/>
                    <a:pt x="80" y="207"/>
                  </a:cubicBezTo>
                  <a:cubicBezTo>
                    <a:pt x="81" y="207"/>
                    <a:pt x="81" y="206"/>
                    <a:pt x="81" y="205"/>
                  </a:cubicBezTo>
                  <a:close/>
                  <a:moveTo>
                    <a:pt x="85" y="210"/>
                  </a:moveTo>
                  <a:cubicBezTo>
                    <a:pt x="85" y="211"/>
                    <a:pt x="84" y="211"/>
                    <a:pt x="84" y="213"/>
                  </a:cubicBezTo>
                  <a:cubicBezTo>
                    <a:pt x="84" y="212"/>
                    <a:pt x="87" y="210"/>
                    <a:pt x="86" y="210"/>
                  </a:cubicBezTo>
                  <a:cubicBezTo>
                    <a:pt x="86" y="210"/>
                    <a:pt x="85" y="210"/>
                    <a:pt x="85" y="210"/>
                  </a:cubicBezTo>
                  <a:close/>
                  <a:moveTo>
                    <a:pt x="81" y="210"/>
                  </a:moveTo>
                  <a:cubicBezTo>
                    <a:pt x="82" y="210"/>
                    <a:pt x="83" y="209"/>
                    <a:pt x="83" y="207"/>
                  </a:cubicBezTo>
                  <a:cubicBezTo>
                    <a:pt x="82" y="208"/>
                    <a:pt x="81" y="209"/>
                    <a:pt x="81" y="210"/>
                  </a:cubicBezTo>
                  <a:close/>
                  <a:moveTo>
                    <a:pt x="67" y="196"/>
                  </a:moveTo>
                  <a:cubicBezTo>
                    <a:pt x="67" y="195"/>
                    <a:pt x="67" y="195"/>
                    <a:pt x="67" y="195"/>
                  </a:cubicBezTo>
                  <a:cubicBezTo>
                    <a:pt x="66" y="194"/>
                    <a:pt x="67" y="195"/>
                    <a:pt x="67" y="196"/>
                  </a:cubicBezTo>
                  <a:close/>
                  <a:moveTo>
                    <a:pt x="54" y="186"/>
                  </a:moveTo>
                  <a:cubicBezTo>
                    <a:pt x="55" y="186"/>
                    <a:pt x="55" y="186"/>
                    <a:pt x="55" y="186"/>
                  </a:cubicBezTo>
                  <a:cubicBezTo>
                    <a:pt x="55" y="186"/>
                    <a:pt x="55" y="187"/>
                    <a:pt x="55" y="187"/>
                  </a:cubicBezTo>
                  <a:cubicBezTo>
                    <a:pt x="56" y="186"/>
                    <a:pt x="55" y="186"/>
                    <a:pt x="55" y="186"/>
                  </a:cubicBezTo>
                  <a:cubicBezTo>
                    <a:pt x="55" y="185"/>
                    <a:pt x="55" y="186"/>
                    <a:pt x="54" y="186"/>
                  </a:cubicBezTo>
                  <a:cubicBezTo>
                    <a:pt x="54" y="186"/>
                    <a:pt x="54" y="186"/>
                    <a:pt x="54" y="186"/>
                  </a:cubicBezTo>
                  <a:close/>
                  <a:moveTo>
                    <a:pt x="63" y="194"/>
                  </a:moveTo>
                  <a:cubicBezTo>
                    <a:pt x="63" y="194"/>
                    <a:pt x="64" y="194"/>
                    <a:pt x="64" y="193"/>
                  </a:cubicBezTo>
                  <a:cubicBezTo>
                    <a:pt x="63" y="193"/>
                    <a:pt x="62" y="194"/>
                    <a:pt x="63" y="194"/>
                  </a:cubicBezTo>
                  <a:close/>
                  <a:moveTo>
                    <a:pt x="68" y="198"/>
                  </a:moveTo>
                  <a:cubicBezTo>
                    <a:pt x="68" y="197"/>
                    <a:pt x="68" y="197"/>
                    <a:pt x="68" y="197"/>
                  </a:cubicBezTo>
                  <a:cubicBezTo>
                    <a:pt x="68" y="197"/>
                    <a:pt x="67" y="198"/>
                    <a:pt x="68" y="198"/>
                  </a:cubicBezTo>
                  <a:close/>
                  <a:moveTo>
                    <a:pt x="68" y="200"/>
                  </a:moveTo>
                  <a:cubicBezTo>
                    <a:pt x="69" y="201"/>
                    <a:pt x="69" y="200"/>
                    <a:pt x="70" y="200"/>
                  </a:cubicBezTo>
                  <a:cubicBezTo>
                    <a:pt x="70" y="200"/>
                    <a:pt x="70" y="199"/>
                    <a:pt x="70" y="199"/>
                  </a:cubicBezTo>
                  <a:cubicBezTo>
                    <a:pt x="70" y="199"/>
                    <a:pt x="70" y="199"/>
                    <a:pt x="70" y="198"/>
                  </a:cubicBezTo>
                  <a:cubicBezTo>
                    <a:pt x="69" y="199"/>
                    <a:pt x="69" y="200"/>
                    <a:pt x="68" y="200"/>
                  </a:cubicBezTo>
                  <a:close/>
                  <a:moveTo>
                    <a:pt x="53" y="186"/>
                  </a:moveTo>
                  <a:cubicBezTo>
                    <a:pt x="53" y="185"/>
                    <a:pt x="54" y="185"/>
                    <a:pt x="53" y="184"/>
                  </a:cubicBezTo>
                  <a:cubicBezTo>
                    <a:pt x="53" y="184"/>
                    <a:pt x="53" y="185"/>
                    <a:pt x="53" y="186"/>
                  </a:cubicBezTo>
                  <a:close/>
                  <a:moveTo>
                    <a:pt x="66" y="197"/>
                  </a:moveTo>
                  <a:cubicBezTo>
                    <a:pt x="67" y="196"/>
                    <a:pt x="66" y="197"/>
                    <a:pt x="66" y="196"/>
                  </a:cubicBezTo>
                  <a:cubicBezTo>
                    <a:pt x="66" y="196"/>
                    <a:pt x="66" y="197"/>
                    <a:pt x="66" y="197"/>
                  </a:cubicBezTo>
                  <a:close/>
                  <a:moveTo>
                    <a:pt x="71" y="202"/>
                  </a:moveTo>
                  <a:cubicBezTo>
                    <a:pt x="71" y="202"/>
                    <a:pt x="72" y="202"/>
                    <a:pt x="72" y="201"/>
                  </a:cubicBezTo>
                  <a:cubicBezTo>
                    <a:pt x="71" y="201"/>
                    <a:pt x="70" y="202"/>
                    <a:pt x="71" y="202"/>
                  </a:cubicBezTo>
                  <a:close/>
                  <a:moveTo>
                    <a:pt x="60" y="193"/>
                  </a:moveTo>
                  <a:cubicBezTo>
                    <a:pt x="61" y="193"/>
                    <a:pt x="61" y="193"/>
                    <a:pt x="61" y="194"/>
                  </a:cubicBezTo>
                  <a:cubicBezTo>
                    <a:pt x="61" y="193"/>
                    <a:pt x="61" y="194"/>
                    <a:pt x="61" y="194"/>
                  </a:cubicBezTo>
                  <a:cubicBezTo>
                    <a:pt x="61" y="194"/>
                    <a:pt x="62" y="193"/>
                    <a:pt x="61" y="193"/>
                  </a:cubicBezTo>
                  <a:cubicBezTo>
                    <a:pt x="61" y="193"/>
                    <a:pt x="61" y="193"/>
                    <a:pt x="60" y="193"/>
                  </a:cubicBezTo>
                  <a:close/>
                  <a:moveTo>
                    <a:pt x="54" y="191"/>
                  </a:moveTo>
                  <a:cubicBezTo>
                    <a:pt x="55" y="191"/>
                    <a:pt x="56" y="190"/>
                    <a:pt x="56" y="189"/>
                  </a:cubicBezTo>
                  <a:cubicBezTo>
                    <a:pt x="55" y="189"/>
                    <a:pt x="54" y="190"/>
                    <a:pt x="54" y="191"/>
                  </a:cubicBezTo>
                  <a:close/>
                  <a:moveTo>
                    <a:pt x="76" y="210"/>
                  </a:moveTo>
                  <a:cubicBezTo>
                    <a:pt x="77" y="209"/>
                    <a:pt x="78" y="209"/>
                    <a:pt x="78" y="208"/>
                  </a:cubicBezTo>
                  <a:cubicBezTo>
                    <a:pt x="78" y="208"/>
                    <a:pt x="76" y="210"/>
                    <a:pt x="76" y="210"/>
                  </a:cubicBezTo>
                  <a:close/>
                  <a:moveTo>
                    <a:pt x="75" y="208"/>
                  </a:moveTo>
                  <a:cubicBezTo>
                    <a:pt x="75" y="208"/>
                    <a:pt x="75" y="208"/>
                    <a:pt x="75" y="208"/>
                  </a:cubicBezTo>
                  <a:cubicBezTo>
                    <a:pt x="75" y="208"/>
                    <a:pt x="75" y="207"/>
                    <a:pt x="75" y="207"/>
                  </a:cubicBezTo>
                  <a:cubicBezTo>
                    <a:pt x="75" y="207"/>
                    <a:pt x="75" y="207"/>
                    <a:pt x="75" y="207"/>
                  </a:cubicBezTo>
                  <a:cubicBezTo>
                    <a:pt x="74" y="207"/>
                    <a:pt x="75" y="207"/>
                    <a:pt x="74" y="208"/>
                  </a:cubicBezTo>
                  <a:lnTo>
                    <a:pt x="75" y="208"/>
                  </a:lnTo>
                  <a:close/>
                  <a:moveTo>
                    <a:pt x="74" y="206"/>
                  </a:moveTo>
                  <a:cubicBezTo>
                    <a:pt x="73" y="207"/>
                    <a:pt x="73" y="205"/>
                    <a:pt x="73" y="206"/>
                  </a:cubicBezTo>
                  <a:cubicBezTo>
                    <a:pt x="73" y="206"/>
                    <a:pt x="72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4" y="207"/>
                    <a:pt x="74" y="206"/>
                    <a:pt x="74" y="206"/>
                  </a:cubicBezTo>
                  <a:close/>
                  <a:moveTo>
                    <a:pt x="50" y="189"/>
                  </a:moveTo>
                  <a:cubicBezTo>
                    <a:pt x="51" y="190"/>
                    <a:pt x="52" y="189"/>
                    <a:pt x="51" y="188"/>
                  </a:cubicBezTo>
                  <a:cubicBezTo>
                    <a:pt x="51" y="189"/>
                    <a:pt x="51" y="189"/>
                    <a:pt x="50" y="189"/>
                  </a:cubicBezTo>
                  <a:close/>
                  <a:moveTo>
                    <a:pt x="53" y="192"/>
                  </a:moveTo>
                  <a:cubicBezTo>
                    <a:pt x="54" y="193"/>
                    <a:pt x="54" y="192"/>
                    <a:pt x="54" y="192"/>
                  </a:cubicBezTo>
                  <a:cubicBezTo>
                    <a:pt x="54" y="192"/>
                    <a:pt x="54" y="191"/>
                    <a:pt x="54" y="191"/>
                  </a:cubicBezTo>
                  <a:lnTo>
                    <a:pt x="53" y="192"/>
                  </a:lnTo>
                  <a:close/>
                  <a:moveTo>
                    <a:pt x="73" y="209"/>
                  </a:moveTo>
                  <a:cubicBezTo>
                    <a:pt x="73" y="209"/>
                    <a:pt x="73" y="210"/>
                    <a:pt x="73" y="209"/>
                  </a:cubicBezTo>
                  <a:cubicBezTo>
                    <a:pt x="73" y="209"/>
                    <a:pt x="74" y="210"/>
                    <a:pt x="74" y="209"/>
                  </a:cubicBezTo>
                  <a:cubicBezTo>
                    <a:pt x="74" y="209"/>
                    <a:pt x="74" y="208"/>
                    <a:pt x="74" y="208"/>
                  </a:cubicBezTo>
                  <a:cubicBezTo>
                    <a:pt x="73" y="209"/>
                    <a:pt x="73" y="208"/>
                    <a:pt x="73" y="208"/>
                  </a:cubicBezTo>
                  <a:cubicBezTo>
                    <a:pt x="73" y="208"/>
                    <a:pt x="73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lose/>
                  <a:moveTo>
                    <a:pt x="49" y="190"/>
                  </a:moveTo>
                  <a:cubicBezTo>
                    <a:pt x="49" y="190"/>
                    <a:pt x="50" y="189"/>
                    <a:pt x="50" y="189"/>
                  </a:cubicBezTo>
                  <a:cubicBezTo>
                    <a:pt x="50" y="189"/>
                    <a:pt x="49" y="190"/>
                    <a:pt x="49" y="190"/>
                  </a:cubicBezTo>
                  <a:close/>
                  <a:moveTo>
                    <a:pt x="52" y="194"/>
                  </a:moveTo>
                  <a:cubicBezTo>
                    <a:pt x="53" y="194"/>
                    <a:pt x="54" y="193"/>
                    <a:pt x="53" y="192"/>
                  </a:cubicBezTo>
                  <a:cubicBezTo>
                    <a:pt x="53" y="193"/>
                    <a:pt x="52" y="193"/>
                    <a:pt x="52" y="194"/>
                  </a:cubicBezTo>
                  <a:close/>
                  <a:moveTo>
                    <a:pt x="66" y="205"/>
                  </a:moveTo>
                  <a:cubicBezTo>
                    <a:pt x="66" y="205"/>
                    <a:pt x="67" y="204"/>
                    <a:pt x="67" y="204"/>
                  </a:cubicBezTo>
                  <a:cubicBezTo>
                    <a:pt x="67" y="204"/>
                    <a:pt x="67" y="204"/>
                    <a:pt x="67" y="204"/>
                  </a:cubicBezTo>
                  <a:cubicBezTo>
                    <a:pt x="67" y="204"/>
                    <a:pt x="66" y="205"/>
                    <a:pt x="66" y="205"/>
                  </a:cubicBezTo>
                  <a:close/>
                  <a:moveTo>
                    <a:pt x="58" y="198"/>
                  </a:moveTo>
                  <a:cubicBezTo>
                    <a:pt x="57" y="198"/>
                    <a:pt x="57" y="197"/>
                    <a:pt x="57" y="197"/>
                  </a:cubicBezTo>
                  <a:cubicBezTo>
                    <a:pt x="56" y="197"/>
                    <a:pt x="57" y="198"/>
                    <a:pt x="58" y="198"/>
                  </a:cubicBezTo>
                  <a:close/>
                  <a:moveTo>
                    <a:pt x="50" y="197"/>
                  </a:moveTo>
                  <a:cubicBezTo>
                    <a:pt x="51" y="196"/>
                    <a:pt x="51" y="195"/>
                    <a:pt x="52" y="195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51" y="195"/>
                    <a:pt x="50" y="196"/>
                    <a:pt x="50" y="197"/>
                  </a:cubicBezTo>
                  <a:close/>
                  <a:moveTo>
                    <a:pt x="79" y="218"/>
                  </a:moveTo>
                  <a:cubicBezTo>
                    <a:pt x="80" y="219"/>
                    <a:pt x="80" y="218"/>
                    <a:pt x="80" y="218"/>
                  </a:cubicBezTo>
                  <a:cubicBezTo>
                    <a:pt x="80" y="218"/>
                    <a:pt x="80" y="218"/>
                    <a:pt x="79" y="218"/>
                  </a:cubicBezTo>
                  <a:close/>
                  <a:moveTo>
                    <a:pt x="45" y="192"/>
                  </a:moveTo>
                  <a:cubicBezTo>
                    <a:pt x="45" y="192"/>
                    <a:pt x="47" y="192"/>
                    <a:pt x="46" y="191"/>
                  </a:cubicBezTo>
                  <a:cubicBezTo>
                    <a:pt x="46" y="192"/>
                    <a:pt x="45" y="191"/>
                    <a:pt x="45" y="192"/>
                  </a:cubicBezTo>
                  <a:close/>
                  <a:moveTo>
                    <a:pt x="42" y="196"/>
                  </a:moveTo>
                  <a:cubicBezTo>
                    <a:pt x="44" y="196"/>
                    <a:pt x="43" y="194"/>
                    <a:pt x="45" y="193"/>
                  </a:cubicBezTo>
                  <a:cubicBezTo>
                    <a:pt x="44" y="193"/>
                    <a:pt x="44" y="193"/>
                    <a:pt x="44" y="193"/>
                  </a:cubicBezTo>
                  <a:cubicBezTo>
                    <a:pt x="44" y="194"/>
                    <a:pt x="42" y="194"/>
                    <a:pt x="42" y="196"/>
                  </a:cubicBezTo>
                  <a:close/>
                  <a:moveTo>
                    <a:pt x="49" y="199"/>
                  </a:moveTo>
                  <a:cubicBezTo>
                    <a:pt x="49" y="198"/>
                    <a:pt x="50" y="198"/>
                    <a:pt x="49" y="197"/>
                  </a:cubicBezTo>
                  <a:cubicBezTo>
                    <a:pt x="49" y="198"/>
                    <a:pt x="48" y="198"/>
                    <a:pt x="49" y="199"/>
                  </a:cubicBezTo>
                  <a:close/>
                  <a:moveTo>
                    <a:pt x="67" y="214"/>
                  </a:moveTo>
                  <a:cubicBezTo>
                    <a:pt x="67" y="214"/>
                    <a:pt x="66" y="215"/>
                    <a:pt x="67" y="215"/>
                  </a:cubicBezTo>
                  <a:cubicBezTo>
                    <a:pt x="66" y="214"/>
                    <a:pt x="68" y="214"/>
                    <a:pt x="68" y="214"/>
                  </a:cubicBezTo>
                  <a:cubicBezTo>
                    <a:pt x="67" y="214"/>
                    <a:pt x="67" y="214"/>
                    <a:pt x="67" y="214"/>
                  </a:cubicBezTo>
                  <a:close/>
                  <a:moveTo>
                    <a:pt x="72" y="224"/>
                  </a:moveTo>
                  <a:cubicBezTo>
                    <a:pt x="72" y="224"/>
                    <a:pt x="74" y="222"/>
                    <a:pt x="74" y="221"/>
                  </a:cubicBezTo>
                  <a:cubicBezTo>
                    <a:pt x="74" y="222"/>
                    <a:pt x="72" y="224"/>
                    <a:pt x="72" y="224"/>
                  </a:cubicBezTo>
                  <a:close/>
                  <a:moveTo>
                    <a:pt x="59" y="212"/>
                  </a:moveTo>
                  <a:cubicBezTo>
                    <a:pt x="59" y="211"/>
                    <a:pt x="61" y="211"/>
                    <a:pt x="61" y="211"/>
                  </a:cubicBezTo>
                  <a:cubicBezTo>
                    <a:pt x="60" y="211"/>
                    <a:pt x="59" y="211"/>
                    <a:pt x="59" y="212"/>
                  </a:cubicBezTo>
                  <a:close/>
                  <a:moveTo>
                    <a:pt x="71" y="219"/>
                  </a:moveTo>
                  <a:cubicBezTo>
                    <a:pt x="71" y="219"/>
                    <a:pt x="70" y="219"/>
                    <a:pt x="70" y="218"/>
                  </a:cubicBezTo>
                  <a:cubicBezTo>
                    <a:pt x="70" y="219"/>
                    <a:pt x="70" y="219"/>
                    <a:pt x="71" y="219"/>
                  </a:cubicBezTo>
                  <a:close/>
                  <a:moveTo>
                    <a:pt x="41" y="197"/>
                  </a:moveTo>
                  <a:cubicBezTo>
                    <a:pt x="42" y="198"/>
                    <a:pt x="42" y="197"/>
                    <a:pt x="42" y="196"/>
                  </a:cubicBezTo>
                  <a:cubicBezTo>
                    <a:pt x="42" y="196"/>
                    <a:pt x="42" y="196"/>
                    <a:pt x="41" y="197"/>
                  </a:cubicBezTo>
                  <a:close/>
                  <a:moveTo>
                    <a:pt x="57" y="214"/>
                  </a:moveTo>
                  <a:cubicBezTo>
                    <a:pt x="57" y="214"/>
                    <a:pt x="57" y="214"/>
                    <a:pt x="57" y="215"/>
                  </a:cubicBezTo>
                  <a:cubicBezTo>
                    <a:pt x="58" y="214"/>
                    <a:pt x="58" y="214"/>
                    <a:pt x="58" y="213"/>
                  </a:cubicBezTo>
                  <a:cubicBezTo>
                    <a:pt x="58" y="214"/>
                    <a:pt x="58" y="214"/>
                    <a:pt x="57" y="214"/>
                  </a:cubicBezTo>
                  <a:close/>
                  <a:moveTo>
                    <a:pt x="62" y="219"/>
                  </a:moveTo>
                  <a:cubicBezTo>
                    <a:pt x="62" y="218"/>
                    <a:pt x="62" y="218"/>
                    <a:pt x="62" y="218"/>
                  </a:cubicBezTo>
                  <a:cubicBezTo>
                    <a:pt x="61" y="218"/>
                    <a:pt x="61" y="218"/>
                    <a:pt x="62" y="219"/>
                  </a:cubicBezTo>
                  <a:close/>
                  <a:moveTo>
                    <a:pt x="62" y="219"/>
                  </a:moveTo>
                  <a:cubicBezTo>
                    <a:pt x="62" y="220"/>
                    <a:pt x="63" y="220"/>
                    <a:pt x="63" y="220"/>
                  </a:cubicBezTo>
                  <a:cubicBezTo>
                    <a:pt x="63" y="220"/>
                    <a:pt x="62" y="219"/>
                    <a:pt x="62" y="219"/>
                  </a:cubicBezTo>
                  <a:close/>
                  <a:moveTo>
                    <a:pt x="43" y="206"/>
                  </a:moveTo>
                  <a:cubicBezTo>
                    <a:pt x="43" y="205"/>
                    <a:pt x="44" y="204"/>
                    <a:pt x="43" y="204"/>
                  </a:cubicBezTo>
                  <a:cubicBezTo>
                    <a:pt x="42" y="205"/>
                    <a:pt x="42" y="205"/>
                    <a:pt x="43" y="206"/>
                  </a:cubicBezTo>
                  <a:close/>
                  <a:moveTo>
                    <a:pt x="59" y="218"/>
                  </a:moveTo>
                  <a:cubicBezTo>
                    <a:pt x="60" y="219"/>
                    <a:pt x="60" y="218"/>
                    <a:pt x="60" y="217"/>
                  </a:cubicBezTo>
                  <a:cubicBezTo>
                    <a:pt x="60" y="217"/>
                    <a:pt x="59" y="218"/>
                    <a:pt x="59" y="218"/>
                  </a:cubicBezTo>
                  <a:close/>
                  <a:moveTo>
                    <a:pt x="57" y="218"/>
                  </a:moveTo>
                  <a:cubicBezTo>
                    <a:pt x="57" y="217"/>
                    <a:pt x="58" y="217"/>
                    <a:pt x="58" y="216"/>
                  </a:cubicBezTo>
                  <a:cubicBezTo>
                    <a:pt x="58" y="216"/>
                    <a:pt x="57" y="217"/>
                    <a:pt x="57" y="218"/>
                  </a:cubicBezTo>
                  <a:close/>
                  <a:moveTo>
                    <a:pt x="64" y="226"/>
                  </a:moveTo>
                  <a:cubicBezTo>
                    <a:pt x="65" y="225"/>
                    <a:pt x="66" y="225"/>
                    <a:pt x="66" y="224"/>
                  </a:cubicBezTo>
                  <a:cubicBezTo>
                    <a:pt x="66" y="224"/>
                    <a:pt x="66" y="224"/>
                    <a:pt x="66" y="223"/>
                  </a:cubicBezTo>
                  <a:cubicBezTo>
                    <a:pt x="65" y="224"/>
                    <a:pt x="64" y="225"/>
                    <a:pt x="64" y="226"/>
                  </a:cubicBezTo>
                  <a:close/>
                  <a:moveTo>
                    <a:pt x="49" y="214"/>
                  </a:moveTo>
                  <a:cubicBezTo>
                    <a:pt x="50" y="214"/>
                    <a:pt x="51" y="213"/>
                    <a:pt x="51" y="212"/>
                  </a:cubicBezTo>
                  <a:cubicBezTo>
                    <a:pt x="50" y="213"/>
                    <a:pt x="49" y="213"/>
                    <a:pt x="49" y="214"/>
                  </a:cubicBezTo>
                  <a:close/>
                  <a:moveTo>
                    <a:pt x="57" y="221"/>
                  </a:moveTo>
                  <a:cubicBezTo>
                    <a:pt x="58" y="220"/>
                    <a:pt x="59" y="220"/>
                    <a:pt x="59" y="219"/>
                  </a:cubicBezTo>
                  <a:cubicBezTo>
                    <a:pt x="58" y="219"/>
                    <a:pt x="56" y="220"/>
                    <a:pt x="57" y="221"/>
                  </a:cubicBezTo>
                  <a:close/>
                  <a:moveTo>
                    <a:pt x="41" y="208"/>
                  </a:moveTo>
                  <a:cubicBezTo>
                    <a:pt x="41" y="208"/>
                    <a:pt x="41" y="207"/>
                    <a:pt x="41" y="207"/>
                  </a:cubicBezTo>
                  <a:cubicBezTo>
                    <a:pt x="41" y="207"/>
                    <a:pt x="40" y="208"/>
                    <a:pt x="41" y="208"/>
                  </a:cubicBezTo>
                  <a:close/>
                  <a:moveTo>
                    <a:pt x="62" y="226"/>
                  </a:moveTo>
                  <a:cubicBezTo>
                    <a:pt x="62" y="225"/>
                    <a:pt x="63" y="225"/>
                    <a:pt x="62" y="224"/>
                  </a:cubicBezTo>
                  <a:cubicBezTo>
                    <a:pt x="62" y="225"/>
                    <a:pt x="61" y="225"/>
                    <a:pt x="62" y="226"/>
                  </a:cubicBezTo>
                  <a:close/>
                  <a:moveTo>
                    <a:pt x="53" y="219"/>
                  </a:moveTo>
                  <a:cubicBezTo>
                    <a:pt x="54" y="219"/>
                    <a:pt x="54" y="220"/>
                    <a:pt x="55" y="219"/>
                  </a:cubicBezTo>
                  <a:cubicBezTo>
                    <a:pt x="54" y="219"/>
                    <a:pt x="54" y="218"/>
                    <a:pt x="53" y="219"/>
                  </a:cubicBezTo>
                  <a:close/>
                  <a:moveTo>
                    <a:pt x="68" y="232"/>
                  </a:moveTo>
                  <a:cubicBezTo>
                    <a:pt x="69" y="233"/>
                    <a:pt x="70" y="231"/>
                    <a:pt x="69" y="231"/>
                  </a:cubicBezTo>
                  <a:cubicBezTo>
                    <a:pt x="69" y="231"/>
                    <a:pt x="69" y="232"/>
                    <a:pt x="68" y="232"/>
                  </a:cubicBezTo>
                  <a:close/>
                  <a:moveTo>
                    <a:pt x="55" y="224"/>
                  </a:moveTo>
                  <a:cubicBezTo>
                    <a:pt x="56" y="223"/>
                    <a:pt x="57" y="222"/>
                    <a:pt x="57" y="221"/>
                  </a:cubicBezTo>
                  <a:cubicBezTo>
                    <a:pt x="56" y="222"/>
                    <a:pt x="56" y="223"/>
                    <a:pt x="55" y="224"/>
                  </a:cubicBezTo>
                  <a:close/>
                  <a:moveTo>
                    <a:pt x="62" y="228"/>
                  </a:moveTo>
                  <a:cubicBezTo>
                    <a:pt x="63" y="228"/>
                    <a:pt x="63" y="228"/>
                    <a:pt x="64" y="228"/>
                  </a:cubicBezTo>
                  <a:cubicBezTo>
                    <a:pt x="63" y="227"/>
                    <a:pt x="64" y="227"/>
                    <a:pt x="63" y="226"/>
                  </a:cubicBezTo>
                  <a:cubicBezTo>
                    <a:pt x="63" y="227"/>
                    <a:pt x="62" y="228"/>
                    <a:pt x="62" y="228"/>
                  </a:cubicBezTo>
                  <a:close/>
                  <a:moveTo>
                    <a:pt x="53" y="220"/>
                  </a:moveTo>
                  <a:cubicBezTo>
                    <a:pt x="53" y="220"/>
                    <a:pt x="54" y="219"/>
                    <a:pt x="53" y="219"/>
                  </a:cubicBezTo>
                  <a:cubicBezTo>
                    <a:pt x="52" y="221"/>
                    <a:pt x="51" y="222"/>
                    <a:pt x="53" y="220"/>
                  </a:cubicBezTo>
                  <a:close/>
                  <a:moveTo>
                    <a:pt x="47" y="216"/>
                  </a:moveTo>
                  <a:cubicBezTo>
                    <a:pt x="47" y="217"/>
                    <a:pt x="46" y="217"/>
                    <a:pt x="47" y="218"/>
                  </a:cubicBezTo>
                  <a:cubicBezTo>
                    <a:pt x="47" y="217"/>
                    <a:pt x="47" y="217"/>
                    <a:pt x="48" y="217"/>
                  </a:cubicBezTo>
                  <a:cubicBezTo>
                    <a:pt x="48" y="216"/>
                    <a:pt x="48" y="216"/>
                    <a:pt x="47" y="216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7"/>
                    <a:pt x="59" y="228"/>
                  </a:cubicBezTo>
                  <a:cubicBezTo>
                    <a:pt x="59" y="227"/>
                    <a:pt x="60" y="227"/>
                    <a:pt x="60" y="226"/>
                  </a:cubicBezTo>
                  <a:cubicBezTo>
                    <a:pt x="60" y="227"/>
                    <a:pt x="59" y="226"/>
                    <a:pt x="59" y="227"/>
                  </a:cubicBezTo>
                  <a:close/>
                  <a:moveTo>
                    <a:pt x="57" y="227"/>
                  </a:moveTo>
                  <a:cubicBezTo>
                    <a:pt x="57" y="227"/>
                    <a:pt x="59" y="226"/>
                    <a:pt x="58" y="226"/>
                  </a:cubicBezTo>
                  <a:cubicBezTo>
                    <a:pt x="58" y="226"/>
                    <a:pt x="57" y="226"/>
                    <a:pt x="57" y="227"/>
                  </a:cubicBezTo>
                  <a:close/>
                  <a:moveTo>
                    <a:pt x="51" y="223"/>
                  </a:moveTo>
                  <a:cubicBezTo>
                    <a:pt x="51" y="222"/>
                    <a:pt x="52" y="222"/>
                    <a:pt x="52" y="221"/>
                  </a:cubicBezTo>
                  <a:cubicBezTo>
                    <a:pt x="51" y="222"/>
                    <a:pt x="51" y="222"/>
                    <a:pt x="51" y="223"/>
                  </a:cubicBezTo>
                  <a:close/>
                  <a:moveTo>
                    <a:pt x="33" y="211"/>
                  </a:moveTo>
                  <a:cubicBezTo>
                    <a:pt x="34" y="212"/>
                    <a:pt x="35" y="210"/>
                    <a:pt x="35" y="209"/>
                  </a:cubicBezTo>
                  <a:cubicBezTo>
                    <a:pt x="34" y="210"/>
                    <a:pt x="34" y="211"/>
                    <a:pt x="33" y="211"/>
                  </a:cubicBezTo>
                  <a:close/>
                  <a:moveTo>
                    <a:pt x="40" y="214"/>
                  </a:moveTo>
                  <a:cubicBezTo>
                    <a:pt x="40" y="214"/>
                    <a:pt x="41" y="214"/>
                    <a:pt x="40" y="213"/>
                  </a:cubicBezTo>
                  <a:cubicBezTo>
                    <a:pt x="40" y="213"/>
                    <a:pt x="39" y="214"/>
                    <a:pt x="40" y="214"/>
                  </a:cubicBezTo>
                  <a:close/>
                  <a:moveTo>
                    <a:pt x="35" y="215"/>
                  </a:moveTo>
                  <a:cubicBezTo>
                    <a:pt x="36" y="215"/>
                    <a:pt x="37" y="214"/>
                    <a:pt x="37" y="213"/>
                  </a:cubicBezTo>
                  <a:cubicBezTo>
                    <a:pt x="36" y="214"/>
                    <a:pt x="35" y="215"/>
                    <a:pt x="35" y="215"/>
                  </a:cubicBezTo>
                  <a:close/>
                  <a:moveTo>
                    <a:pt x="48" y="223"/>
                  </a:moveTo>
                  <a:cubicBezTo>
                    <a:pt x="49" y="223"/>
                    <a:pt x="49" y="222"/>
                    <a:pt x="48" y="222"/>
                  </a:cubicBezTo>
                  <a:cubicBezTo>
                    <a:pt x="48" y="222"/>
                    <a:pt x="48" y="223"/>
                    <a:pt x="48" y="223"/>
                  </a:cubicBezTo>
                  <a:close/>
                  <a:moveTo>
                    <a:pt x="38" y="217"/>
                  </a:moveTo>
                  <a:cubicBezTo>
                    <a:pt x="38" y="217"/>
                    <a:pt x="39" y="216"/>
                    <a:pt x="39" y="215"/>
                  </a:cubicBezTo>
                  <a:lnTo>
                    <a:pt x="38" y="217"/>
                  </a:lnTo>
                  <a:close/>
                  <a:moveTo>
                    <a:pt x="43" y="223"/>
                  </a:moveTo>
                  <a:cubicBezTo>
                    <a:pt x="43" y="223"/>
                    <a:pt x="45" y="222"/>
                    <a:pt x="44" y="221"/>
                  </a:cubicBezTo>
                  <a:cubicBezTo>
                    <a:pt x="44" y="222"/>
                    <a:pt x="42" y="223"/>
                    <a:pt x="43" y="223"/>
                  </a:cubicBezTo>
                  <a:close/>
                  <a:moveTo>
                    <a:pt x="62" y="237"/>
                  </a:moveTo>
                  <a:cubicBezTo>
                    <a:pt x="62" y="237"/>
                    <a:pt x="63" y="236"/>
                    <a:pt x="62" y="235"/>
                  </a:cubicBezTo>
                  <a:cubicBezTo>
                    <a:pt x="62" y="236"/>
                    <a:pt x="61" y="237"/>
                    <a:pt x="62" y="237"/>
                  </a:cubicBezTo>
                  <a:close/>
                  <a:moveTo>
                    <a:pt x="30" y="213"/>
                  </a:moveTo>
                  <a:cubicBezTo>
                    <a:pt x="30" y="212"/>
                    <a:pt x="31" y="212"/>
                    <a:pt x="30" y="211"/>
                  </a:cubicBezTo>
                  <a:cubicBezTo>
                    <a:pt x="30" y="212"/>
                    <a:pt x="29" y="212"/>
                    <a:pt x="30" y="213"/>
                  </a:cubicBezTo>
                  <a:close/>
                  <a:moveTo>
                    <a:pt x="49" y="228"/>
                  </a:moveTo>
                  <a:cubicBezTo>
                    <a:pt x="50" y="229"/>
                    <a:pt x="50" y="227"/>
                    <a:pt x="50" y="228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0" y="228"/>
                    <a:pt x="49" y="227"/>
                    <a:pt x="49" y="228"/>
                  </a:cubicBezTo>
                  <a:close/>
                  <a:moveTo>
                    <a:pt x="44" y="225"/>
                  </a:moveTo>
                  <a:cubicBezTo>
                    <a:pt x="44" y="224"/>
                    <a:pt x="45" y="224"/>
                    <a:pt x="44" y="223"/>
                  </a:cubicBezTo>
                  <a:cubicBezTo>
                    <a:pt x="44" y="224"/>
                    <a:pt x="44" y="224"/>
                    <a:pt x="44" y="225"/>
                  </a:cubicBezTo>
                  <a:close/>
                  <a:moveTo>
                    <a:pt x="64" y="238"/>
                  </a:moveTo>
                  <a:cubicBezTo>
                    <a:pt x="63" y="238"/>
                    <a:pt x="63" y="239"/>
                    <a:pt x="63" y="239"/>
                  </a:cubicBezTo>
                  <a:cubicBezTo>
                    <a:pt x="64" y="239"/>
                    <a:pt x="64" y="239"/>
                    <a:pt x="64" y="238"/>
                  </a:cubicBezTo>
                  <a:close/>
                  <a:moveTo>
                    <a:pt x="29" y="217"/>
                  </a:moveTo>
                  <a:cubicBezTo>
                    <a:pt x="30" y="217"/>
                    <a:pt x="30" y="216"/>
                    <a:pt x="30" y="215"/>
                  </a:cubicBezTo>
                  <a:cubicBezTo>
                    <a:pt x="30" y="216"/>
                    <a:pt x="29" y="216"/>
                    <a:pt x="29" y="217"/>
                  </a:cubicBezTo>
                  <a:close/>
                  <a:moveTo>
                    <a:pt x="55" y="237"/>
                  </a:moveTo>
                  <a:cubicBezTo>
                    <a:pt x="55" y="236"/>
                    <a:pt x="56" y="236"/>
                    <a:pt x="56" y="235"/>
                  </a:cubicBezTo>
                  <a:cubicBezTo>
                    <a:pt x="55" y="235"/>
                    <a:pt x="55" y="236"/>
                    <a:pt x="55" y="237"/>
                  </a:cubicBezTo>
                  <a:close/>
                  <a:moveTo>
                    <a:pt x="47" y="231"/>
                  </a:moveTo>
                  <a:cubicBezTo>
                    <a:pt x="47" y="232"/>
                    <a:pt x="48" y="230"/>
                    <a:pt x="48" y="230"/>
                  </a:cubicBezTo>
                  <a:cubicBezTo>
                    <a:pt x="47" y="230"/>
                    <a:pt x="47" y="230"/>
                    <a:pt x="47" y="231"/>
                  </a:cubicBezTo>
                  <a:close/>
                  <a:moveTo>
                    <a:pt x="61" y="240"/>
                  </a:moveTo>
                  <a:cubicBezTo>
                    <a:pt x="62" y="240"/>
                    <a:pt x="61" y="240"/>
                    <a:pt x="61" y="239"/>
                  </a:cubicBezTo>
                  <a:cubicBezTo>
                    <a:pt x="61" y="240"/>
                    <a:pt x="61" y="240"/>
                    <a:pt x="61" y="240"/>
                  </a:cubicBezTo>
                  <a:close/>
                  <a:moveTo>
                    <a:pt x="34" y="223"/>
                  </a:moveTo>
                  <a:cubicBezTo>
                    <a:pt x="34" y="222"/>
                    <a:pt x="35" y="222"/>
                    <a:pt x="35" y="221"/>
                  </a:cubicBezTo>
                  <a:cubicBezTo>
                    <a:pt x="34" y="221"/>
                    <a:pt x="33" y="222"/>
                    <a:pt x="34" y="223"/>
                  </a:cubicBezTo>
                  <a:close/>
                  <a:moveTo>
                    <a:pt x="26" y="217"/>
                  </a:moveTo>
                  <a:cubicBezTo>
                    <a:pt x="26" y="217"/>
                    <a:pt x="27" y="217"/>
                    <a:pt x="26" y="216"/>
                  </a:cubicBezTo>
                  <a:cubicBezTo>
                    <a:pt x="26" y="217"/>
                    <a:pt x="26" y="217"/>
                    <a:pt x="26" y="217"/>
                  </a:cubicBezTo>
                  <a:close/>
                  <a:moveTo>
                    <a:pt x="32" y="222"/>
                  </a:moveTo>
                  <a:cubicBezTo>
                    <a:pt x="33" y="222"/>
                    <a:pt x="33" y="222"/>
                    <a:pt x="33" y="221"/>
                  </a:cubicBezTo>
                  <a:cubicBezTo>
                    <a:pt x="32" y="221"/>
                    <a:pt x="32" y="222"/>
                    <a:pt x="32" y="222"/>
                  </a:cubicBezTo>
                  <a:close/>
                  <a:moveTo>
                    <a:pt x="27" y="218"/>
                  </a:moveTo>
                  <a:cubicBezTo>
                    <a:pt x="27" y="219"/>
                    <a:pt x="26" y="220"/>
                    <a:pt x="27" y="221"/>
                  </a:cubicBezTo>
                  <a:cubicBezTo>
                    <a:pt x="27" y="220"/>
                    <a:pt x="27" y="220"/>
                    <a:pt x="28" y="219"/>
                  </a:cubicBezTo>
                  <a:cubicBezTo>
                    <a:pt x="28" y="219"/>
                    <a:pt x="28" y="218"/>
                    <a:pt x="27" y="218"/>
                  </a:cubicBezTo>
                  <a:close/>
                  <a:moveTo>
                    <a:pt x="32" y="225"/>
                  </a:moveTo>
                  <a:cubicBezTo>
                    <a:pt x="33" y="224"/>
                    <a:pt x="33" y="224"/>
                    <a:pt x="34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2" y="223"/>
                    <a:pt x="32" y="224"/>
                    <a:pt x="32" y="225"/>
                  </a:cubicBezTo>
                  <a:close/>
                  <a:moveTo>
                    <a:pt x="23" y="221"/>
                  </a:moveTo>
                  <a:cubicBezTo>
                    <a:pt x="24" y="220"/>
                    <a:pt x="25" y="219"/>
                    <a:pt x="26" y="217"/>
                  </a:cubicBezTo>
                  <a:cubicBezTo>
                    <a:pt x="25" y="219"/>
                    <a:pt x="24" y="220"/>
                    <a:pt x="23" y="221"/>
                  </a:cubicBezTo>
                  <a:close/>
                  <a:moveTo>
                    <a:pt x="57" y="242"/>
                  </a:moveTo>
                  <a:cubicBezTo>
                    <a:pt x="58" y="243"/>
                    <a:pt x="58" y="243"/>
                    <a:pt x="58" y="243"/>
                  </a:cubicBezTo>
                  <a:cubicBezTo>
                    <a:pt x="59" y="243"/>
                    <a:pt x="58" y="242"/>
                    <a:pt x="58" y="241"/>
                  </a:cubicBezTo>
                  <a:lnTo>
                    <a:pt x="57" y="242"/>
                  </a:lnTo>
                  <a:close/>
                  <a:moveTo>
                    <a:pt x="25" y="220"/>
                  </a:moveTo>
                  <a:cubicBezTo>
                    <a:pt x="26" y="220"/>
                    <a:pt x="26" y="219"/>
                    <a:pt x="26" y="218"/>
                  </a:cubicBezTo>
                  <a:cubicBezTo>
                    <a:pt x="26" y="218"/>
                    <a:pt x="25" y="219"/>
                    <a:pt x="25" y="220"/>
                  </a:cubicBezTo>
                  <a:close/>
                  <a:moveTo>
                    <a:pt x="44" y="234"/>
                  </a:moveTo>
                  <a:cubicBezTo>
                    <a:pt x="44" y="234"/>
                    <a:pt x="45" y="233"/>
                    <a:pt x="45" y="233"/>
                  </a:cubicBezTo>
                  <a:cubicBezTo>
                    <a:pt x="44" y="233"/>
                    <a:pt x="43" y="233"/>
                    <a:pt x="44" y="234"/>
                  </a:cubicBezTo>
                  <a:close/>
                  <a:moveTo>
                    <a:pt x="49" y="243"/>
                  </a:moveTo>
                  <a:cubicBezTo>
                    <a:pt x="50" y="242"/>
                    <a:pt x="52" y="240"/>
                    <a:pt x="52" y="239"/>
                  </a:cubicBezTo>
                  <a:cubicBezTo>
                    <a:pt x="51" y="241"/>
                    <a:pt x="49" y="241"/>
                    <a:pt x="49" y="243"/>
                  </a:cubicBezTo>
                  <a:close/>
                  <a:moveTo>
                    <a:pt x="31" y="225"/>
                  </a:moveTo>
                  <a:cubicBezTo>
                    <a:pt x="32" y="225"/>
                    <a:pt x="31" y="226"/>
                    <a:pt x="31" y="226"/>
                  </a:cubicBezTo>
                  <a:cubicBezTo>
                    <a:pt x="32" y="226"/>
                    <a:pt x="32" y="226"/>
                    <a:pt x="32" y="225"/>
                  </a:cubicBezTo>
                  <a:cubicBezTo>
                    <a:pt x="32" y="225"/>
                    <a:pt x="32" y="225"/>
                    <a:pt x="31" y="225"/>
                  </a:cubicBezTo>
                  <a:close/>
                  <a:moveTo>
                    <a:pt x="42" y="242"/>
                  </a:moveTo>
                  <a:cubicBezTo>
                    <a:pt x="43" y="241"/>
                    <a:pt x="45" y="239"/>
                    <a:pt x="46" y="236"/>
                  </a:cubicBezTo>
                  <a:cubicBezTo>
                    <a:pt x="46" y="237"/>
                    <a:pt x="46" y="238"/>
                    <a:pt x="47" y="237"/>
                  </a:cubicBezTo>
                  <a:cubicBezTo>
                    <a:pt x="47" y="236"/>
                    <a:pt x="46" y="236"/>
                    <a:pt x="46" y="235"/>
                  </a:cubicBezTo>
                  <a:cubicBezTo>
                    <a:pt x="45" y="238"/>
                    <a:pt x="42" y="240"/>
                    <a:pt x="42" y="242"/>
                  </a:cubicBezTo>
                  <a:close/>
                  <a:moveTo>
                    <a:pt x="23" y="220"/>
                  </a:moveTo>
                  <a:cubicBezTo>
                    <a:pt x="23" y="220"/>
                    <a:pt x="22" y="220"/>
                    <a:pt x="23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2" y="219"/>
                    <a:pt x="22" y="221"/>
                    <a:pt x="23" y="220"/>
                  </a:cubicBezTo>
                  <a:close/>
                  <a:moveTo>
                    <a:pt x="30" y="227"/>
                  </a:moveTo>
                  <a:cubicBezTo>
                    <a:pt x="30" y="227"/>
                    <a:pt x="30" y="227"/>
                    <a:pt x="31" y="228"/>
                  </a:cubicBezTo>
                  <a:cubicBezTo>
                    <a:pt x="31" y="227"/>
                    <a:pt x="31" y="227"/>
                    <a:pt x="31" y="227"/>
                  </a:cubicBezTo>
                  <a:cubicBezTo>
                    <a:pt x="31" y="226"/>
                    <a:pt x="32" y="227"/>
                    <a:pt x="31" y="226"/>
                  </a:cubicBezTo>
                  <a:cubicBezTo>
                    <a:pt x="31" y="226"/>
                    <a:pt x="31" y="226"/>
                    <a:pt x="30" y="227"/>
                  </a:cubicBezTo>
                  <a:close/>
                  <a:moveTo>
                    <a:pt x="31" y="230"/>
                  </a:moveTo>
                  <a:cubicBezTo>
                    <a:pt x="32" y="229"/>
                    <a:pt x="33" y="228"/>
                    <a:pt x="33" y="228"/>
                  </a:cubicBezTo>
                  <a:cubicBezTo>
                    <a:pt x="32" y="228"/>
                    <a:pt x="31" y="229"/>
                    <a:pt x="31" y="230"/>
                  </a:cubicBezTo>
                  <a:close/>
                  <a:moveTo>
                    <a:pt x="57" y="246"/>
                  </a:moveTo>
                  <a:cubicBezTo>
                    <a:pt x="57" y="246"/>
                    <a:pt x="57" y="246"/>
                    <a:pt x="58" y="246"/>
                  </a:cubicBezTo>
                  <a:cubicBezTo>
                    <a:pt x="57" y="246"/>
                    <a:pt x="57" y="246"/>
                    <a:pt x="57" y="246"/>
                  </a:cubicBezTo>
                  <a:close/>
                  <a:moveTo>
                    <a:pt x="21" y="224"/>
                  </a:moveTo>
                  <a:cubicBezTo>
                    <a:pt x="22" y="224"/>
                    <a:pt x="22" y="223"/>
                    <a:pt x="22" y="223"/>
                  </a:cubicBezTo>
                  <a:cubicBezTo>
                    <a:pt x="22" y="223"/>
                    <a:pt x="21" y="224"/>
                    <a:pt x="21" y="224"/>
                  </a:cubicBezTo>
                  <a:close/>
                  <a:moveTo>
                    <a:pt x="52" y="249"/>
                  </a:moveTo>
                  <a:cubicBezTo>
                    <a:pt x="52" y="249"/>
                    <a:pt x="52" y="249"/>
                    <a:pt x="51" y="249"/>
                  </a:cubicBezTo>
                  <a:cubicBezTo>
                    <a:pt x="52" y="250"/>
                    <a:pt x="52" y="249"/>
                    <a:pt x="52" y="250"/>
                  </a:cubicBezTo>
                  <a:cubicBezTo>
                    <a:pt x="53" y="248"/>
                    <a:pt x="53" y="248"/>
                    <a:pt x="54" y="247"/>
                  </a:cubicBezTo>
                  <a:cubicBezTo>
                    <a:pt x="53" y="247"/>
                    <a:pt x="52" y="248"/>
                    <a:pt x="52" y="249"/>
                  </a:cubicBezTo>
                  <a:close/>
                  <a:moveTo>
                    <a:pt x="29" y="230"/>
                  </a:moveTo>
                  <a:cubicBezTo>
                    <a:pt x="29" y="230"/>
                    <a:pt x="29" y="230"/>
                    <a:pt x="29" y="230"/>
                  </a:cubicBezTo>
                  <a:cubicBezTo>
                    <a:pt x="29" y="229"/>
                    <a:pt x="28" y="230"/>
                    <a:pt x="29" y="230"/>
                  </a:cubicBezTo>
                  <a:close/>
                  <a:moveTo>
                    <a:pt x="54" y="249"/>
                  </a:moveTo>
                  <a:cubicBezTo>
                    <a:pt x="55" y="250"/>
                    <a:pt x="54" y="251"/>
                    <a:pt x="55" y="250"/>
                  </a:cubicBezTo>
                  <a:cubicBezTo>
                    <a:pt x="56" y="251"/>
                    <a:pt x="55" y="250"/>
                    <a:pt x="55" y="251"/>
                  </a:cubicBezTo>
                  <a:cubicBezTo>
                    <a:pt x="56" y="251"/>
                    <a:pt x="56" y="250"/>
                    <a:pt x="56" y="250"/>
                  </a:cubicBezTo>
                  <a:cubicBezTo>
                    <a:pt x="55" y="249"/>
                    <a:pt x="55" y="249"/>
                    <a:pt x="54" y="249"/>
                  </a:cubicBezTo>
                  <a:close/>
                  <a:moveTo>
                    <a:pt x="47" y="245"/>
                  </a:moveTo>
                  <a:cubicBezTo>
                    <a:pt x="47" y="246"/>
                    <a:pt x="46" y="246"/>
                    <a:pt x="47" y="246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8" y="245"/>
                    <a:pt x="47" y="245"/>
                    <a:pt x="47" y="245"/>
                  </a:cubicBezTo>
                  <a:close/>
                  <a:moveTo>
                    <a:pt x="28" y="231"/>
                  </a:moveTo>
                  <a:cubicBezTo>
                    <a:pt x="28" y="232"/>
                    <a:pt x="27" y="232"/>
                    <a:pt x="27" y="233"/>
                  </a:cubicBezTo>
                  <a:cubicBezTo>
                    <a:pt x="28" y="232"/>
                    <a:pt x="28" y="231"/>
                    <a:pt x="28" y="231"/>
                  </a:cubicBezTo>
                  <a:cubicBezTo>
                    <a:pt x="28" y="231"/>
                    <a:pt x="28" y="230"/>
                    <a:pt x="28" y="231"/>
                  </a:cubicBezTo>
                  <a:close/>
                  <a:moveTo>
                    <a:pt x="28" y="235"/>
                  </a:moveTo>
                  <a:cubicBezTo>
                    <a:pt x="29" y="234"/>
                    <a:pt x="30" y="233"/>
                    <a:pt x="29" y="232"/>
                  </a:cubicBezTo>
                  <a:cubicBezTo>
                    <a:pt x="29" y="233"/>
                    <a:pt x="29" y="234"/>
                    <a:pt x="28" y="235"/>
                  </a:cubicBezTo>
                  <a:close/>
                  <a:moveTo>
                    <a:pt x="48" y="247"/>
                  </a:moveTo>
                  <a:cubicBezTo>
                    <a:pt x="48" y="248"/>
                    <a:pt x="49" y="248"/>
                    <a:pt x="49" y="248"/>
                  </a:cubicBezTo>
                  <a:cubicBezTo>
                    <a:pt x="49" y="248"/>
                    <a:pt x="49" y="248"/>
                    <a:pt x="49" y="248"/>
                  </a:cubicBezTo>
                  <a:cubicBezTo>
                    <a:pt x="49" y="248"/>
                    <a:pt x="49" y="247"/>
                    <a:pt x="48" y="247"/>
                  </a:cubicBezTo>
                  <a:close/>
                  <a:moveTo>
                    <a:pt x="17" y="226"/>
                  </a:moveTo>
                  <a:cubicBezTo>
                    <a:pt x="17" y="226"/>
                    <a:pt x="17" y="227"/>
                    <a:pt x="17" y="227"/>
                  </a:cubicBezTo>
                  <a:cubicBezTo>
                    <a:pt x="17" y="226"/>
                    <a:pt x="18" y="227"/>
                    <a:pt x="18" y="227"/>
                  </a:cubicBezTo>
                  <a:cubicBezTo>
                    <a:pt x="18" y="226"/>
                    <a:pt x="17" y="226"/>
                    <a:pt x="17" y="225"/>
                  </a:cubicBezTo>
                  <a:lnTo>
                    <a:pt x="17" y="226"/>
                  </a:lnTo>
                  <a:close/>
                  <a:moveTo>
                    <a:pt x="41" y="244"/>
                  </a:moveTo>
                  <a:cubicBezTo>
                    <a:pt x="41" y="244"/>
                    <a:pt x="42" y="243"/>
                    <a:pt x="41" y="243"/>
                  </a:cubicBezTo>
                  <a:cubicBezTo>
                    <a:pt x="40" y="245"/>
                    <a:pt x="39" y="245"/>
                    <a:pt x="41" y="244"/>
                  </a:cubicBezTo>
                  <a:close/>
                  <a:moveTo>
                    <a:pt x="50" y="252"/>
                  </a:moveTo>
                  <a:cubicBezTo>
                    <a:pt x="50" y="251"/>
                    <a:pt x="51" y="252"/>
                    <a:pt x="51" y="252"/>
                  </a:cubicBezTo>
                  <a:cubicBezTo>
                    <a:pt x="50" y="252"/>
                    <a:pt x="51" y="251"/>
                    <a:pt x="51" y="250"/>
                  </a:cubicBezTo>
                  <a:cubicBezTo>
                    <a:pt x="51" y="252"/>
                    <a:pt x="49" y="251"/>
                    <a:pt x="50" y="252"/>
                  </a:cubicBezTo>
                  <a:close/>
                  <a:moveTo>
                    <a:pt x="42" y="245"/>
                  </a:moveTo>
                  <a:cubicBezTo>
                    <a:pt x="42" y="246"/>
                    <a:pt x="42" y="246"/>
                    <a:pt x="43" y="246"/>
                  </a:cubicBezTo>
                  <a:cubicBezTo>
                    <a:pt x="43" y="245"/>
                    <a:pt x="42" y="245"/>
                    <a:pt x="42" y="245"/>
                  </a:cubicBezTo>
                  <a:close/>
                  <a:moveTo>
                    <a:pt x="53" y="255"/>
                  </a:moveTo>
                  <a:cubicBezTo>
                    <a:pt x="53" y="254"/>
                    <a:pt x="54" y="254"/>
                    <a:pt x="53" y="253"/>
                  </a:cubicBezTo>
                  <a:cubicBezTo>
                    <a:pt x="53" y="254"/>
                    <a:pt x="52" y="254"/>
                    <a:pt x="53" y="255"/>
                  </a:cubicBezTo>
                  <a:close/>
                  <a:moveTo>
                    <a:pt x="40" y="247"/>
                  </a:moveTo>
                  <a:cubicBezTo>
                    <a:pt x="41" y="247"/>
                    <a:pt x="42" y="246"/>
                    <a:pt x="41" y="246"/>
                  </a:cubicBezTo>
                  <a:lnTo>
                    <a:pt x="40" y="247"/>
                  </a:lnTo>
                  <a:close/>
                  <a:moveTo>
                    <a:pt x="43" y="248"/>
                  </a:moveTo>
                  <a:cubicBezTo>
                    <a:pt x="44" y="249"/>
                    <a:pt x="44" y="249"/>
                    <a:pt x="44" y="249"/>
                  </a:cubicBezTo>
                  <a:cubicBezTo>
                    <a:pt x="44" y="248"/>
                    <a:pt x="43" y="248"/>
                    <a:pt x="43" y="248"/>
                  </a:cubicBezTo>
                  <a:close/>
                  <a:moveTo>
                    <a:pt x="15" y="234"/>
                  </a:moveTo>
                  <a:cubicBezTo>
                    <a:pt x="15" y="233"/>
                    <a:pt x="15" y="233"/>
                    <a:pt x="15" y="232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7" y="232"/>
                    <a:pt x="17" y="233"/>
                    <a:pt x="18" y="231"/>
                  </a:cubicBezTo>
                  <a:cubicBezTo>
                    <a:pt x="18" y="231"/>
                    <a:pt x="17" y="231"/>
                    <a:pt x="17" y="230"/>
                  </a:cubicBezTo>
                  <a:cubicBezTo>
                    <a:pt x="17" y="230"/>
                    <a:pt x="17" y="231"/>
                    <a:pt x="17" y="230"/>
                  </a:cubicBezTo>
                  <a:cubicBezTo>
                    <a:pt x="17" y="232"/>
                    <a:pt x="16" y="232"/>
                    <a:pt x="15" y="234"/>
                  </a:cubicBezTo>
                  <a:close/>
                  <a:moveTo>
                    <a:pt x="51" y="255"/>
                  </a:moveTo>
                  <a:cubicBezTo>
                    <a:pt x="51" y="256"/>
                    <a:pt x="50" y="257"/>
                    <a:pt x="51" y="257"/>
                  </a:cubicBezTo>
                  <a:cubicBezTo>
                    <a:pt x="51" y="256"/>
                    <a:pt x="52" y="256"/>
                    <a:pt x="52" y="255"/>
                  </a:cubicBezTo>
                  <a:cubicBezTo>
                    <a:pt x="51" y="255"/>
                    <a:pt x="51" y="255"/>
                    <a:pt x="51" y="255"/>
                  </a:cubicBezTo>
                  <a:close/>
                  <a:moveTo>
                    <a:pt x="20" y="235"/>
                  </a:moveTo>
                  <a:cubicBezTo>
                    <a:pt x="19" y="235"/>
                    <a:pt x="19" y="236"/>
                    <a:pt x="19" y="236"/>
                  </a:cubicBezTo>
                  <a:cubicBezTo>
                    <a:pt x="20" y="236"/>
                    <a:pt x="20" y="236"/>
                    <a:pt x="20" y="236"/>
                  </a:cubicBezTo>
                  <a:cubicBezTo>
                    <a:pt x="20" y="236"/>
                    <a:pt x="21" y="235"/>
                    <a:pt x="21" y="235"/>
                  </a:cubicBezTo>
                  <a:cubicBezTo>
                    <a:pt x="20" y="235"/>
                    <a:pt x="20" y="236"/>
                    <a:pt x="20" y="235"/>
                  </a:cubicBezTo>
                  <a:close/>
                  <a:moveTo>
                    <a:pt x="21" y="238"/>
                  </a:moveTo>
                  <a:cubicBezTo>
                    <a:pt x="21" y="237"/>
                    <a:pt x="22" y="237"/>
                    <a:pt x="22" y="236"/>
                  </a:cubicBezTo>
                  <a:cubicBezTo>
                    <a:pt x="21" y="236"/>
                    <a:pt x="21" y="237"/>
                    <a:pt x="21" y="238"/>
                  </a:cubicBezTo>
                  <a:close/>
                  <a:moveTo>
                    <a:pt x="17" y="236"/>
                  </a:moveTo>
                  <a:cubicBezTo>
                    <a:pt x="18" y="236"/>
                    <a:pt x="18" y="235"/>
                    <a:pt x="18" y="235"/>
                  </a:cubicBezTo>
                  <a:cubicBezTo>
                    <a:pt x="18" y="235"/>
                    <a:pt x="17" y="236"/>
                    <a:pt x="17" y="236"/>
                  </a:cubicBezTo>
                  <a:close/>
                  <a:moveTo>
                    <a:pt x="23" y="243"/>
                  </a:moveTo>
                  <a:cubicBezTo>
                    <a:pt x="24" y="243"/>
                    <a:pt x="25" y="241"/>
                    <a:pt x="26" y="240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41"/>
                    <a:pt x="24" y="242"/>
                    <a:pt x="23" y="243"/>
                  </a:cubicBezTo>
                  <a:close/>
                  <a:moveTo>
                    <a:pt x="17" y="238"/>
                  </a:moveTo>
                  <a:cubicBezTo>
                    <a:pt x="17" y="237"/>
                    <a:pt x="18" y="237"/>
                    <a:pt x="18" y="236"/>
                  </a:cubicBezTo>
                  <a:cubicBezTo>
                    <a:pt x="17" y="236"/>
                    <a:pt x="16" y="237"/>
                    <a:pt x="17" y="238"/>
                  </a:cubicBezTo>
                  <a:close/>
                  <a:moveTo>
                    <a:pt x="35" y="251"/>
                  </a:moveTo>
                  <a:cubicBezTo>
                    <a:pt x="35" y="252"/>
                    <a:pt x="36" y="250"/>
                    <a:pt x="36" y="250"/>
                  </a:cubicBezTo>
                  <a:lnTo>
                    <a:pt x="35" y="251"/>
                  </a:lnTo>
                  <a:close/>
                  <a:moveTo>
                    <a:pt x="38" y="255"/>
                  </a:moveTo>
                  <a:cubicBezTo>
                    <a:pt x="39" y="254"/>
                    <a:pt x="39" y="254"/>
                    <a:pt x="39" y="254"/>
                  </a:cubicBezTo>
                  <a:cubicBezTo>
                    <a:pt x="39" y="254"/>
                    <a:pt x="38" y="254"/>
                    <a:pt x="38" y="255"/>
                  </a:cubicBezTo>
                  <a:close/>
                  <a:moveTo>
                    <a:pt x="12" y="236"/>
                  </a:moveTo>
                  <a:cubicBezTo>
                    <a:pt x="12" y="236"/>
                    <a:pt x="12" y="237"/>
                    <a:pt x="12" y="237"/>
                  </a:cubicBezTo>
                  <a:cubicBezTo>
                    <a:pt x="13" y="236"/>
                    <a:pt x="13" y="236"/>
                    <a:pt x="13" y="236"/>
                  </a:cubicBezTo>
                  <a:cubicBezTo>
                    <a:pt x="13" y="236"/>
                    <a:pt x="12" y="236"/>
                    <a:pt x="12" y="236"/>
                  </a:cubicBezTo>
                  <a:close/>
                  <a:moveTo>
                    <a:pt x="38" y="253"/>
                  </a:moveTo>
                  <a:cubicBezTo>
                    <a:pt x="36" y="252"/>
                    <a:pt x="36" y="252"/>
                    <a:pt x="36" y="252"/>
                  </a:cubicBezTo>
                  <a:cubicBezTo>
                    <a:pt x="36" y="253"/>
                    <a:pt x="37" y="254"/>
                    <a:pt x="38" y="253"/>
                  </a:cubicBezTo>
                  <a:close/>
                  <a:moveTo>
                    <a:pt x="12" y="239"/>
                  </a:moveTo>
                  <a:cubicBezTo>
                    <a:pt x="13" y="238"/>
                    <a:pt x="13" y="238"/>
                    <a:pt x="13" y="238"/>
                  </a:cubicBezTo>
                  <a:cubicBezTo>
                    <a:pt x="13" y="238"/>
                    <a:pt x="13" y="239"/>
                    <a:pt x="13" y="238"/>
                  </a:cubicBezTo>
                  <a:cubicBezTo>
                    <a:pt x="12" y="238"/>
                    <a:pt x="14" y="237"/>
                    <a:pt x="13" y="237"/>
                  </a:cubicBezTo>
                  <a:cubicBezTo>
                    <a:pt x="12" y="237"/>
                    <a:pt x="12" y="238"/>
                    <a:pt x="12" y="239"/>
                  </a:cubicBezTo>
                  <a:close/>
                  <a:moveTo>
                    <a:pt x="35" y="256"/>
                  </a:moveTo>
                  <a:cubicBezTo>
                    <a:pt x="35" y="256"/>
                    <a:pt x="36" y="257"/>
                    <a:pt x="36" y="257"/>
                  </a:cubicBezTo>
                  <a:cubicBezTo>
                    <a:pt x="36" y="256"/>
                    <a:pt x="35" y="256"/>
                    <a:pt x="35" y="256"/>
                  </a:cubicBezTo>
                  <a:close/>
                  <a:moveTo>
                    <a:pt x="27" y="255"/>
                  </a:moveTo>
                  <a:cubicBezTo>
                    <a:pt x="27" y="255"/>
                    <a:pt x="28" y="254"/>
                    <a:pt x="28" y="254"/>
                  </a:cubicBezTo>
                  <a:cubicBezTo>
                    <a:pt x="27" y="254"/>
                    <a:pt x="27" y="254"/>
                    <a:pt x="27" y="255"/>
                  </a:cubicBezTo>
                  <a:close/>
                  <a:moveTo>
                    <a:pt x="8" y="244"/>
                  </a:moveTo>
                  <a:cubicBezTo>
                    <a:pt x="7" y="244"/>
                    <a:pt x="7" y="244"/>
                    <a:pt x="7" y="244"/>
                  </a:cubicBezTo>
                  <a:cubicBezTo>
                    <a:pt x="8" y="245"/>
                    <a:pt x="8" y="243"/>
                    <a:pt x="7" y="243"/>
                  </a:cubicBezTo>
                  <a:cubicBezTo>
                    <a:pt x="7" y="243"/>
                    <a:pt x="7" y="243"/>
                    <a:pt x="8" y="244"/>
                  </a:cubicBezTo>
                  <a:close/>
                  <a:moveTo>
                    <a:pt x="6" y="247"/>
                  </a:moveTo>
                  <a:cubicBezTo>
                    <a:pt x="7" y="248"/>
                    <a:pt x="9" y="244"/>
                    <a:pt x="8" y="244"/>
                  </a:cubicBezTo>
                  <a:cubicBezTo>
                    <a:pt x="7" y="245"/>
                    <a:pt x="7" y="246"/>
                    <a:pt x="6" y="247"/>
                  </a:cubicBezTo>
                  <a:close/>
                  <a:moveTo>
                    <a:pt x="11" y="248"/>
                  </a:moveTo>
                  <a:cubicBezTo>
                    <a:pt x="12" y="248"/>
                    <a:pt x="12" y="247"/>
                    <a:pt x="11" y="247"/>
                  </a:cubicBezTo>
                  <a:cubicBezTo>
                    <a:pt x="11" y="247"/>
                    <a:pt x="11" y="248"/>
                    <a:pt x="11" y="248"/>
                  </a:cubicBezTo>
                  <a:close/>
                  <a:moveTo>
                    <a:pt x="32" y="264"/>
                  </a:moveTo>
                  <a:cubicBezTo>
                    <a:pt x="33" y="264"/>
                    <a:pt x="33" y="264"/>
                    <a:pt x="33" y="263"/>
                  </a:cubicBezTo>
                  <a:cubicBezTo>
                    <a:pt x="32" y="263"/>
                    <a:pt x="32" y="263"/>
                    <a:pt x="32" y="264"/>
                  </a:cubicBezTo>
                  <a:close/>
                  <a:moveTo>
                    <a:pt x="10" y="250"/>
                  </a:moveTo>
                  <a:cubicBezTo>
                    <a:pt x="10" y="250"/>
                    <a:pt x="11" y="249"/>
                    <a:pt x="11" y="249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10" y="249"/>
                    <a:pt x="9" y="249"/>
                    <a:pt x="10" y="250"/>
                  </a:cubicBezTo>
                  <a:close/>
                  <a:moveTo>
                    <a:pt x="7" y="252"/>
                  </a:moveTo>
                  <a:cubicBezTo>
                    <a:pt x="7" y="251"/>
                    <a:pt x="9" y="249"/>
                    <a:pt x="8" y="248"/>
                  </a:cubicBezTo>
                  <a:cubicBezTo>
                    <a:pt x="8" y="249"/>
                    <a:pt x="6" y="251"/>
                    <a:pt x="7" y="252"/>
                  </a:cubicBezTo>
                  <a:close/>
                  <a:moveTo>
                    <a:pt x="3" y="247"/>
                  </a:moveTo>
                  <a:cubicBezTo>
                    <a:pt x="3" y="246"/>
                    <a:pt x="4" y="246"/>
                    <a:pt x="4" y="246"/>
                  </a:cubicBezTo>
                  <a:cubicBezTo>
                    <a:pt x="3" y="246"/>
                    <a:pt x="2" y="246"/>
                    <a:pt x="3" y="247"/>
                  </a:cubicBezTo>
                  <a:close/>
                  <a:moveTo>
                    <a:pt x="0" y="255"/>
                  </a:moveTo>
                  <a:cubicBezTo>
                    <a:pt x="1" y="253"/>
                    <a:pt x="3" y="253"/>
                    <a:pt x="2" y="251"/>
                  </a:cubicBezTo>
                  <a:cubicBezTo>
                    <a:pt x="2" y="253"/>
                    <a:pt x="0" y="254"/>
                    <a:pt x="0" y="255"/>
                  </a:cubicBezTo>
                  <a:close/>
                  <a:moveTo>
                    <a:pt x="30" y="271"/>
                  </a:moveTo>
                  <a:cubicBezTo>
                    <a:pt x="30" y="271"/>
                    <a:pt x="31" y="271"/>
                    <a:pt x="31" y="271"/>
                  </a:cubicBezTo>
                  <a:cubicBezTo>
                    <a:pt x="31" y="271"/>
                    <a:pt x="30" y="270"/>
                    <a:pt x="30" y="271"/>
                  </a:cubicBezTo>
                  <a:close/>
                  <a:moveTo>
                    <a:pt x="34" y="274"/>
                  </a:moveTo>
                  <a:cubicBezTo>
                    <a:pt x="35" y="275"/>
                    <a:pt x="34" y="275"/>
                    <a:pt x="35" y="275"/>
                  </a:cubicBezTo>
                  <a:cubicBezTo>
                    <a:pt x="36" y="275"/>
                    <a:pt x="35" y="275"/>
                    <a:pt x="35" y="274"/>
                  </a:cubicBezTo>
                  <a:cubicBezTo>
                    <a:pt x="35" y="274"/>
                    <a:pt x="35" y="274"/>
                    <a:pt x="34" y="274"/>
                  </a:cubicBezTo>
                  <a:close/>
                  <a:moveTo>
                    <a:pt x="3" y="254"/>
                  </a:moveTo>
                  <a:cubicBezTo>
                    <a:pt x="2" y="254"/>
                    <a:pt x="2" y="254"/>
                    <a:pt x="2" y="253"/>
                  </a:cubicBezTo>
                  <a:cubicBezTo>
                    <a:pt x="2" y="254"/>
                    <a:pt x="2" y="254"/>
                    <a:pt x="2" y="254"/>
                  </a:cubicBezTo>
                  <a:cubicBezTo>
                    <a:pt x="2" y="254"/>
                    <a:pt x="4" y="254"/>
                    <a:pt x="3" y="253"/>
                  </a:cubicBezTo>
                  <a:lnTo>
                    <a:pt x="3" y="254"/>
                  </a:lnTo>
                  <a:close/>
                  <a:moveTo>
                    <a:pt x="27" y="271"/>
                  </a:moveTo>
                  <a:cubicBezTo>
                    <a:pt x="27" y="271"/>
                    <a:pt x="27" y="272"/>
                    <a:pt x="28" y="271"/>
                  </a:cubicBezTo>
                  <a:cubicBezTo>
                    <a:pt x="28" y="271"/>
                    <a:pt x="27" y="270"/>
                    <a:pt x="27" y="271"/>
                  </a:cubicBezTo>
                  <a:close/>
                  <a:moveTo>
                    <a:pt x="31" y="278"/>
                  </a:moveTo>
                  <a:cubicBezTo>
                    <a:pt x="31" y="277"/>
                    <a:pt x="30" y="277"/>
                    <a:pt x="30" y="276"/>
                  </a:cubicBezTo>
                  <a:cubicBezTo>
                    <a:pt x="30" y="277"/>
                    <a:pt x="31" y="277"/>
                    <a:pt x="31" y="278"/>
                  </a:cubicBezTo>
                  <a:close/>
                  <a:moveTo>
                    <a:pt x="31" y="281"/>
                  </a:moveTo>
                  <a:cubicBezTo>
                    <a:pt x="32" y="281"/>
                    <a:pt x="32" y="281"/>
                    <a:pt x="32" y="281"/>
                  </a:cubicBezTo>
                  <a:cubicBezTo>
                    <a:pt x="32" y="280"/>
                    <a:pt x="32" y="280"/>
                    <a:pt x="33" y="280"/>
                  </a:cubicBezTo>
                  <a:cubicBezTo>
                    <a:pt x="33" y="280"/>
                    <a:pt x="33" y="279"/>
                    <a:pt x="33" y="279"/>
                  </a:cubicBezTo>
                  <a:cubicBezTo>
                    <a:pt x="32" y="280"/>
                    <a:pt x="32" y="281"/>
                    <a:pt x="31" y="281"/>
                  </a:cubicBezTo>
                  <a:close/>
                  <a:moveTo>
                    <a:pt x="782" y="255"/>
                  </a:moveTo>
                  <a:cubicBezTo>
                    <a:pt x="781" y="255"/>
                    <a:pt x="779" y="253"/>
                    <a:pt x="779" y="256"/>
                  </a:cubicBezTo>
                  <a:cubicBezTo>
                    <a:pt x="781" y="259"/>
                    <a:pt x="782" y="261"/>
                    <a:pt x="783" y="263"/>
                  </a:cubicBezTo>
                  <a:cubicBezTo>
                    <a:pt x="781" y="263"/>
                    <a:pt x="777" y="259"/>
                    <a:pt x="774" y="258"/>
                  </a:cubicBezTo>
                  <a:cubicBezTo>
                    <a:pt x="775" y="259"/>
                    <a:pt x="777" y="263"/>
                    <a:pt x="778" y="264"/>
                  </a:cubicBezTo>
                  <a:cubicBezTo>
                    <a:pt x="779" y="267"/>
                    <a:pt x="779" y="268"/>
                    <a:pt x="780" y="271"/>
                  </a:cubicBezTo>
                  <a:cubicBezTo>
                    <a:pt x="779" y="271"/>
                    <a:pt x="779" y="271"/>
                    <a:pt x="779" y="272"/>
                  </a:cubicBezTo>
                  <a:cubicBezTo>
                    <a:pt x="776" y="269"/>
                    <a:pt x="775" y="267"/>
                    <a:pt x="772" y="264"/>
                  </a:cubicBezTo>
                  <a:cubicBezTo>
                    <a:pt x="771" y="262"/>
                    <a:pt x="772" y="262"/>
                    <a:pt x="771" y="260"/>
                  </a:cubicBezTo>
                  <a:cubicBezTo>
                    <a:pt x="770" y="259"/>
                    <a:pt x="767" y="254"/>
                    <a:pt x="766" y="252"/>
                  </a:cubicBezTo>
                  <a:cubicBezTo>
                    <a:pt x="766" y="254"/>
                    <a:pt x="763" y="249"/>
                    <a:pt x="762" y="246"/>
                  </a:cubicBezTo>
                  <a:cubicBezTo>
                    <a:pt x="763" y="250"/>
                    <a:pt x="761" y="249"/>
                    <a:pt x="764" y="255"/>
                  </a:cubicBezTo>
                  <a:cubicBezTo>
                    <a:pt x="763" y="252"/>
                    <a:pt x="764" y="254"/>
                    <a:pt x="765" y="256"/>
                  </a:cubicBezTo>
                  <a:cubicBezTo>
                    <a:pt x="765" y="257"/>
                    <a:pt x="765" y="255"/>
                    <a:pt x="765" y="255"/>
                  </a:cubicBezTo>
                  <a:cubicBezTo>
                    <a:pt x="766" y="256"/>
                    <a:pt x="766" y="257"/>
                    <a:pt x="766" y="258"/>
                  </a:cubicBezTo>
                  <a:cubicBezTo>
                    <a:pt x="767" y="259"/>
                    <a:pt x="768" y="260"/>
                    <a:pt x="770" y="260"/>
                  </a:cubicBezTo>
                  <a:cubicBezTo>
                    <a:pt x="770" y="262"/>
                    <a:pt x="771" y="264"/>
                    <a:pt x="772" y="267"/>
                  </a:cubicBezTo>
                  <a:cubicBezTo>
                    <a:pt x="771" y="267"/>
                    <a:pt x="768" y="261"/>
                    <a:pt x="769" y="264"/>
                  </a:cubicBezTo>
                  <a:cubicBezTo>
                    <a:pt x="768" y="262"/>
                    <a:pt x="766" y="259"/>
                    <a:pt x="766" y="260"/>
                  </a:cubicBezTo>
                  <a:cubicBezTo>
                    <a:pt x="766" y="259"/>
                    <a:pt x="764" y="256"/>
                    <a:pt x="764" y="255"/>
                  </a:cubicBezTo>
                  <a:cubicBezTo>
                    <a:pt x="763" y="254"/>
                    <a:pt x="762" y="254"/>
                    <a:pt x="761" y="253"/>
                  </a:cubicBezTo>
                  <a:cubicBezTo>
                    <a:pt x="761" y="252"/>
                    <a:pt x="762" y="253"/>
                    <a:pt x="762" y="252"/>
                  </a:cubicBezTo>
                  <a:cubicBezTo>
                    <a:pt x="762" y="251"/>
                    <a:pt x="761" y="249"/>
                    <a:pt x="761" y="249"/>
                  </a:cubicBezTo>
                  <a:cubicBezTo>
                    <a:pt x="757" y="243"/>
                    <a:pt x="757" y="246"/>
                    <a:pt x="752" y="241"/>
                  </a:cubicBezTo>
                  <a:cubicBezTo>
                    <a:pt x="752" y="241"/>
                    <a:pt x="755" y="244"/>
                    <a:pt x="755" y="245"/>
                  </a:cubicBezTo>
                  <a:cubicBezTo>
                    <a:pt x="755" y="246"/>
                    <a:pt x="755" y="245"/>
                    <a:pt x="755" y="244"/>
                  </a:cubicBezTo>
                  <a:cubicBezTo>
                    <a:pt x="755" y="244"/>
                    <a:pt x="755" y="246"/>
                    <a:pt x="756" y="246"/>
                  </a:cubicBezTo>
                  <a:cubicBezTo>
                    <a:pt x="757" y="248"/>
                    <a:pt x="756" y="247"/>
                    <a:pt x="757" y="249"/>
                  </a:cubicBezTo>
                  <a:cubicBezTo>
                    <a:pt x="755" y="246"/>
                    <a:pt x="755" y="248"/>
                    <a:pt x="753" y="248"/>
                  </a:cubicBezTo>
                  <a:cubicBezTo>
                    <a:pt x="752" y="245"/>
                    <a:pt x="751" y="244"/>
                    <a:pt x="750" y="245"/>
                  </a:cubicBezTo>
                  <a:cubicBezTo>
                    <a:pt x="748" y="242"/>
                    <a:pt x="747" y="243"/>
                    <a:pt x="745" y="239"/>
                  </a:cubicBezTo>
                  <a:cubicBezTo>
                    <a:pt x="744" y="239"/>
                    <a:pt x="744" y="239"/>
                    <a:pt x="744" y="239"/>
                  </a:cubicBezTo>
                  <a:cubicBezTo>
                    <a:pt x="743" y="237"/>
                    <a:pt x="741" y="236"/>
                    <a:pt x="739" y="233"/>
                  </a:cubicBezTo>
                  <a:cubicBezTo>
                    <a:pt x="739" y="232"/>
                    <a:pt x="739" y="231"/>
                    <a:pt x="740" y="231"/>
                  </a:cubicBezTo>
                  <a:cubicBezTo>
                    <a:pt x="741" y="233"/>
                    <a:pt x="741" y="234"/>
                    <a:pt x="742" y="234"/>
                  </a:cubicBezTo>
                  <a:cubicBezTo>
                    <a:pt x="742" y="234"/>
                    <a:pt x="741" y="231"/>
                    <a:pt x="743" y="234"/>
                  </a:cubicBezTo>
                  <a:cubicBezTo>
                    <a:pt x="743" y="233"/>
                    <a:pt x="742" y="232"/>
                    <a:pt x="741" y="231"/>
                  </a:cubicBezTo>
                  <a:cubicBezTo>
                    <a:pt x="740" y="230"/>
                    <a:pt x="741" y="231"/>
                    <a:pt x="740" y="231"/>
                  </a:cubicBezTo>
                  <a:cubicBezTo>
                    <a:pt x="739" y="227"/>
                    <a:pt x="737" y="229"/>
                    <a:pt x="736" y="226"/>
                  </a:cubicBezTo>
                  <a:cubicBezTo>
                    <a:pt x="736" y="227"/>
                    <a:pt x="735" y="226"/>
                    <a:pt x="733" y="224"/>
                  </a:cubicBezTo>
                  <a:cubicBezTo>
                    <a:pt x="734" y="226"/>
                    <a:pt x="737" y="229"/>
                    <a:pt x="738" y="231"/>
                  </a:cubicBezTo>
                  <a:cubicBezTo>
                    <a:pt x="735" y="229"/>
                    <a:pt x="728" y="217"/>
                    <a:pt x="726" y="218"/>
                  </a:cubicBezTo>
                  <a:cubicBezTo>
                    <a:pt x="724" y="215"/>
                    <a:pt x="723" y="213"/>
                    <a:pt x="721" y="210"/>
                  </a:cubicBezTo>
                  <a:cubicBezTo>
                    <a:pt x="715" y="205"/>
                    <a:pt x="707" y="195"/>
                    <a:pt x="698" y="186"/>
                  </a:cubicBezTo>
                  <a:cubicBezTo>
                    <a:pt x="698" y="186"/>
                    <a:pt x="701" y="188"/>
                    <a:pt x="700" y="188"/>
                  </a:cubicBezTo>
                  <a:cubicBezTo>
                    <a:pt x="696" y="184"/>
                    <a:pt x="693" y="182"/>
                    <a:pt x="688" y="177"/>
                  </a:cubicBezTo>
                  <a:cubicBezTo>
                    <a:pt x="689" y="178"/>
                    <a:pt x="690" y="178"/>
                    <a:pt x="690" y="177"/>
                  </a:cubicBezTo>
                  <a:cubicBezTo>
                    <a:pt x="689" y="176"/>
                    <a:pt x="689" y="176"/>
                    <a:pt x="689" y="176"/>
                  </a:cubicBezTo>
                  <a:cubicBezTo>
                    <a:pt x="687" y="174"/>
                    <a:pt x="689" y="177"/>
                    <a:pt x="688" y="177"/>
                  </a:cubicBezTo>
                  <a:cubicBezTo>
                    <a:pt x="686" y="175"/>
                    <a:pt x="687" y="175"/>
                    <a:pt x="686" y="174"/>
                  </a:cubicBezTo>
                  <a:cubicBezTo>
                    <a:pt x="684" y="172"/>
                    <a:pt x="686" y="174"/>
                    <a:pt x="684" y="173"/>
                  </a:cubicBezTo>
                  <a:cubicBezTo>
                    <a:pt x="683" y="172"/>
                    <a:pt x="682" y="169"/>
                    <a:pt x="681" y="170"/>
                  </a:cubicBezTo>
                  <a:cubicBezTo>
                    <a:pt x="680" y="169"/>
                    <a:pt x="681" y="169"/>
                    <a:pt x="681" y="169"/>
                  </a:cubicBezTo>
                  <a:cubicBezTo>
                    <a:pt x="680" y="168"/>
                    <a:pt x="679" y="168"/>
                    <a:pt x="678" y="168"/>
                  </a:cubicBezTo>
                  <a:cubicBezTo>
                    <a:pt x="676" y="165"/>
                    <a:pt x="672" y="163"/>
                    <a:pt x="672" y="161"/>
                  </a:cubicBezTo>
                  <a:cubicBezTo>
                    <a:pt x="670" y="160"/>
                    <a:pt x="662" y="154"/>
                    <a:pt x="657" y="149"/>
                  </a:cubicBezTo>
                  <a:cubicBezTo>
                    <a:pt x="660" y="152"/>
                    <a:pt x="654" y="146"/>
                    <a:pt x="654" y="146"/>
                  </a:cubicBezTo>
                  <a:cubicBezTo>
                    <a:pt x="653" y="145"/>
                    <a:pt x="653" y="145"/>
                    <a:pt x="652" y="145"/>
                  </a:cubicBezTo>
                  <a:cubicBezTo>
                    <a:pt x="648" y="142"/>
                    <a:pt x="644" y="139"/>
                    <a:pt x="645" y="138"/>
                  </a:cubicBezTo>
                  <a:cubicBezTo>
                    <a:pt x="641" y="135"/>
                    <a:pt x="641" y="135"/>
                    <a:pt x="641" y="135"/>
                  </a:cubicBezTo>
                  <a:cubicBezTo>
                    <a:pt x="642" y="137"/>
                    <a:pt x="641" y="136"/>
                    <a:pt x="640" y="136"/>
                  </a:cubicBezTo>
                  <a:cubicBezTo>
                    <a:pt x="637" y="133"/>
                    <a:pt x="636" y="133"/>
                    <a:pt x="633" y="130"/>
                  </a:cubicBezTo>
                  <a:cubicBezTo>
                    <a:pt x="633" y="130"/>
                    <a:pt x="632" y="129"/>
                    <a:pt x="633" y="129"/>
                  </a:cubicBezTo>
                  <a:cubicBezTo>
                    <a:pt x="629" y="126"/>
                    <a:pt x="631" y="129"/>
                    <a:pt x="629" y="128"/>
                  </a:cubicBezTo>
                  <a:cubicBezTo>
                    <a:pt x="628" y="126"/>
                    <a:pt x="625" y="124"/>
                    <a:pt x="622" y="123"/>
                  </a:cubicBezTo>
                  <a:cubicBezTo>
                    <a:pt x="626" y="124"/>
                    <a:pt x="620" y="120"/>
                    <a:pt x="618" y="120"/>
                  </a:cubicBezTo>
                  <a:cubicBezTo>
                    <a:pt x="618" y="120"/>
                    <a:pt x="620" y="122"/>
                    <a:pt x="621" y="122"/>
                  </a:cubicBezTo>
                  <a:cubicBezTo>
                    <a:pt x="623" y="124"/>
                    <a:pt x="615" y="119"/>
                    <a:pt x="617" y="119"/>
                  </a:cubicBezTo>
                  <a:cubicBezTo>
                    <a:pt x="614" y="117"/>
                    <a:pt x="614" y="117"/>
                    <a:pt x="614" y="117"/>
                  </a:cubicBezTo>
                  <a:cubicBezTo>
                    <a:pt x="613" y="116"/>
                    <a:pt x="614" y="118"/>
                    <a:pt x="611" y="116"/>
                  </a:cubicBezTo>
                  <a:cubicBezTo>
                    <a:pt x="611" y="116"/>
                    <a:pt x="613" y="116"/>
                    <a:pt x="612" y="115"/>
                  </a:cubicBezTo>
                  <a:cubicBezTo>
                    <a:pt x="610" y="114"/>
                    <a:pt x="612" y="116"/>
                    <a:pt x="610" y="115"/>
                  </a:cubicBezTo>
                  <a:cubicBezTo>
                    <a:pt x="607" y="112"/>
                    <a:pt x="602" y="111"/>
                    <a:pt x="596" y="106"/>
                  </a:cubicBezTo>
                  <a:cubicBezTo>
                    <a:pt x="596" y="106"/>
                    <a:pt x="595" y="106"/>
                    <a:pt x="595" y="105"/>
                  </a:cubicBezTo>
                  <a:cubicBezTo>
                    <a:pt x="594" y="105"/>
                    <a:pt x="594" y="105"/>
                    <a:pt x="594" y="106"/>
                  </a:cubicBezTo>
                  <a:cubicBezTo>
                    <a:pt x="587" y="101"/>
                    <a:pt x="583" y="99"/>
                    <a:pt x="576" y="95"/>
                  </a:cubicBezTo>
                  <a:cubicBezTo>
                    <a:pt x="573" y="94"/>
                    <a:pt x="576" y="96"/>
                    <a:pt x="575" y="96"/>
                  </a:cubicBezTo>
                  <a:cubicBezTo>
                    <a:pt x="575" y="95"/>
                    <a:pt x="571" y="94"/>
                    <a:pt x="571" y="94"/>
                  </a:cubicBezTo>
                  <a:cubicBezTo>
                    <a:pt x="568" y="92"/>
                    <a:pt x="566" y="90"/>
                    <a:pt x="562" y="88"/>
                  </a:cubicBezTo>
                  <a:cubicBezTo>
                    <a:pt x="555" y="85"/>
                    <a:pt x="548" y="82"/>
                    <a:pt x="540" y="79"/>
                  </a:cubicBezTo>
                  <a:cubicBezTo>
                    <a:pt x="540" y="78"/>
                    <a:pt x="540" y="78"/>
                    <a:pt x="540" y="78"/>
                  </a:cubicBezTo>
                  <a:cubicBezTo>
                    <a:pt x="537" y="77"/>
                    <a:pt x="535" y="76"/>
                    <a:pt x="533" y="75"/>
                  </a:cubicBezTo>
                  <a:cubicBezTo>
                    <a:pt x="530" y="74"/>
                    <a:pt x="529" y="74"/>
                    <a:pt x="526" y="73"/>
                  </a:cubicBezTo>
                  <a:cubicBezTo>
                    <a:pt x="526" y="72"/>
                    <a:pt x="526" y="72"/>
                    <a:pt x="526" y="72"/>
                  </a:cubicBezTo>
                  <a:cubicBezTo>
                    <a:pt x="521" y="71"/>
                    <a:pt x="517" y="70"/>
                    <a:pt x="514" y="68"/>
                  </a:cubicBezTo>
                  <a:cubicBezTo>
                    <a:pt x="510" y="68"/>
                    <a:pt x="504" y="65"/>
                    <a:pt x="502" y="64"/>
                  </a:cubicBezTo>
                  <a:cubicBezTo>
                    <a:pt x="500" y="63"/>
                    <a:pt x="502" y="65"/>
                    <a:pt x="502" y="65"/>
                  </a:cubicBezTo>
                  <a:cubicBezTo>
                    <a:pt x="497" y="64"/>
                    <a:pt x="493" y="62"/>
                    <a:pt x="488" y="60"/>
                  </a:cubicBezTo>
                  <a:cubicBezTo>
                    <a:pt x="485" y="60"/>
                    <a:pt x="481" y="60"/>
                    <a:pt x="480" y="59"/>
                  </a:cubicBezTo>
                  <a:cubicBezTo>
                    <a:pt x="483" y="59"/>
                    <a:pt x="485" y="60"/>
                    <a:pt x="484" y="59"/>
                  </a:cubicBezTo>
                  <a:cubicBezTo>
                    <a:pt x="482" y="58"/>
                    <a:pt x="480" y="59"/>
                    <a:pt x="480" y="58"/>
                  </a:cubicBezTo>
                  <a:cubicBezTo>
                    <a:pt x="479" y="58"/>
                    <a:pt x="479" y="58"/>
                    <a:pt x="479" y="59"/>
                  </a:cubicBezTo>
                  <a:cubicBezTo>
                    <a:pt x="474" y="58"/>
                    <a:pt x="470" y="57"/>
                    <a:pt x="468" y="56"/>
                  </a:cubicBezTo>
                  <a:cubicBezTo>
                    <a:pt x="466" y="56"/>
                    <a:pt x="469" y="57"/>
                    <a:pt x="464" y="56"/>
                  </a:cubicBezTo>
                  <a:cubicBezTo>
                    <a:pt x="465" y="55"/>
                    <a:pt x="461" y="54"/>
                    <a:pt x="459" y="54"/>
                  </a:cubicBezTo>
                  <a:cubicBezTo>
                    <a:pt x="459" y="54"/>
                    <a:pt x="459" y="54"/>
                    <a:pt x="458" y="54"/>
                  </a:cubicBezTo>
                  <a:cubicBezTo>
                    <a:pt x="458" y="54"/>
                    <a:pt x="459" y="54"/>
                    <a:pt x="461" y="54"/>
                  </a:cubicBezTo>
                  <a:cubicBezTo>
                    <a:pt x="461" y="53"/>
                    <a:pt x="460" y="53"/>
                    <a:pt x="458" y="53"/>
                  </a:cubicBezTo>
                  <a:cubicBezTo>
                    <a:pt x="457" y="53"/>
                    <a:pt x="456" y="53"/>
                    <a:pt x="456" y="54"/>
                  </a:cubicBezTo>
                  <a:cubicBezTo>
                    <a:pt x="453" y="53"/>
                    <a:pt x="452" y="52"/>
                    <a:pt x="450" y="52"/>
                  </a:cubicBezTo>
                  <a:cubicBezTo>
                    <a:pt x="448" y="51"/>
                    <a:pt x="451" y="52"/>
                    <a:pt x="450" y="52"/>
                  </a:cubicBezTo>
                  <a:cubicBezTo>
                    <a:pt x="442" y="51"/>
                    <a:pt x="434" y="51"/>
                    <a:pt x="428" y="49"/>
                  </a:cubicBezTo>
                  <a:cubicBezTo>
                    <a:pt x="426" y="49"/>
                    <a:pt x="429" y="50"/>
                    <a:pt x="427" y="50"/>
                  </a:cubicBezTo>
                  <a:cubicBezTo>
                    <a:pt x="424" y="50"/>
                    <a:pt x="424" y="49"/>
                    <a:pt x="426" y="49"/>
                  </a:cubicBezTo>
                  <a:cubicBezTo>
                    <a:pt x="426" y="48"/>
                    <a:pt x="425" y="49"/>
                    <a:pt x="423" y="48"/>
                  </a:cubicBezTo>
                  <a:cubicBezTo>
                    <a:pt x="423" y="49"/>
                    <a:pt x="423" y="49"/>
                    <a:pt x="423" y="49"/>
                  </a:cubicBezTo>
                  <a:cubicBezTo>
                    <a:pt x="416" y="48"/>
                    <a:pt x="410" y="48"/>
                    <a:pt x="402" y="48"/>
                  </a:cubicBezTo>
                  <a:cubicBezTo>
                    <a:pt x="404" y="47"/>
                    <a:pt x="401" y="47"/>
                    <a:pt x="397" y="47"/>
                  </a:cubicBezTo>
                  <a:cubicBezTo>
                    <a:pt x="397" y="46"/>
                    <a:pt x="397" y="46"/>
                    <a:pt x="397" y="46"/>
                  </a:cubicBezTo>
                  <a:cubicBezTo>
                    <a:pt x="394" y="47"/>
                    <a:pt x="393" y="46"/>
                    <a:pt x="391" y="46"/>
                  </a:cubicBezTo>
                  <a:cubicBezTo>
                    <a:pt x="389" y="46"/>
                    <a:pt x="395" y="47"/>
                    <a:pt x="393" y="48"/>
                  </a:cubicBezTo>
                  <a:cubicBezTo>
                    <a:pt x="390" y="47"/>
                    <a:pt x="390" y="47"/>
                    <a:pt x="388" y="47"/>
                  </a:cubicBezTo>
                  <a:cubicBezTo>
                    <a:pt x="386" y="47"/>
                    <a:pt x="388" y="47"/>
                    <a:pt x="388" y="48"/>
                  </a:cubicBezTo>
                  <a:cubicBezTo>
                    <a:pt x="385" y="48"/>
                    <a:pt x="385" y="47"/>
                    <a:pt x="382" y="48"/>
                  </a:cubicBezTo>
                  <a:cubicBezTo>
                    <a:pt x="382" y="47"/>
                    <a:pt x="383" y="47"/>
                    <a:pt x="384" y="47"/>
                  </a:cubicBezTo>
                  <a:cubicBezTo>
                    <a:pt x="383" y="47"/>
                    <a:pt x="380" y="48"/>
                    <a:pt x="380" y="47"/>
                  </a:cubicBezTo>
                  <a:cubicBezTo>
                    <a:pt x="379" y="47"/>
                    <a:pt x="380" y="48"/>
                    <a:pt x="377" y="48"/>
                  </a:cubicBezTo>
                  <a:cubicBezTo>
                    <a:pt x="376" y="47"/>
                    <a:pt x="377" y="47"/>
                    <a:pt x="376" y="47"/>
                  </a:cubicBezTo>
                  <a:cubicBezTo>
                    <a:pt x="375" y="47"/>
                    <a:pt x="371" y="48"/>
                    <a:pt x="375" y="48"/>
                  </a:cubicBezTo>
                  <a:cubicBezTo>
                    <a:pt x="374" y="48"/>
                    <a:pt x="373" y="49"/>
                    <a:pt x="371" y="49"/>
                  </a:cubicBezTo>
                  <a:cubicBezTo>
                    <a:pt x="372" y="48"/>
                    <a:pt x="370" y="48"/>
                    <a:pt x="371" y="47"/>
                  </a:cubicBezTo>
                  <a:cubicBezTo>
                    <a:pt x="370" y="47"/>
                    <a:pt x="367" y="48"/>
                    <a:pt x="368" y="47"/>
                  </a:cubicBezTo>
                  <a:cubicBezTo>
                    <a:pt x="365" y="48"/>
                    <a:pt x="363" y="48"/>
                    <a:pt x="361" y="48"/>
                  </a:cubicBezTo>
                  <a:cubicBezTo>
                    <a:pt x="361" y="47"/>
                    <a:pt x="362" y="47"/>
                    <a:pt x="363" y="47"/>
                  </a:cubicBezTo>
                  <a:cubicBezTo>
                    <a:pt x="363" y="47"/>
                    <a:pt x="361" y="47"/>
                    <a:pt x="359" y="47"/>
                  </a:cubicBezTo>
                  <a:cubicBezTo>
                    <a:pt x="358" y="48"/>
                    <a:pt x="355" y="48"/>
                    <a:pt x="351" y="48"/>
                  </a:cubicBezTo>
                  <a:cubicBezTo>
                    <a:pt x="351" y="49"/>
                    <a:pt x="354" y="48"/>
                    <a:pt x="354" y="49"/>
                  </a:cubicBezTo>
                  <a:cubicBezTo>
                    <a:pt x="350" y="50"/>
                    <a:pt x="351" y="49"/>
                    <a:pt x="348" y="49"/>
                  </a:cubicBezTo>
                  <a:cubicBezTo>
                    <a:pt x="350" y="50"/>
                    <a:pt x="344" y="50"/>
                    <a:pt x="342" y="50"/>
                  </a:cubicBezTo>
                  <a:cubicBezTo>
                    <a:pt x="340" y="50"/>
                    <a:pt x="343" y="50"/>
                    <a:pt x="341" y="51"/>
                  </a:cubicBezTo>
                  <a:cubicBezTo>
                    <a:pt x="336" y="52"/>
                    <a:pt x="334" y="52"/>
                    <a:pt x="332" y="51"/>
                  </a:cubicBezTo>
                  <a:cubicBezTo>
                    <a:pt x="334" y="50"/>
                    <a:pt x="335" y="51"/>
                    <a:pt x="335" y="51"/>
                  </a:cubicBezTo>
                  <a:cubicBezTo>
                    <a:pt x="336" y="51"/>
                    <a:pt x="336" y="51"/>
                    <a:pt x="336" y="51"/>
                  </a:cubicBezTo>
                  <a:cubicBezTo>
                    <a:pt x="336" y="50"/>
                    <a:pt x="334" y="51"/>
                    <a:pt x="335" y="50"/>
                  </a:cubicBezTo>
                  <a:cubicBezTo>
                    <a:pt x="331" y="51"/>
                    <a:pt x="331" y="51"/>
                    <a:pt x="331" y="52"/>
                  </a:cubicBezTo>
                  <a:cubicBezTo>
                    <a:pt x="330" y="51"/>
                    <a:pt x="326" y="51"/>
                    <a:pt x="326" y="52"/>
                  </a:cubicBezTo>
                  <a:cubicBezTo>
                    <a:pt x="323" y="53"/>
                    <a:pt x="325" y="52"/>
                    <a:pt x="326" y="51"/>
                  </a:cubicBezTo>
                  <a:cubicBezTo>
                    <a:pt x="326" y="51"/>
                    <a:pt x="322" y="52"/>
                    <a:pt x="321" y="53"/>
                  </a:cubicBezTo>
                  <a:cubicBezTo>
                    <a:pt x="321" y="53"/>
                    <a:pt x="322" y="53"/>
                    <a:pt x="323" y="53"/>
                  </a:cubicBezTo>
                  <a:cubicBezTo>
                    <a:pt x="321" y="53"/>
                    <a:pt x="315" y="54"/>
                    <a:pt x="316" y="55"/>
                  </a:cubicBezTo>
                  <a:cubicBezTo>
                    <a:pt x="314" y="56"/>
                    <a:pt x="314" y="55"/>
                    <a:pt x="312" y="55"/>
                  </a:cubicBezTo>
                  <a:cubicBezTo>
                    <a:pt x="313" y="55"/>
                    <a:pt x="314" y="54"/>
                    <a:pt x="315" y="54"/>
                  </a:cubicBezTo>
                  <a:cubicBezTo>
                    <a:pt x="317" y="53"/>
                    <a:pt x="317" y="53"/>
                    <a:pt x="320" y="52"/>
                  </a:cubicBezTo>
                  <a:cubicBezTo>
                    <a:pt x="319" y="52"/>
                    <a:pt x="314" y="54"/>
                    <a:pt x="313" y="54"/>
                  </a:cubicBezTo>
                  <a:cubicBezTo>
                    <a:pt x="310" y="54"/>
                    <a:pt x="314" y="54"/>
                    <a:pt x="312" y="55"/>
                  </a:cubicBezTo>
                  <a:cubicBezTo>
                    <a:pt x="308" y="56"/>
                    <a:pt x="308" y="56"/>
                    <a:pt x="304" y="57"/>
                  </a:cubicBezTo>
                  <a:cubicBezTo>
                    <a:pt x="305" y="57"/>
                    <a:pt x="307" y="57"/>
                    <a:pt x="307" y="56"/>
                  </a:cubicBezTo>
                  <a:cubicBezTo>
                    <a:pt x="305" y="56"/>
                    <a:pt x="302" y="58"/>
                    <a:pt x="302" y="58"/>
                  </a:cubicBezTo>
                  <a:cubicBezTo>
                    <a:pt x="299" y="59"/>
                    <a:pt x="304" y="57"/>
                    <a:pt x="301" y="58"/>
                  </a:cubicBezTo>
                  <a:cubicBezTo>
                    <a:pt x="301" y="57"/>
                    <a:pt x="304" y="57"/>
                    <a:pt x="303" y="57"/>
                  </a:cubicBezTo>
                  <a:cubicBezTo>
                    <a:pt x="303" y="57"/>
                    <a:pt x="298" y="58"/>
                    <a:pt x="297" y="58"/>
                  </a:cubicBezTo>
                  <a:cubicBezTo>
                    <a:pt x="298" y="59"/>
                    <a:pt x="301" y="57"/>
                    <a:pt x="301" y="58"/>
                  </a:cubicBezTo>
                  <a:cubicBezTo>
                    <a:pt x="296" y="59"/>
                    <a:pt x="295" y="60"/>
                    <a:pt x="292" y="60"/>
                  </a:cubicBezTo>
                  <a:cubicBezTo>
                    <a:pt x="290" y="61"/>
                    <a:pt x="289" y="61"/>
                    <a:pt x="289" y="62"/>
                  </a:cubicBezTo>
                  <a:cubicBezTo>
                    <a:pt x="288" y="62"/>
                    <a:pt x="283" y="62"/>
                    <a:pt x="283" y="63"/>
                  </a:cubicBezTo>
                  <a:cubicBezTo>
                    <a:pt x="279" y="65"/>
                    <a:pt x="279" y="64"/>
                    <a:pt x="276" y="65"/>
                  </a:cubicBezTo>
                  <a:cubicBezTo>
                    <a:pt x="274" y="66"/>
                    <a:pt x="277" y="66"/>
                    <a:pt x="276" y="66"/>
                  </a:cubicBezTo>
                  <a:cubicBezTo>
                    <a:pt x="273" y="67"/>
                    <a:pt x="273" y="67"/>
                    <a:pt x="273" y="67"/>
                  </a:cubicBezTo>
                  <a:cubicBezTo>
                    <a:pt x="275" y="65"/>
                    <a:pt x="264" y="71"/>
                    <a:pt x="260" y="71"/>
                  </a:cubicBezTo>
                  <a:cubicBezTo>
                    <a:pt x="259" y="72"/>
                    <a:pt x="259" y="72"/>
                    <a:pt x="259" y="73"/>
                  </a:cubicBezTo>
                  <a:cubicBezTo>
                    <a:pt x="257" y="73"/>
                    <a:pt x="254" y="74"/>
                    <a:pt x="253" y="75"/>
                  </a:cubicBezTo>
                  <a:cubicBezTo>
                    <a:pt x="253" y="75"/>
                    <a:pt x="253" y="75"/>
                    <a:pt x="253" y="74"/>
                  </a:cubicBezTo>
                  <a:cubicBezTo>
                    <a:pt x="248" y="77"/>
                    <a:pt x="246" y="78"/>
                    <a:pt x="239" y="81"/>
                  </a:cubicBezTo>
                  <a:cubicBezTo>
                    <a:pt x="240" y="80"/>
                    <a:pt x="244" y="78"/>
                    <a:pt x="245" y="78"/>
                  </a:cubicBezTo>
                  <a:cubicBezTo>
                    <a:pt x="244" y="78"/>
                    <a:pt x="244" y="76"/>
                    <a:pt x="243" y="77"/>
                  </a:cubicBezTo>
                  <a:cubicBezTo>
                    <a:pt x="243" y="77"/>
                    <a:pt x="242" y="76"/>
                    <a:pt x="243" y="75"/>
                  </a:cubicBezTo>
                  <a:cubicBezTo>
                    <a:pt x="244" y="75"/>
                    <a:pt x="244" y="75"/>
                    <a:pt x="245" y="75"/>
                  </a:cubicBezTo>
                  <a:cubicBezTo>
                    <a:pt x="247" y="74"/>
                    <a:pt x="243" y="74"/>
                    <a:pt x="246" y="73"/>
                  </a:cubicBezTo>
                  <a:cubicBezTo>
                    <a:pt x="245" y="73"/>
                    <a:pt x="244" y="74"/>
                    <a:pt x="243" y="75"/>
                  </a:cubicBezTo>
                  <a:cubicBezTo>
                    <a:pt x="243" y="73"/>
                    <a:pt x="250" y="71"/>
                    <a:pt x="252" y="71"/>
                  </a:cubicBezTo>
                  <a:cubicBezTo>
                    <a:pt x="254" y="70"/>
                    <a:pt x="251" y="70"/>
                    <a:pt x="254" y="69"/>
                  </a:cubicBezTo>
                  <a:cubicBezTo>
                    <a:pt x="247" y="70"/>
                    <a:pt x="242" y="74"/>
                    <a:pt x="237" y="76"/>
                  </a:cubicBezTo>
                  <a:cubicBezTo>
                    <a:pt x="236" y="76"/>
                    <a:pt x="237" y="76"/>
                    <a:pt x="237" y="76"/>
                  </a:cubicBezTo>
                  <a:cubicBezTo>
                    <a:pt x="235" y="77"/>
                    <a:pt x="233" y="78"/>
                    <a:pt x="233" y="78"/>
                  </a:cubicBezTo>
                  <a:cubicBezTo>
                    <a:pt x="234" y="77"/>
                    <a:pt x="235" y="77"/>
                    <a:pt x="235" y="76"/>
                  </a:cubicBezTo>
                  <a:cubicBezTo>
                    <a:pt x="232" y="77"/>
                    <a:pt x="234" y="77"/>
                    <a:pt x="231" y="78"/>
                  </a:cubicBezTo>
                  <a:cubicBezTo>
                    <a:pt x="229" y="78"/>
                    <a:pt x="231" y="77"/>
                    <a:pt x="227" y="79"/>
                  </a:cubicBezTo>
                  <a:cubicBezTo>
                    <a:pt x="227" y="78"/>
                    <a:pt x="230" y="77"/>
                    <a:pt x="231" y="76"/>
                  </a:cubicBezTo>
                  <a:cubicBezTo>
                    <a:pt x="229" y="77"/>
                    <a:pt x="228" y="77"/>
                    <a:pt x="224" y="79"/>
                  </a:cubicBezTo>
                  <a:cubicBezTo>
                    <a:pt x="227" y="76"/>
                    <a:pt x="236" y="73"/>
                    <a:pt x="233" y="72"/>
                  </a:cubicBezTo>
                  <a:cubicBezTo>
                    <a:pt x="233" y="72"/>
                    <a:pt x="231" y="72"/>
                    <a:pt x="231" y="72"/>
                  </a:cubicBezTo>
                  <a:cubicBezTo>
                    <a:pt x="229" y="73"/>
                    <a:pt x="233" y="72"/>
                    <a:pt x="230" y="73"/>
                  </a:cubicBezTo>
                  <a:cubicBezTo>
                    <a:pt x="230" y="73"/>
                    <a:pt x="232" y="73"/>
                    <a:pt x="232" y="73"/>
                  </a:cubicBezTo>
                  <a:cubicBezTo>
                    <a:pt x="227" y="76"/>
                    <a:pt x="222" y="80"/>
                    <a:pt x="219" y="80"/>
                  </a:cubicBezTo>
                  <a:cubicBezTo>
                    <a:pt x="223" y="79"/>
                    <a:pt x="216" y="80"/>
                    <a:pt x="222" y="77"/>
                  </a:cubicBezTo>
                  <a:cubicBezTo>
                    <a:pt x="221" y="76"/>
                    <a:pt x="216" y="78"/>
                    <a:pt x="218" y="76"/>
                  </a:cubicBezTo>
                  <a:cubicBezTo>
                    <a:pt x="217" y="77"/>
                    <a:pt x="210" y="80"/>
                    <a:pt x="210" y="82"/>
                  </a:cubicBezTo>
                  <a:cubicBezTo>
                    <a:pt x="205" y="84"/>
                    <a:pt x="210" y="81"/>
                    <a:pt x="203" y="85"/>
                  </a:cubicBezTo>
                  <a:cubicBezTo>
                    <a:pt x="207" y="83"/>
                    <a:pt x="205" y="85"/>
                    <a:pt x="206" y="85"/>
                  </a:cubicBezTo>
                  <a:cubicBezTo>
                    <a:pt x="203" y="87"/>
                    <a:pt x="205" y="85"/>
                    <a:pt x="204" y="85"/>
                  </a:cubicBezTo>
                  <a:cubicBezTo>
                    <a:pt x="202" y="86"/>
                    <a:pt x="201" y="88"/>
                    <a:pt x="199" y="88"/>
                  </a:cubicBezTo>
                  <a:cubicBezTo>
                    <a:pt x="199" y="89"/>
                    <a:pt x="199" y="89"/>
                    <a:pt x="198" y="89"/>
                  </a:cubicBezTo>
                  <a:cubicBezTo>
                    <a:pt x="200" y="89"/>
                    <a:pt x="202" y="86"/>
                    <a:pt x="203" y="86"/>
                  </a:cubicBezTo>
                  <a:cubicBezTo>
                    <a:pt x="204" y="87"/>
                    <a:pt x="202" y="88"/>
                    <a:pt x="201" y="88"/>
                  </a:cubicBezTo>
                  <a:cubicBezTo>
                    <a:pt x="201" y="89"/>
                    <a:pt x="205" y="87"/>
                    <a:pt x="202" y="89"/>
                  </a:cubicBezTo>
                  <a:cubicBezTo>
                    <a:pt x="202" y="89"/>
                    <a:pt x="204" y="88"/>
                    <a:pt x="205" y="87"/>
                  </a:cubicBezTo>
                  <a:cubicBezTo>
                    <a:pt x="203" y="89"/>
                    <a:pt x="198" y="91"/>
                    <a:pt x="198" y="92"/>
                  </a:cubicBezTo>
                  <a:cubicBezTo>
                    <a:pt x="198" y="92"/>
                    <a:pt x="198" y="91"/>
                    <a:pt x="195" y="93"/>
                  </a:cubicBezTo>
                  <a:cubicBezTo>
                    <a:pt x="195" y="92"/>
                    <a:pt x="196" y="92"/>
                    <a:pt x="197" y="91"/>
                  </a:cubicBezTo>
                  <a:cubicBezTo>
                    <a:pt x="196" y="91"/>
                    <a:pt x="194" y="92"/>
                    <a:pt x="192" y="94"/>
                  </a:cubicBezTo>
                  <a:cubicBezTo>
                    <a:pt x="191" y="94"/>
                    <a:pt x="190" y="94"/>
                    <a:pt x="190" y="93"/>
                  </a:cubicBezTo>
                  <a:cubicBezTo>
                    <a:pt x="187" y="95"/>
                    <a:pt x="190" y="94"/>
                    <a:pt x="187" y="96"/>
                  </a:cubicBezTo>
                  <a:cubicBezTo>
                    <a:pt x="189" y="94"/>
                    <a:pt x="184" y="97"/>
                    <a:pt x="184" y="96"/>
                  </a:cubicBezTo>
                  <a:cubicBezTo>
                    <a:pt x="182" y="98"/>
                    <a:pt x="180" y="99"/>
                    <a:pt x="179" y="100"/>
                  </a:cubicBezTo>
                  <a:cubicBezTo>
                    <a:pt x="179" y="99"/>
                    <a:pt x="179" y="98"/>
                    <a:pt x="181" y="98"/>
                  </a:cubicBezTo>
                  <a:cubicBezTo>
                    <a:pt x="184" y="96"/>
                    <a:pt x="180" y="98"/>
                    <a:pt x="180" y="97"/>
                  </a:cubicBezTo>
                  <a:cubicBezTo>
                    <a:pt x="184" y="95"/>
                    <a:pt x="186" y="93"/>
                    <a:pt x="191" y="90"/>
                  </a:cubicBezTo>
                  <a:cubicBezTo>
                    <a:pt x="188" y="92"/>
                    <a:pt x="189" y="92"/>
                    <a:pt x="192" y="90"/>
                  </a:cubicBezTo>
                  <a:cubicBezTo>
                    <a:pt x="194" y="88"/>
                    <a:pt x="194" y="88"/>
                    <a:pt x="198" y="86"/>
                  </a:cubicBezTo>
                  <a:cubicBezTo>
                    <a:pt x="200" y="85"/>
                    <a:pt x="196" y="86"/>
                    <a:pt x="200" y="84"/>
                  </a:cubicBezTo>
                  <a:cubicBezTo>
                    <a:pt x="199" y="85"/>
                    <a:pt x="204" y="82"/>
                    <a:pt x="204" y="84"/>
                  </a:cubicBezTo>
                  <a:cubicBezTo>
                    <a:pt x="204" y="84"/>
                    <a:pt x="206" y="83"/>
                    <a:pt x="208" y="82"/>
                  </a:cubicBezTo>
                  <a:cubicBezTo>
                    <a:pt x="208" y="81"/>
                    <a:pt x="209" y="81"/>
                    <a:pt x="209" y="81"/>
                  </a:cubicBezTo>
                  <a:cubicBezTo>
                    <a:pt x="209" y="80"/>
                    <a:pt x="205" y="82"/>
                    <a:pt x="207" y="82"/>
                  </a:cubicBezTo>
                  <a:cubicBezTo>
                    <a:pt x="205" y="83"/>
                    <a:pt x="203" y="84"/>
                    <a:pt x="203" y="83"/>
                  </a:cubicBezTo>
                  <a:cubicBezTo>
                    <a:pt x="206" y="81"/>
                    <a:pt x="206" y="81"/>
                    <a:pt x="206" y="81"/>
                  </a:cubicBezTo>
                  <a:cubicBezTo>
                    <a:pt x="206" y="81"/>
                    <a:pt x="205" y="82"/>
                    <a:pt x="206" y="82"/>
                  </a:cubicBezTo>
                  <a:cubicBezTo>
                    <a:pt x="208" y="81"/>
                    <a:pt x="207" y="81"/>
                    <a:pt x="207" y="80"/>
                  </a:cubicBezTo>
                  <a:cubicBezTo>
                    <a:pt x="208" y="79"/>
                    <a:pt x="209" y="80"/>
                    <a:pt x="210" y="79"/>
                  </a:cubicBezTo>
                  <a:cubicBezTo>
                    <a:pt x="212" y="78"/>
                    <a:pt x="209" y="81"/>
                    <a:pt x="213" y="79"/>
                  </a:cubicBezTo>
                  <a:cubicBezTo>
                    <a:pt x="215" y="78"/>
                    <a:pt x="214" y="77"/>
                    <a:pt x="216" y="77"/>
                  </a:cubicBezTo>
                  <a:cubicBezTo>
                    <a:pt x="218" y="75"/>
                    <a:pt x="218" y="73"/>
                    <a:pt x="217" y="73"/>
                  </a:cubicBezTo>
                  <a:cubicBezTo>
                    <a:pt x="216" y="74"/>
                    <a:pt x="216" y="74"/>
                    <a:pt x="213" y="75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9" y="70"/>
                    <a:pt x="218" y="72"/>
                    <a:pt x="221" y="70"/>
                  </a:cubicBezTo>
                  <a:cubicBezTo>
                    <a:pt x="222" y="70"/>
                    <a:pt x="220" y="71"/>
                    <a:pt x="219" y="72"/>
                  </a:cubicBezTo>
                  <a:cubicBezTo>
                    <a:pt x="218" y="73"/>
                    <a:pt x="221" y="71"/>
                    <a:pt x="219" y="73"/>
                  </a:cubicBezTo>
                  <a:cubicBezTo>
                    <a:pt x="219" y="73"/>
                    <a:pt x="223" y="71"/>
                    <a:pt x="222" y="72"/>
                  </a:cubicBezTo>
                  <a:cubicBezTo>
                    <a:pt x="224" y="71"/>
                    <a:pt x="221" y="72"/>
                    <a:pt x="221" y="71"/>
                  </a:cubicBezTo>
                  <a:cubicBezTo>
                    <a:pt x="224" y="70"/>
                    <a:pt x="221" y="70"/>
                    <a:pt x="224" y="68"/>
                  </a:cubicBezTo>
                  <a:cubicBezTo>
                    <a:pt x="224" y="68"/>
                    <a:pt x="224" y="68"/>
                    <a:pt x="224" y="68"/>
                  </a:cubicBezTo>
                  <a:cubicBezTo>
                    <a:pt x="223" y="68"/>
                    <a:pt x="223" y="69"/>
                    <a:pt x="221" y="70"/>
                  </a:cubicBezTo>
                  <a:cubicBezTo>
                    <a:pt x="224" y="66"/>
                    <a:pt x="231" y="66"/>
                    <a:pt x="235" y="63"/>
                  </a:cubicBezTo>
                  <a:cubicBezTo>
                    <a:pt x="234" y="63"/>
                    <a:pt x="233" y="64"/>
                    <a:pt x="234" y="62"/>
                  </a:cubicBezTo>
                  <a:cubicBezTo>
                    <a:pt x="231" y="63"/>
                    <a:pt x="234" y="63"/>
                    <a:pt x="231" y="64"/>
                  </a:cubicBezTo>
                  <a:cubicBezTo>
                    <a:pt x="233" y="63"/>
                    <a:pt x="232" y="63"/>
                    <a:pt x="234" y="61"/>
                  </a:cubicBezTo>
                  <a:cubicBezTo>
                    <a:pt x="236" y="60"/>
                    <a:pt x="235" y="61"/>
                    <a:pt x="234" y="61"/>
                  </a:cubicBezTo>
                  <a:cubicBezTo>
                    <a:pt x="235" y="61"/>
                    <a:pt x="236" y="61"/>
                    <a:pt x="236" y="62"/>
                  </a:cubicBezTo>
                  <a:cubicBezTo>
                    <a:pt x="239" y="60"/>
                    <a:pt x="239" y="60"/>
                    <a:pt x="241" y="59"/>
                  </a:cubicBezTo>
                  <a:cubicBezTo>
                    <a:pt x="240" y="60"/>
                    <a:pt x="244" y="58"/>
                    <a:pt x="245" y="58"/>
                  </a:cubicBezTo>
                  <a:cubicBezTo>
                    <a:pt x="248" y="57"/>
                    <a:pt x="244" y="57"/>
                    <a:pt x="247" y="57"/>
                  </a:cubicBezTo>
                  <a:cubicBezTo>
                    <a:pt x="249" y="55"/>
                    <a:pt x="249" y="56"/>
                    <a:pt x="249" y="56"/>
                  </a:cubicBezTo>
                  <a:cubicBezTo>
                    <a:pt x="248" y="58"/>
                    <a:pt x="246" y="58"/>
                    <a:pt x="244" y="59"/>
                  </a:cubicBezTo>
                  <a:cubicBezTo>
                    <a:pt x="245" y="59"/>
                    <a:pt x="246" y="59"/>
                    <a:pt x="244" y="61"/>
                  </a:cubicBezTo>
                  <a:cubicBezTo>
                    <a:pt x="244" y="61"/>
                    <a:pt x="245" y="60"/>
                    <a:pt x="245" y="61"/>
                  </a:cubicBezTo>
                  <a:cubicBezTo>
                    <a:pt x="245" y="60"/>
                    <a:pt x="245" y="60"/>
                    <a:pt x="246" y="59"/>
                  </a:cubicBezTo>
                  <a:cubicBezTo>
                    <a:pt x="247" y="59"/>
                    <a:pt x="248" y="59"/>
                    <a:pt x="248" y="59"/>
                  </a:cubicBezTo>
                  <a:cubicBezTo>
                    <a:pt x="250" y="58"/>
                    <a:pt x="245" y="59"/>
                    <a:pt x="246" y="59"/>
                  </a:cubicBezTo>
                  <a:cubicBezTo>
                    <a:pt x="248" y="57"/>
                    <a:pt x="253" y="56"/>
                    <a:pt x="253" y="55"/>
                  </a:cubicBezTo>
                  <a:cubicBezTo>
                    <a:pt x="255" y="54"/>
                    <a:pt x="255" y="55"/>
                    <a:pt x="257" y="55"/>
                  </a:cubicBezTo>
                  <a:cubicBezTo>
                    <a:pt x="257" y="54"/>
                    <a:pt x="264" y="50"/>
                    <a:pt x="267" y="50"/>
                  </a:cubicBezTo>
                  <a:cubicBezTo>
                    <a:pt x="271" y="49"/>
                    <a:pt x="268" y="48"/>
                    <a:pt x="268" y="48"/>
                  </a:cubicBezTo>
                  <a:cubicBezTo>
                    <a:pt x="266" y="49"/>
                    <a:pt x="263" y="49"/>
                    <a:pt x="263" y="50"/>
                  </a:cubicBezTo>
                  <a:cubicBezTo>
                    <a:pt x="263" y="50"/>
                    <a:pt x="265" y="50"/>
                    <a:pt x="266" y="49"/>
                  </a:cubicBezTo>
                  <a:cubicBezTo>
                    <a:pt x="263" y="51"/>
                    <a:pt x="256" y="53"/>
                    <a:pt x="253" y="55"/>
                  </a:cubicBezTo>
                  <a:cubicBezTo>
                    <a:pt x="253" y="54"/>
                    <a:pt x="252" y="54"/>
                    <a:pt x="254" y="53"/>
                  </a:cubicBezTo>
                  <a:cubicBezTo>
                    <a:pt x="256" y="52"/>
                    <a:pt x="258" y="52"/>
                    <a:pt x="258" y="51"/>
                  </a:cubicBezTo>
                  <a:cubicBezTo>
                    <a:pt x="261" y="50"/>
                    <a:pt x="259" y="52"/>
                    <a:pt x="257" y="52"/>
                  </a:cubicBezTo>
                  <a:cubicBezTo>
                    <a:pt x="261" y="51"/>
                    <a:pt x="263" y="49"/>
                    <a:pt x="267" y="48"/>
                  </a:cubicBezTo>
                  <a:cubicBezTo>
                    <a:pt x="262" y="49"/>
                    <a:pt x="253" y="52"/>
                    <a:pt x="247" y="55"/>
                  </a:cubicBezTo>
                  <a:cubicBezTo>
                    <a:pt x="244" y="56"/>
                    <a:pt x="242" y="56"/>
                    <a:pt x="242" y="55"/>
                  </a:cubicBezTo>
                  <a:cubicBezTo>
                    <a:pt x="240" y="56"/>
                    <a:pt x="242" y="56"/>
                    <a:pt x="242" y="57"/>
                  </a:cubicBezTo>
                  <a:cubicBezTo>
                    <a:pt x="240" y="57"/>
                    <a:pt x="241" y="58"/>
                    <a:pt x="239" y="58"/>
                  </a:cubicBezTo>
                  <a:cubicBezTo>
                    <a:pt x="238" y="58"/>
                    <a:pt x="240" y="57"/>
                    <a:pt x="239" y="57"/>
                  </a:cubicBezTo>
                  <a:cubicBezTo>
                    <a:pt x="238" y="57"/>
                    <a:pt x="236" y="58"/>
                    <a:pt x="234" y="59"/>
                  </a:cubicBezTo>
                  <a:cubicBezTo>
                    <a:pt x="233" y="60"/>
                    <a:pt x="235" y="59"/>
                    <a:pt x="234" y="60"/>
                  </a:cubicBezTo>
                  <a:cubicBezTo>
                    <a:pt x="236" y="59"/>
                    <a:pt x="235" y="59"/>
                    <a:pt x="235" y="59"/>
                  </a:cubicBezTo>
                  <a:cubicBezTo>
                    <a:pt x="237" y="57"/>
                    <a:pt x="237" y="58"/>
                    <a:pt x="239" y="58"/>
                  </a:cubicBezTo>
                  <a:cubicBezTo>
                    <a:pt x="238" y="59"/>
                    <a:pt x="227" y="63"/>
                    <a:pt x="229" y="64"/>
                  </a:cubicBezTo>
                  <a:cubicBezTo>
                    <a:pt x="228" y="64"/>
                    <a:pt x="227" y="64"/>
                    <a:pt x="226" y="64"/>
                  </a:cubicBezTo>
                  <a:cubicBezTo>
                    <a:pt x="229" y="61"/>
                    <a:pt x="225" y="63"/>
                    <a:pt x="223" y="62"/>
                  </a:cubicBezTo>
                  <a:cubicBezTo>
                    <a:pt x="222" y="63"/>
                    <a:pt x="222" y="63"/>
                    <a:pt x="220" y="64"/>
                  </a:cubicBezTo>
                  <a:cubicBezTo>
                    <a:pt x="220" y="64"/>
                    <a:pt x="221" y="63"/>
                    <a:pt x="221" y="63"/>
                  </a:cubicBezTo>
                  <a:cubicBezTo>
                    <a:pt x="216" y="65"/>
                    <a:pt x="222" y="64"/>
                    <a:pt x="217" y="66"/>
                  </a:cubicBezTo>
                  <a:cubicBezTo>
                    <a:pt x="217" y="65"/>
                    <a:pt x="218" y="65"/>
                    <a:pt x="218" y="64"/>
                  </a:cubicBezTo>
                  <a:cubicBezTo>
                    <a:pt x="213" y="68"/>
                    <a:pt x="214" y="68"/>
                    <a:pt x="210" y="70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09" y="69"/>
                    <a:pt x="207" y="71"/>
                    <a:pt x="205" y="72"/>
                  </a:cubicBezTo>
                  <a:cubicBezTo>
                    <a:pt x="205" y="72"/>
                    <a:pt x="207" y="72"/>
                    <a:pt x="204" y="74"/>
                  </a:cubicBezTo>
                  <a:cubicBezTo>
                    <a:pt x="204" y="73"/>
                    <a:pt x="205" y="72"/>
                    <a:pt x="203" y="73"/>
                  </a:cubicBezTo>
                  <a:cubicBezTo>
                    <a:pt x="201" y="75"/>
                    <a:pt x="199" y="76"/>
                    <a:pt x="198" y="77"/>
                  </a:cubicBezTo>
                  <a:cubicBezTo>
                    <a:pt x="199" y="76"/>
                    <a:pt x="202" y="75"/>
                    <a:pt x="198" y="78"/>
                  </a:cubicBezTo>
                  <a:cubicBezTo>
                    <a:pt x="199" y="78"/>
                    <a:pt x="201" y="77"/>
                    <a:pt x="203" y="75"/>
                  </a:cubicBezTo>
                  <a:cubicBezTo>
                    <a:pt x="203" y="76"/>
                    <a:pt x="196" y="80"/>
                    <a:pt x="194" y="81"/>
                  </a:cubicBezTo>
                  <a:cubicBezTo>
                    <a:pt x="197" y="79"/>
                    <a:pt x="196" y="79"/>
                    <a:pt x="197" y="77"/>
                  </a:cubicBezTo>
                  <a:cubicBezTo>
                    <a:pt x="194" y="79"/>
                    <a:pt x="195" y="78"/>
                    <a:pt x="192" y="80"/>
                  </a:cubicBezTo>
                  <a:cubicBezTo>
                    <a:pt x="191" y="80"/>
                    <a:pt x="192" y="80"/>
                    <a:pt x="192" y="81"/>
                  </a:cubicBezTo>
                  <a:cubicBezTo>
                    <a:pt x="187" y="83"/>
                    <a:pt x="184" y="85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1" y="88"/>
                    <a:pt x="181" y="88"/>
                    <a:pt x="183" y="87"/>
                  </a:cubicBezTo>
                  <a:cubicBezTo>
                    <a:pt x="182" y="88"/>
                    <a:pt x="182" y="89"/>
                    <a:pt x="182" y="90"/>
                  </a:cubicBezTo>
                  <a:cubicBezTo>
                    <a:pt x="179" y="91"/>
                    <a:pt x="178" y="93"/>
                    <a:pt x="177" y="92"/>
                  </a:cubicBezTo>
                  <a:cubicBezTo>
                    <a:pt x="176" y="94"/>
                    <a:pt x="174" y="95"/>
                    <a:pt x="172" y="96"/>
                  </a:cubicBezTo>
                  <a:cubicBezTo>
                    <a:pt x="171" y="96"/>
                    <a:pt x="173" y="94"/>
                    <a:pt x="173" y="94"/>
                  </a:cubicBezTo>
                  <a:cubicBezTo>
                    <a:pt x="169" y="96"/>
                    <a:pt x="172" y="96"/>
                    <a:pt x="171" y="97"/>
                  </a:cubicBezTo>
                  <a:cubicBezTo>
                    <a:pt x="171" y="97"/>
                    <a:pt x="172" y="96"/>
                    <a:pt x="173" y="95"/>
                  </a:cubicBezTo>
                  <a:cubicBezTo>
                    <a:pt x="173" y="96"/>
                    <a:pt x="169" y="100"/>
                    <a:pt x="173" y="97"/>
                  </a:cubicBezTo>
                  <a:cubicBezTo>
                    <a:pt x="171" y="99"/>
                    <a:pt x="166" y="102"/>
                    <a:pt x="166" y="101"/>
                  </a:cubicBezTo>
                  <a:cubicBezTo>
                    <a:pt x="169" y="98"/>
                    <a:pt x="167" y="98"/>
                    <a:pt x="169" y="97"/>
                  </a:cubicBezTo>
                  <a:cubicBezTo>
                    <a:pt x="168" y="96"/>
                    <a:pt x="165" y="99"/>
                    <a:pt x="163" y="101"/>
                  </a:cubicBezTo>
                  <a:cubicBezTo>
                    <a:pt x="163" y="101"/>
                    <a:pt x="162" y="101"/>
                    <a:pt x="162" y="101"/>
                  </a:cubicBezTo>
                  <a:cubicBezTo>
                    <a:pt x="162" y="101"/>
                    <a:pt x="163" y="100"/>
                    <a:pt x="163" y="100"/>
                  </a:cubicBezTo>
                  <a:cubicBezTo>
                    <a:pt x="163" y="100"/>
                    <a:pt x="162" y="100"/>
                    <a:pt x="161" y="101"/>
                  </a:cubicBezTo>
                  <a:cubicBezTo>
                    <a:pt x="162" y="102"/>
                    <a:pt x="162" y="102"/>
                    <a:pt x="158" y="102"/>
                  </a:cubicBezTo>
                  <a:cubicBezTo>
                    <a:pt x="157" y="104"/>
                    <a:pt x="161" y="102"/>
                    <a:pt x="157" y="105"/>
                  </a:cubicBezTo>
                  <a:cubicBezTo>
                    <a:pt x="157" y="104"/>
                    <a:pt x="155" y="105"/>
                    <a:pt x="154" y="106"/>
                  </a:cubicBezTo>
                  <a:cubicBezTo>
                    <a:pt x="157" y="105"/>
                    <a:pt x="154" y="107"/>
                    <a:pt x="154" y="107"/>
                  </a:cubicBezTo>
                  <a:cubicBezTo>
                    <a:pt x="152" y="109"/>
                    <a:pt x="153" y="108"/>
                    <a:pt x="151" y="109"/>
                  </a:cubicBezTo>
                  <a:cubicBezTo>
                    <a:pt x="151" y="109"/>
                    <a:pt x="153" y="108"/>
                    <a:pt x="152" y="108"/>
                  </a:cubicBezTo>
                  <a:cubicBezTo>
                    <a:pt x="152" y="108"/>
                    <a:pt x="152" y="108"/>
                    <a:pt x="151" y="108"/>
                  </a:cubicBezTo>
                  <a:cubicBezTo>
                    <a:pt x="150" y="109"/>
                    <a:pt x="151" y="109"/>
                    <a:pt x="150" y="110"/>
                  </a:cubicBezTo>
                  <a:cubicBezTo>
                    <a:pt x="150" y="111"/>
                    <a:pt x="153" y="108"/>
                    <a:pt x="150" y="111"/>
                  </a:cubicBezTo>
                  <a:cubicBezTo>
                    <a:pt x="151" y="111"/>
                    <a:pt x="154" y="109"/>
                    <a:pt x="154" y="108"/>
                  </a:cubicBezTo>
                  <a:cubicBezTo>
                    <a:pt x="154" y="109"/>
                    <a:pt x="156" y="108"/>
                    <a:pt x="156" y="108"/>
                  </a:cubicBezTo>
                  <a:cubicBezTo>
                    <a:pt x="154" y="110"/>
                    <a:pt x="154" y="109"/>
                    <a:pt x="153" y="110"/>
                  </a:cubicBezTo>
                  <a:cubicBezTo>
                    <a:pt x="152" y="111"/>
                    <a:pt x="149" y="113"/>
                    <a:pt x="149" y="114"/>
                  </a:cubicBezTo>
                  <a:cubicBezTo>
                    <a:pt x="150" y="113"/>
                    <a:pt x="153" y="110"/>
                    <a:pt x="154" y="111"/>
                  </a:cubicBezTo>
                  <a:cubicBezTo>
                    <a:pt x="151" y="113"/>
                    <a:pt x="152" y="113"/>
                    <a:pt x="153" y="113"/>
                  </a:cubicBezTo>
                  <a:cubicBezTo>
                    <a:pt x="153" y="113"/>
                    <a:pt x="152" y="113"/>
                    <a:pt x="152" y="113"/>
                  </a:cubicBezTo>
                  <a:cubicBezTo>
                    <a:pt x="152" y="113"/>
                    <a:pt x="152" y="114"/>
                    <a:pt x="152" y="114"/>
                  </a:cubicBezTo>
                  <a:cubicBezTo>
                    <a:pt x="150" y="114"/>
                    <a:pt x="153" y="111"/>
                    <a:pt x="149" y="114"/>
                  </a:cubicBezTo>
                  <a:cubicBezTo>
                    <a:pt x="149" y="116"/>
                    <a:pt x="146" y="119"/>
                    <a:pt x="150" y="117"/>
                  </a:cubicBezTo>
                  <a:cubicBezTo>
                    <a:pt x="149" y="118"/>
                    <a:pt x="149" y="118"/>
                    <a:pt x="149" y="118"/>
                  </a:cubicBezTo>
                  <a:cubicBezTo>
                    <a:pt x="147" y="120"/>
                    <a:pt x="146" y="119"/>
                    <a:pt x="147" y="118"/>
                  </a:cubicBezTo>
                  <a:cubicBezTo>
                    <a:pt x="144" y="118"/>
                    <a:pt x="140" y="124"/>
                    <a:pt x="138" y="124"/>
                  </a:cubicBezTo>
                  <a:cubicBezTo>
                    <a:pt x="139" y="124"/>
                    <a:pt x="136" y="126"/>
                    <a:pt x="136" y="127"/>
                  </a:cubicBezTo>
                  <a:cubicBezTo>
                    <a:pt x="137" y="127"/>
                    <a:pt x="140" y="125"/>
                    <a:pt x="143" y="122"/>
                  </a:cubicBezTo>
                  <a:cubicBezTo>
                    <a:pt x="143" y="122"/>
                    <a:pt x="143" y="122"/>
                    <a:pt x="143" y="122"/>
                  </a:cubicBezTo>
                  <a:cubicBezTo>
                    <a:pt x="144" y="121"/>
                    <a:pt x="142" y="123"/>
                    <a:pt x="144" y="123"/>
                  </a:cubicBezTo>
                  <a:cubicBezTo>
                    <a:pt x="142" y="122"/>
                    <a:pt x="139" y="127"/>
                    <a:pt x="138" y="126"/>
                  </a:cubicBezTo>
                  <a:cubicBezTo>
                    <a:pt x="135" y="128"/>
                    <a:pt x="135" y="129"/>
                    <a:pt x="134" y="130"/>
                  </a:cubicBezTo>
                  <a:cubicBezTo>
                    <a:pt x="137" y="129"/>
                    <a:pt x="137" y="128"/>
                    <a:pt x="139" y="127"/>
                  </a:cubicBezTo>
                  <a:cubicBezTo>
                    <a:pt x="139" y="128"/>
                    <a:pt x="140" y="127"/>
                    <a:pt x="139" y="128"/>
                  </a:cubicBezTo>
                  <a:cubicBezTo>
                    <a:pt x="140" y="128"/>
                    <a:pt x="141" y="127"/>
                    <a:pt x="141" y="127"/>
                  </a:cubicBezTo>
                  <a:cubicBezTo>
                    <a:pt x="142" y="126"/>
                    <a:pt x="142" y="126"/>
                    <a:pt x="142" y="126"/>
                  </a:cubicBezTo>
                  <a:cubicBezTo>
                    <a:pt x="143" y="125"/>
                    <a:pt x="144" y="125"/>
                    <a:pt x="146" y="123"/>
                  </a:cubicBezTo>
                  <a:cubicBezTo>
                    <a:pt x="147" y="121"/>
                    <a:pt x="151" y="120"/>
                    <a:pt x="154" y="116"/>
                  </a:cubicBezTo>
                  <a:cubicBezTo>
                    <a:pt x="159" y="114"/>
                    <a:pt x="160" y="110"/>
                    <a:pt x="162" y="111"/>
                  </a:cubicBezTo>
                  <a:cubicBezTo>
                    <a:pt x="165" y="107"/>
                    <a:pt x="169" y="106"/>
                    <a:pt x="173" y="103"/>
                  </a:cubicBezTo>
                  <a:cubicBezTo>
                    <a:pt x="175" y="101"/>
                    <a:pt x="172" y="103"/>
                    <a:pt x="174" y="102"/>
                  </a:cubicBezTo>
                  <a:cubicBezTo>
                    <a:pt x="175" y="101"/>
                    <a:pt x="176" y="101"/>
                    <a:pt x="178" y="100"/>
                  </a:cubicBezTo>
                  <a:cubicBezTo>
                    <a:pt x="174" y="104"/>
                    <a:pt x="169" y="106"/>
                    <a:pt x="163" y="111"/>
                  </a:cubicBezTo>
                  <a:cubicBezTo>
                    <a:pt x="166" y="111"/>
                    <a:pt x="178" y="99"/>
                    <a:pt x="183" y="98"/>
                  </a:cubicBezTo>
                  <a:cubicBezTo>
                    <a:pt x="183" y="98"/>
                    <a:pt x="180" y="101"/>
                    <a:pt x="183" y="99"/>
                  </a:cubicBezTo>
                  <a:cubicBezTo>
                    <a:pt x="183" y="100"/>
                    <a:pt x="177" y="103"/>
                    <a:pt x="177" y="104"/>
                  </a:cubicBezTo>
                  <a:cubicBezTo>
                    <a:pt x="173" y="106"/>
                    <a:pt x="172" y="108"/>
                    <a:pt x="168" y="110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70" y="109"/>
                    <a:pt x="173" y="108"/>
                    <a:pt x="176" y="106"/>
                  </a:cubicBezTo>
                  <a:cubicBezTo>
                    <a:pt x="175" y="107"/>
                    <a:pt x="175" y="107"/>
                    <a:pt x="176" y="107"/>
                  </a:cubicBezTo>
                  <a:cubicBezTo>
                    <a:pt x="173" y="109"/>
                    <a:pt x="173" y="109"/>
                    <a:pt x="169" y="112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6" y="114"/>
                    <a:pt x="163" y="116"/>
                    <a:pt x="159" y="119"/>
                  </a:cubicBezTo>
                  <a:cubicBezTo>
                    <a:pt x="160" y="120"/>
                    <a:pt x="165" y="115"/>
                    <a:pt x="166" y="114"/>
                  </a:cubicBezTo>
                  <a:cubicBezTo>
                    <a:pt x="167" y="114"/>
                    <a:pt x="166" y="114"/>
                    <a:pt x="166" y="114"/>
                  </a:cubicBezTo>
                  <a:cubicBezTo>
                    <a:pt x="164" y="116"/>
                    <a:pt x="168" y="113"/>
                    <a:pt x="168" y="114"/>
                  </a:cubicBezTo>
                  <a:cubicBezTo>
                    <a:pt x="169" y="112"/>
                    <a:pt x="172" y="111"/>
                    <a:pt x="175" y="108"/>
                  </a:cubicBezTo>
                  <a:cubicBezTo>
                    <a:pt x="175" y="109"/>
                    <a:pt x="174" y="110"/>
                    <a:pt x="174" y="110"/>
                  </a:cubicBezTo>
                  <a:cubicBezTo>
                    <a:pt x="176" y="108"/>
                    <a:pt x="181" y="104"/>
                    <a:pt x="183" y="104"/>
                  </a:cubicBezTo>
                  <a:cubicBezTo>
                    <a:pt x="185" y="102"/>
                    <a:pt x="189" y="100"/>
                    <a:pt x="190" y="98"/>
                  </a:cubicBezTo>
                  <a:cubicBezTo>
                    <a:pt x="191" y="98"/>
                    <a:pt x="196" y="95"/>
                    <a:pt x="199" y="93"/>
                  </a:cubicBezTo>
                  <a:cubicBezTo>
                    <a:pt x="199" y="93"/>
                    <a:pt x="198" y="94"/>
                    <a:pt x="198" y="94"/>
                  </a:cubicBezTo>
                  <a:cubicBezTo>
                    <a:pt x="203" y="90"/>
                    <a:pt x="208" y="88"/>
                    <a:pt x="215" y="83"/>
                  </a:cubicBezTo>
                  <a:cubicBezTo>
                    <a:pt x="214" y="84"/>
                    <a:pt x="214" y="85"/>
                    <a:pt x="215" y="84"/>
                  </a:cubicBezTo>
                  <a:cubicBezTo>
                    <a:pt x="218" y="83"/>
                    <a:pt x="214" y="85"/>
                    <a:pt x="215" y="85"/>
                  </a:cubicBezTo>
                  <a:cubicBezTo>
                    <a:pt x="212" y="86"/>
                    <a:pt x="211" y="87"/>
                    <a:pt x="208" y="88"/>
                  </a:cubicBezTo>
                  <a:cubicBezTo>
                    <a:pt x="206" y="89"/>
                    <a:pt x="209" y="88"/>
                    <a:pt x="209" y="89"/>
                  </a:cubicBezTo>
                  <a:cubicBezTo>
                    <a:pt x="204" y="91"/>
                    <a:pt x="202" y="93"/>
                    <a:pt x="200" y="95"/>
                  </a:cubicBezTo>
                  <a:cubicBezTo>
                    <a:pt x="198" y="95"/>
                    <a:pt x="196" y="97"/>
                    <a:pt x="194" y="98"/>
                  </a:cubicBezTo>
                  <a:cubicBezTo>
                    <a:pt x="193" y="99"/>
                    <a:pt x="193" y="99"/>
                    <a:pt x="193" y="99"/>
                  </a:cubicBezTo>
                  <a:cubicBezTo>
                    <a:pt x="190" y="100"/>
                    <a:pt x="188" y="102"/>
                    <a:pt x="184" y="105"/>
                  </a:cubicBezTo>
                  <a:cubicBezTo>
                    <a:pt x="184" y="104"/>
                    <a:pt x="184" y="104"/>
                    <a:pt x="184" y="104"/>
                  </a:cubicBezTo>
                  <a:cubicBezTo>
                    <a:pt x="183" y="105"/>
                    <a:pt x="182" y="106"/>
                    <a:pt x="182" y="106"/>
                  </a:cubicBezTo>
                  <a:cubicBezTo>
                    <a:pt x="182" y="106"/>
                    <a:pt x="175" y="111"/>
                    <a:pt x="170" y="115"/>
                  </a:cubicBezTo>
                  <a:cubicBezTo>
                    <a:pt x="170" y="115"/>
                    <a:pt x="170" y="115"/>
                    <a:pt x="170" y="115"/>
                  </a:cubicBezTo>
                  <a:cubicBezTo>
                    <a:pt x="164" y="119"/>
                    <a:pt x="167" y="119"/>
                    <a:pt x="161" y="123"/>
                  </a:cubicBezTo>
                  <a:cubicBezTo>
                    <a:pt x="162" y="123"/>
                    <a:pt x="161" y="124"/>
                    <a:pt x="162" y="123"/>
                  </a:cubicBezTo>
                  <a:cubicBezTo>
                    <a:pt x="161" y="124"/>
                    <a:pt x="156" y="128"/>
                    <a:pt x="156" y="128"/>
                  </a:cubicBezTo>
                  <a:cubicBezTo>
                    <a:pt x="155" y="128"/>
                    <a:pt x="156" y="129"/>
                    <a:pt x="155" y="130"/>
                  </a:cubicBezTo>
                  <a:cubicBezTo>
                    <a:pt x="152" y="130"/>
                    <a:pt x="154" y="128"/>
                    <a:pt x="154" y="127"/>
                  </a:cubicBezTo>
                  <a:cubicBezTo>
                    <a:pt x="151" y="129"/>
                    <a:pt x="154" y="128"/>
                    <a:pt x="151" y="131"/>
                  </a:cubicBezTo>
                  <a:cubicBezTo>
                    <a:pt x="151" y="131"/>
                    <a:pt x="152" y="130"/>
                    <a:pt x="152" y="131"/>
                  </a:cubicBezTo>
                  <a:cubicBezTo>
                    <a:pt x="149" y="133"/>
                    <a:pt x="150" y="133"/>
                    <a:pt x="148" y="135"/>
                  </a:cubicBezTo>
                  <a:cubicBezTo>
                    <a:pt x="146" y="136"/>
                    <a:pt x="146" y="137"/>
                    <a:pt x="145" y="138"/>
                  </a:cubicBezTo>
                  <a:cubicBezTo>
                    <a:pt x="145" y="137"/>
                    <a:pt x="145" y="137"/>
                    <a:pt x="142" y="139"/>
                  </a:cubicBezTo>
                  <a:cubicBezTo>
                    <a:pt x="140" y="141"/>
                    <a:pt x="144" y="138"/>
                    <a:pt x="143" y="139"/>
                  </a:cubicBezTo>
                  <a:cubicBezTo>
                    <a:pt x="142" y="140"/>
                    <a:pt x="139" y="142"/>
                    <a:pt x="141" y="141"/>
                  </a:cubicBezTo>
                  <a:cubicBezTo>
                    <a:pt x="141" y="141"/>
                    <a:pt x="139" y="143"/>
                    <a:pt x="139" y="142"/>
                  </a:cubicBezTo>
                  <a:cubicBezTo>
                    <a:pt x="138" y="144"/>
                    <a:pt x="137" y="145"/>
                    <a:pt x="135" y="148"/>
                  </a:cubicBezTo>
                  <a:cubicBezTo>
                    <a:pt x="139" y="145"/>
                    <a:pt x="143" y="141"/>
                    <a:pt x="147" y="137"/>
                  </a:cubicBezTo>
                  <a:cubicBezTo>
                    <a:pt x="149" y="137"/>
                    <a:pt x="147" y="138"/>
                    <a:pt x="149" y="137"/>
                  </a:cubicBezTo>
                  <a:cubicBezTo>
                    <a:pt x="151" y="135"/>
                    <a:pt x="151" y="135"/>
                    <a:pt x="151" y="134"/>
                  </a:cubicBezTo>
                  <a:cubicBezTo>
                    <a:pt x="154" y="132"/>
                    <a:pt x="152" y="134"/>
                    <a:pt x="151" y="135"/>
                  </a:cubicBezTo>
                  <a:cubicBezTo>
                    <a:pt x="152" y="135"/>
                    <a:pt x="154" y="133"/>
                    <a:pt x="156" y="132"/>
                  </a:cubicBezTo>
                  <a:cubicBezTo>
                    <a:pt x="153" y="132"/>
                    <a:pt x="159" y="128"/>
                    <a:pt x="161" y="127"/>
                  </a:cubicBezTo>
                  <a:cubicBezTo>
                    <a:pt x="163" y="125"/>
                    <a:pt x="159" y="129"/>
                    <a:pt x="157" y="130"/>
                  </a:cubicBezTo>
                  <a:cubicBezTo>
                    <a:pt x="159" y="130"/>
                    <a:pt x="156" y="132"/>
                    <a:pt x="156" y="133"/>
                  </a:cubicBezTo>
                  <a:cubicBezTo>
                    <a:pt x="155" y="134"/>
                    <a:pt x="150" y="138"/>
                    <a:pt x="150" y="139"/>
                  </a:cubicBezTo>
                  <a:cubicBezTo>
                    <a:pt x="148" y="140"/>
                    <a:pt x="146" y="141"/>
                    <a:pt x="145" y="143"/>
                  </a:cubicBezTo>
                  <a:cubicBezTo>
                    <a:pt x="144" y="143"/>
                    <a:pt x="145" y="143"/>
                    <a:pt x="145" y="142"/>
                  </a:cubicBezTo>
                  <a:cubicBezTo>
                    <a:pt x="144" y="145"/>
                    <a:pt x="143" y="144"/>
                    <a:pt x="141" y="145"/>
                  </a:cubicBezTo>
                  <a:cubicBezTo>
                    <a:pt x="139" y="147"/>
                    <a:pt x="142" y="145"/>
                    <a:pt x="142" y="146"/>
                  </a:cubicBezTo>
                  <a:cubicBezTo>
                    <a:pt x="140" y="147"/>
                    <a:pt x="141" y="147"/>
                    <a:pt x="139" y="148"/>
                  </a:cubicBezTo>
                  <a:cubicBezTo>
                    <a:pt x="138" y="148"/>
                    <a:pt x="138" y="147"/>
                    <a:pt x="140" y="145"/>
                  </a:cubicBezTo>
                  <a:cubicBezTo>
                    <a:pt x="140" y="145"/>
                    <a:pt x="139" y="145"/>
                    <a:pt x="139" y="145"/>
                  </a:cubicBezTo>
                  <a:cubicBezTo>
                    <a:pt x="137" y="148"/>
                    <a:pt x="135" y="150"/>
                    <a:pt x="136" y="151"/>
                  </a:cubicBezTo>
                  <a:cubicBezTo>
                    <a:pt x="134" y="153"/>
                    <a:pt x="135" y="151"/>
                    <a:pt x="133" y="152"/>
                  </a:cubicBezTo>
                  <a:cubicBezTo>
                    <a:pt x="133" y="153"/>
                    <a:pt x="134" y="153"/>
                    <a:pt x="131" y="156"/>
                  </a:cubicBezTo>
                  <a:cubicBezTo>
                    <a:pt x="131" y="155"/>
                    <a:pt x="131" y="155"/>
                    <a:pt x="130" y="155"/>
                  </a:cubicBezTo>
                  <a:cubicBezTo>
                    <a:pt x="130" y="156"/>
                    <a:pt x="129" y="157"/>
                    <a:pt x="129" y="158"/>
                  </a:cubicBezTo>
                  <a:cubicBezTo>
                    <a:pt x="125" y="161"/>
                    <a:pt x="122" y="164"/>
                    <a:pt x="119" y="167"/>
                  </a:cubicBezTo>
                  <a:cubicBezTo>
                    <a:pt x="118" y="168"/>
                    <a:pt x="118" y="168"/>
                    <a:pt x="118" y="168"/>
                  </a:cubicBezTo>
                  <a:cubicBezTo>
                    <a:pt x="116" y="169"/>
                    <a:pt x="117" y="169"/>
                    <a:pt x="115" y="171"/>
                  </a:cubicBezTo>
                  <a:cubicBezTo>
                    <a:pt x="113" y="171"/>
                    <a:pt x="111" y="174"/>
                    <a:pt x="109" y="175"/>
                  </a:cubicBezTo>
                  <a:cubicBezTo>
                    <a:pt x="110" y="174"/>
                    <a:pt x="110" y="174"/>
                    <a:pt x="110" y="173"/>
                  </a:cubicBezTo>
                  <a:cubicBezTo>
                    <a:pt x="114" y="170"/>
                    <a:pt x="118" y="163"/>
                    <a:pt x="121" y="162"/>
                  </a:cubicBezTo>
                  <a:cubicBezTo>
                    <a:pt x="125" y="157"/>
                    <a:pt x="129" y="153"/>
                    <a:pt x="133" y="151"/>
                  </a:cubicBezTo>
                  <a:cubicBezTo>
                    <a:pt x="134" y="150"/>
                    <a:pt x="134" y="149"/>
                    <a:pt x="134" y="149"/>
                  </a:cubicBezTo>
                  <a:cubicBezTo>
                    <a:pt x="134" y="148"/>
                    <a:pt x="130" y="152"/>
                    <a:pt x="130" y="150"/>
                  </a:cubicBezTo>
                  <a:cubicBezTo>
                    <a:pt x="131" y="150"/>
                    <a:pt x="131" y="150"/>
                    <a:pt x="131" y="150"/>
                  </a:cubicBezTo>
                  <a:cubicBezTo>
                    <a:pt x="133" y="149"/>
                    <a:pt x="133" y="148"/>
                    <a:pt x="135" y="147"/>
                  </a:cubicBezTo>
                  <a:cubicBezTo>
                    <a:pt x="126" y="153"/>
                    <a:pt x="125" y="155"/>
                    <a:pt x="119" y="161"/>
                  </a:cubicBezTo>
                  <a:cubicBezTo>
                    <a:pt x="118" y="160"/>
                    <a:pt x="122" y="157"/>
                    <a:pt x="123" y="155"/>
                  </a:cubicBezTo>
                  <a:cubicBezTo>
                    <a:pt x="121" y="157"/>
                    <a:pt x="123" y="155"/>
                    <a:pt x="121" y="156"/>
                  </a:cubicBezTo>
                  <a:cubicBezTo>
                    <a:pt x="121" y="155"/>
                    <a:pt x="123" y="153"/>
                    <a:pt x="123" y="153"/>
                  </a:cubicBezTo>
                  <a:cubicBezTo>
                    <a:pt x="125" y="151"/>
                    <a:pt x="125" y="153"/>
                    <a:pt x="123" y="155"/>
                  </a:cubicBezTo>
                  <a:cubicBezTo>
                    <a:pt x="123" y="155"/>
                    <a:pt x="127" y="151"/>
                    <a:pt x="125" y="153"/>
                  </a:cubicBezTo>
                  <a:cubicBezTo>
                    <a:pt x="128" y="151"/>
                    <a:pt x="128" y="151"/>
                    <a:pt x="131" y="148"/>
                  </a:cubicBezTo>
                  <a:cubicBezTo>
                    <a:pt x="132" y="145"/>
                    <a:pt x="130" y="145"/>
                    <a:pt x="125" y="149"/>
                  </a:cubicBezTo>
                  <a:cubicBezTo>
                    <a:pt x="120" y="156"/>
                    <a:pt x="111" y="162"/>
                    <a:pt x="106" y="170"/>
                  </a:cubicBezTo>
                  <a:cubicBezTo>
                    <a:pt x="104" y="170"/>
                    <a:pt x="103" y="171"/>
                    <a:pt x="102" y="172"/>
                  </a:cubicBezTo>
                  <a:cubicBezTo>
                    <a:pt x="101" y="173"/>
                    <a:pt x="100" y="174"/>
                    <a:pt x="100" y="174"/>
                  </a:cubicBezTo>
                  <a:cubicBezTo>
                    <a:pt x="100" y="175"/>
                    <a:pt x="100" y="175"/>
                    <a:pt x="99" y="176"/>
                  </a:cubicBezTo>
                  <a:cubicBezTo>
                    <a:pt x="100" y="176"/>
                    <a:pt x="100" y="176"/>
                    <a:pt x="100" y="175"/>
                  </a:cubicBezTo>
                  <a:cubicBezTo>
                    <a:pt x="101" y="176"/>
                    <a:pt x="99" y="176"/>
                    <a:pt x="100" y="177"/>
                  </a:cubicBezTo>
                  <a:cubicBezTo>
                    <a:pt x="99" y="176"/>
                    <a:pt x="98" y="175"/>
                    <a:pt x="97" y="175"/>
                  </a:cubicBezTo>
                  <a:cubicBezTo>
                    <a:pt x="97" y="175"/>
                    <a:pt x="97" y="176"/>
                    <a:pt x="97" y="176"/>
                  </a:cubicBezTo>
                  <a:cubicBezTo>
                    <a:pt x="97" y="175"/>
                    <a:pt x="96" y="177"/>
                    <a:pt x="96" y="176"/>
                  </a:cubicBezTo>
                  <a:cubicBezTo>
                    <a:pt x="97" y="175"/>
                    <a:pt x="97" y="174"/>
                    <a:pt x="98" y="175"/>
                  </a:cubicBezTo>
                  <a:cubicBezTo>
                    <a:pt x="98" y="174"/>
                    <a:pt x="97" y="174"/>
                    <a:pt x="98" y="174"/>
                  </a:cubicBezTo>
                  <a:cubicBezTo>
                    <a:pt x="97" y="173"/>
                    <a:pt x="96" y="175"/>
                    <a:pt x="95" y="176"/>
                  </a:cubicBezTo>
                  <a:cubicBezTo>
                    <a:pt x="95" y="176"/>
                    <a:pt x="95" y="177"/>
                    <a:pt x="94" y="177"/>
                  </a:cubicBezTo>
                  <a:cubicBezTo>
                    <a:pt x="95" y="178"/>
                    <a:pt x="95" y="177"/>
                    <a:pt x="96" y="177"/>
                  </a:cubicBezTo>
                  <a:cubicBezTo>
                    <a:pt x="95" y="178"/>
                    <a:pt x="95" y="178"/>
                    <a:pt x="94" y="178"/>
                  </a:cubicBezTo>
                  <a:cubicBezTo>
                    <a:pt x="94" y="179"/>
                    <a:pt x="95" y="179"/>
                    <a:pt x="95" y="179"/>
                  </a:cubicBezTo>
                  <a:cubicBezTo>
                    <a:pt x="94" y="179"/>
                    <a:pt x="92" y="179"/>
                    <a:pt x="92" y="180"/>
                  </a:cubicBezTo>
                  <a:cubicBezTo>
                    <a:pt x="92" y="180"/>
                    <a:pt x="92" y="180"/>
                    <a:pt x="93" y="180"/>
                  </a:cubicBezTo>
                  <a:cubicBezTo>
                    <a:pt x="93" y="180"/>
                    <a:pt x="93" y="181"/>
                    <a:pt x="93" y="181"/>
                  </a:cubicBezTo>
                  <a:cubicBezTo>
                    <a:pt x="92" y="181"/>
                    <a:pt x="92" y="180"/>
                    <a:pt x="92" y="181"/>
                  </a:cubicBezTo>
                  <a:cubicBezTo>
                    <a:pt x="91" y="181"/>
                    <a:pt x="92" y="181"/>
                    <a:pt x="92" y="181"/>
                  </a:cubicBezTo>
                  <a:cubicBezTo>
                    <a:pt x="92" y="182"/>
                    <a:pt x="91" y="181"/>
                    <a:pt x="91" y="182"/>
                  </a:cubicBezTo>
                  <a:cubicBezTo>
                    <a:pt x="90" y="182"/>
                    <a:pt x="90" y="183"/>
                    <a:pt x="89" y="183"/>
                  </a:cubicBezTo>
                  <a:cubicBezTo>
                    <a:pt x="89" y="183"/>
                    <a:pt x="90" y="182"/>
                    <a:pt x="90" y="183"/>
                  </a:cubicBezTo>
                  <a:cubicBezTo>
                    <a:pt x="89" y="183"/>
                    <a:pt x="89" y="183"/>
                    <a:pt x="88" y="183"/>
                  </a:cubicBezTo>
                  <a:cubicBezTo>
                    <a:pt x="87" y="184"/>
                    <a:pt x="88" y="184"/>
                    <a:pt x="88" y="184"/>
                  </a:cubicBezTo>
                  <a:cubicBezTo>
                    <a:pt x="87" y="184"/>
                    <a:pt x="87" y="186"/>
                    <a:pt x="86" y="186"/>
                  </a:cubicBezTo>
                  <a:cubicBezTo>
                    <a:pt x="86" y="186"/>
                    <a:pt x="86" y="186"/>
                    <a:pt x="86" y="186"/>
                  </a:cubicBezTo>
                  <a:cubicBezTo>
                    <a:pt x="86" y="186"/>
                    <a:pt x="86" y="186"/>
                    <a:pt x="85" y="186"/>
                  </a:cubicBezTo>
                  <a:cubicBezTo>
                    <a:pt x="85" y="186"/>
                    <a:pt x="86" y="186"/>
                    <a:pt x="86" y="186"/>
                  </a:cubicBezTo>
                  <a:cubicBezTo>
                    <a:pt x="84" y="188"/>
                    <a:pt x="83" y="190"/>
                    <a:pt x="81" y="192"/>
                  </a:cubicBezTo>
                  <a:cubicBezTo>
                    <a:pt x="81" y="192"/>
                    <a:pt x="81" y="192"/>
                    <a:pt x="81" y="192"/>
                  </a:cubicBezTo>
                  <a:cubicBezTo>
                    <a:pt x="81" y="193"/>
                    <a:pt x="82" y="192"/>
                    <a:pt x="81" y="193"/>
                  </a:cubicBezTo>
                  <a:cubicBezTo>
                    <a:pt x="81" y="193"/>
                    <a:pt x="81" y="193"/>
                    <a:pt x="81" y="193"/>
                  </a:cubicBezTo>
                  <a:cubicBezTo>
                    <a:pt x="80" y="193"/>
                    <a:pt x="80" y="194"/>
                    <a:pt x="80" y="193"/>
                  </a:cubicBezTo>
                  <a:cubicBezTo>
                    <a:pt x="79" y="193"/>
                    <a:pt x="81" y="192"/>
                    <a:pt x="80" y="192"/>
                  </a:cubicBezTo>
                  <a:cubicBezTo>
                    <a:pt x="80" y="191"/>
                    <a:pt x="80" y="192"/>
                    <a:pt x="80" y="192"/>
                  </a:cubicBezTo>
                  <a:cubicBezTo>
                    <a:pt x="79" y="191"/>
                    <a:pt x="80" y="191"/>
                    <a:pt x="81" y="190"/>
                  </a:cubicBezTo>
                  <a:cubicBezTo>
                    <a:pt x="81" y="191"/>
                    <a:pt x="80" y="191"/>
                    <a:pt x="81" y="191"/>
                  </a:cubicBezTo>
                  <a:cubicBezTo>
                    <a:pt x="81" y="191"/>
                    <a:pt x="82" y="191"/>
                    <a:pt x="82" y="190"/>
                  </a:cubicBezTo>
                  <a:cubicBezTo>
                    <a:pt x="82" y="190"/>
                    <a:pt x="81" y="191"/>
                    <a:pt x="81" y="190"/>
                  </a:cubicBezTo>
                  <a:cubicBezTo>
                    <a:pt x="81" y="189"/>
                    <a:pt x="82" y="190"/>
                    <a:pt x="82" y="190"/>
                  </a:cubicBezTo>
                  <a:cubicBezTo>
                    <a:pt x="83" y="189"/>
                    <a:pt x="82" y="189"/>
                    <a:pt x="81" y="189"/>
                  </a:cubicBezTo>
                  <a:cubicBezTo>
                    <a:pt x="81" y="189"/>
                    <a:pt x="81" y="190"/>
                    <a:pt x="81" y="190"/>
                  </a:cubicBezTo>
                  <a:cubicBezTo>
                    <a:pt x="80" y="190"/>
                    <a:pt x="82" y="188"/>
                    <a:pt x="82" y="188"/>
                  </a:cubicBezTo>
                  <a:cubicBezTo>
                    <a:pt x="83" y="188"/>
                    <a:pt x="82" y="189"/>
                    <a:pt x="82" y="189"/>
                  </a:cubicBezTo>
                  <a:cubicBezTo>
                    <a:pt x="83" y="189"/>
                    <a:pt x="83" y="188"/>
                    <a:pt x="83" y="189"/>
                  </a:cubicBezTo>
                  <a:cubicBezTo>
                    <a:pt x="83" y="188"/>
                    <a:pt x="83" y="188"/>
                    <a:pt x="83" y="187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6" y="184"/>
                    <a:pt x="86" y="183"/>
                    <a:pt x="87" y="184"/>
                  </a:cubicBezTo>
                  <a:cubicBezTo>
                    <a:pt x="87" y="183"/>
                    <a:pt x="87" y="183"/>
                    <a:pt x="86" y="183"/>
                  </a:cubicBezTo>
                  <a:cubicBezTo>
                    <a:pt x="87" y="183"/>
                    <a:pt x="86" y="182"/>
                    <a:pt x="87" y="182"/>
                  </a:cubicBezTo>
                  <a:cubicBezTo>
                    <a:pt x="87" y="182"/>
                    <a:pt x="87" y="182"/>
                    <a:pt x="87" y="183"/>
                  </a:cubicBezTo>
                  <a:cubicBezTo>
                    <a:pt x="88" y="182"/>
                    <a:pt x="87" y="182"/>
                    <a:pt x="87" y="182"/>
                  </a:cubicBezTo>
                  <a:cubicBezTo>
                    <a:pt x="89" y="179"/>
                    <a:pt x="92" y="175"/>
                    <a:pt x="9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5" y="172"/>
                    <a:pt x="95" y="171"/>
                    <a:pt x="95" y="171"/>
                  </a:cubicBezTo>
                  <a:cubicBezTo>
                    <a:pt x="95" y="170"/>
                    <a:pt x="95" y="171"/>
                    <a:pt x="95" y="171"/>
                  </a:cubicBezTo>
                  <a:cubicBezTo>
                    <a:pt x="95" y="171"/>
                    <a:pt x="95" y="171"/>
                    <a:pt x="95" y="170"/>
                  </a:cubicBezTo>
                  <a:cubicBezTo>
                    <a:pt x="94" y="170"/>
                    <a:pt x="94" y="170"/>
                    <a:pt x="94" y="171"/>
                  </a:cubicBezTo>
                  <a:cubicBezTo>
                    <a:pt x="93" y="170"/>
                    <a:pt x="94" y="169"/>
                    <a:pt x="95" y="169"/>
                  </a:cubicBezTo>
                  <a:cubicBezTo>
                    <a:pt x="95" y="169"/>
                    <a:pt x="94" y="169"/>
                    <a:pt x="95" y="170"/>
                  </a:cubicBezTo>
                  <a:cubicBezTo>
                    <a:pt x="95" y="170"/>
                    <a:pt x="95" y="169"/>
                    <a:pt x="95" y="169"/>
                  </a:cubicBezTo>
                  <a:cubicBezTo>
                    <a:pt x="96" y="170"/>
                    <a:pt x="95" y="170"/>
                    <a:pt x="95" y="170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96" y="168"/>
                    <a:pt x="103" y="164"/>
                    <a:pt x="102" y="163"/>
                  </a:cubicBezTo>
                  <a:cubicBezTo>
                    <a:pt x="105" y="161"/>
                    <a:pt x="102" y="163"/>
                    <a:pt x="105" y="161"/>
                  </a:cubicBezTo>
                  <a:cubicBezTo>
                    <a:pt x="107" y="157"/>
                    <a:pt x="113" y="152"/>
                    <a:pt x="118" y="147"/>
                  </a:cubicBezTo>
                  <a:cubicBezTo>
                    <a:pt x="116" y="151"/>
                    <a:pt x="121" y="145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4" y="142"/>
                    <a:pt x="124" y="143"/>
                    <a:pt x="126" y="141"/>
                  </a:cubicBezTo>
                  <a:cubicBezTo>
                    <a:pt x="124" y="141"/>
                    <a:pt x="130" y="137"/>
                    <a:pt x="128" y="138"/>
                  </a:cubicBezTo>
                  <a:cubicBezTo>
                    <a:pt x="129" y="136"/>
                    <a:pt x="131" y="136"/>
                    <a:pt x="131" y="136"/>
                  </a:cubicBezTo>
                  <a:cubicBezTo>
                    <a:pt x="132" y="135"/>
                    <a:pt x="131" y="135"/>
                    <a:pt x="131" y="135"/>
                  </a:cubicBezTo>
                  <a:cubicBezTo>
                    <a:pt x="133" y="134"/>
                    <a:pt x="133" y="133"/>
                    <a:pt x="136" y="131"/>
                  </a:cubicBezTo>
                  <a:cubicBezTo>
                    <a:pt x="135" y="132"/>
                    <a:pt x="136" y="132"/>
                    <a:pt x="137" y="131"/>
                  </a:cubicBezTo>
                  <a:cubicBezTo>
                    <a:pt x="141" y="128"/>
                    <a:pt x="136" y="130"/>
                    <a:pt x="139" y="128"/>
                  </a:cubicBezTo>
                  <a:cubicBezTo>
                    <a:pt x="138" y="128"/>
                    <a:pt x="136" y="130"/>
                    <a:pt x="135" y="130"/>
                  </a:cubicBezTo>
                  <a:cubicBezTo>
                    <a:pt x="134" y="131"/>
                    <a:pt x="134" y="132"/>
                    <a:pt x="134" y="132"/>
                  </a:cubicBezTo>
                  <a:cubicBezTo>
                    <a:pt x="130" y="134"/>
                    <a:pt x="128" y="137"/>
                    <a:pt x="123" y="141"/>
                  </a:cubicBezTo>
                  <a:cubicBezTo>
                    <a:pt x="122" y="141"/>
                    <a:pt x="121" y="143"/>
                    <a:pt x="122" y="141"/>
                  </a:cubicBezTo>
                  <a:cubicBezTo>
                    <a:pt x="121" y="142"/>
                    <a:pt x="120" y="143"/>
                    <a:pt x="117" y="145"/>
                  </a:cubicBezTo>
                  <a:cubicBezTo>
                    <a:pt x="121" y="141"/>
                    <a:pt x="127" y="135"/>
                    <a:pt x="130" y="134"/>
                  </a:cubicBezTo>
                  <a:cubicBezTo>
                    <a:pt x="131" y="133"/>
                    <a:pt x="130" y="132"/>
                    <a:pt x="131" y="132"/>
                  </a:cubicBezTo>
                  <a:cubicBezTo>
                    <a:pt x="129" y="133"/>
                    <a:pt x="130" y="133"/>
                    <a:pt x="128" y="135"/>
                  </a:cubicBezTo>
                  <a:cubicBezTo>
                    <a:pt x="131" y="131"/>
                    <a:pt x="126" y="134"/>
                    <a:pt x="127" y="132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4" y="134"/>
                    <a:pt x="127" y="133"/>
                    <a:pt x="125" y="135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2" y="146"/>
                    <a:pt x="112" y="146"/>
                    <a:pt x="113" y="145"/>
                  </a:cubicBezTo>
                  <a:cubicBezTo>
                    <a:pt x="111" y="147"/>
                    <a:pt x="111" y="147"/>
                    <a:pt x="111" y="147"/>
                  </a:cubicBezTo>
                  <a:cubicBezTo>
                    <a:pt x="111" y="148"/>
                    <a:pt x="112" y="146"/>
                    <a:pt x="113" y="146"/>
                  </a:cubicBezTo>
                  <a:cubicBezTo>
                    <a:pt x="113" y="147"/>
                    <a:pt x="111" y="147"/>
                    <a:pt x="110" y="148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0"/>
                    <a:pt x="103" y="155"/>
                    <a:pt x="100" y="157"/>
                  </a:cubicBezTo>
                  <a:cubicBezTo>
                    <a:pt x="101" y="156"/>
                    <a:pt x="104" y="154"/>
                    <a:pt x="104" y="152"/>
                  </a:cubicBezTo>
                  <a:cubicBezTo>
                    <a:pt x="108" y="149"/>
                    <a:pt x="109" y="148"/>
                    <a:pt x="111" y="145"/>
                  </a:cubicBezTo>
                  <a:cubicBezTo>
                    <a:pt x="110" y="145"/>
                    <a:pt x="109" y="147"/>
                    <a:pt x="108" y="148"/>
                  </a:cubicBezTo>
                  <a:cubicBezTo>
                    <a:pt x="108" y="145"/>
                    <a:pt x="106" y="148"/>
                    <a:pt x="103" y="152"/>
                  </a:cubicBezTo>
                  <a:cubicBezTo>
                    <a:pt x="105" y="150"/>
                    <a:pt x="103" y="150"/>
                    <a:pt x="101" y="151"/>
                  </a:cubicBezTo>
                  <a:cubicBezTo>
                    <a:pt x="103" y="149"/>
                    <a:pt x="103" y="149"/>
                    <a:pt x="104" y="149"/>
                  </a:cubicBezTo>
                  <a:cubicBezTo>
                    <a:pt x="105" y="148"/>
                    <a:pt x="105" y="147"/>
                    <a:pt x="107" y="145"/>
                  </a:cubicBezTo>
                  <a:cubicBezTo>
                    <a:pt x="108" y="144"/>
                    <a:pt x="108" y="146"/>
                    <a:pt x="109" y="144"/>
                  </a:cubicBezTo>
                  <a:cubicBezTo>
                    <a:pt x="111" y="142"/>
                    <a:pt x="109" y="141"/>
                    <a:pt x="113" y="139"/>
                  </a:cubicBezTo>
                  <a:cubicBezTo>
                    <a:pt x="113" y="139"/>
                    <a:pt x="111" y="141"/>
                    <a:pt x="111" y="141"/>
                  </a:cubicBezTo>
                  <a:cubicBezTo>
                    <a:pt x="114" y="139"/>
                    <a:pt x="114" y="138"/>
                    <a:pt x="113" y="138"/>
                  </a:cubicBezTo>
                  <a:cubicBezTo>
                    <a:pt x="115" y="136"/>
                    <a:pt x="115" y="137"/>
                    <a:pt x="115" y="137"/>
                  </a:cubicBezTo>
                  <a:cubicBezTo>
                    <a:pt x="115" y="136"/>
                    <a:pt x="118" y="134"/>
                    <a:pt x="118" y="133"/>
                  </a:cubicBezTo>
                  <a:cubicBezTo>
                    <a:pt x="118" y="133"/>
                    <a:pt x="116" y="134"/>
                    <a:pt x="115" y="135"/>
                  </a:cubicBezTo>
                  <a:cubicBezTo>
                    <a:pt x="116" y="134"/>
                    <a:pt x="116" y="134"/>
                    <a:pt x="117" y="132"/>
                  </a:cubicBezTo>
                  <a:cubicBezTo>
                    <a:pt x="115" y="134"/>
                    <a:pt x="115" y="134"/>
                    <a:pt x="116" y="132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4" y="133"/>
                    <a:pt x="113" y="134"/>
                    <a:pt x="112" y="135"/>
                  </a:cubicBezTo>
                  <a:cubicBezTo>
                    <a:pt x="111" y="136"/>
                    <a:pt x="112" y="134"/>
                    <a:pt x="109" y="137"/>
                  </a:cubicBezTo>
                  <a:cubicBezTo>
                    <a:pt x="111" y="135"/>
                    <a:pt x="109" y="136"/>
                    <a:pt x="110" y="134"/>
                  </a:cubicBezTo>
                  <a:cubicBezTo>
                    <a:pt x="112" y="133"/>
                    <a:pt x="110" y="133"/>
                    <a:pt x="111" y="133"/>
                  </a:cubicBezTo>
                  <a:cubicBezTo>
                    <a:pt x="112" y="131"/>
                    <a:pt x="115" y="128"/>
                    <a:pt x="116" y="127"/>
                  </a:cubicBezTo>
                  <a:cubicBezTo>
                    <a:pt x="118" y="126"/>
                    <a:pt x="119" y="125"/>
                    <a:pt x="120" y="126"/>
                  </a:cubicBezTo>
                  <a:cubicBezTo>
                    <a:pt x="121" y="125"/>
                    <a:pt x="121" y="124"/>
                    <a:pt x="121" y="124"/>
                  </a:cubicBezTo>
                  <a:cubicBezTo>
                    <a:pt x="121" y="124"/>
                    <a:pt x="119" y="125"/>
                    <a:pt x="119" y="124"/>
                  </a:cubicBezTo>
                  <a:cubicBezTo>
                    <a:pt x="122" y="121"/>
                    <a:pt x="125" y="119"/>
                    <a:pt x="126" y="117"/>
                  </a:cubicBezTo>
                  <a:cubicBezTo>
                    <a:pt x="127" y="116"/>
                    <a:pt x="127" y="116"/>
                    <a:pt x="128" y="116"/>
                  </a:cubicBezTo>
                  <a:cubicBezTo>
                    <a:pt x="142" y="104"/>
                    <a:pt x="148" y="99"/>
                    <a:pt x="162" y="88"/>
                  </a:cubicBezTo>
                  <a:cubicBezTo>
                    <a:pt x="163" y="89"/>
                    <a:pt x="163" y="89"/>
                    <a:pt x="164" y="88"/>
                  </a:cubicBezTo>
                  <a:cubicBezTo>
                    <a:pt x="166" y="86"/>
                    <a:pt x="163" y="88"/>
                    <a:pt x="163" y="88"/>
                  </a:cubicBezTo>
                  <a:cubicBezTo>
                    <a:pt x="175" y="79"/>
                    <a:pt x="184" y="73"/>
                    <a:pt x="197" y="65"/>
                  </a:cubicBezTo>
                  <a:cubicBezTo>
                    <a:pt x="197" y="65"/>
                    <a:pt x="196" y="65"/>
                    <a:pt x="195" y="66"/>
                  </a:cubicBezTo>
                  <a:cubicBezTo>
                    <a:pt x="196" y="65"/>
                    <a:pt x="197" y="65"/>
                    <a:pt x="199" y="63"/>
                  </a:cubicBezTo>
                  <a:cubicBezTo>
                    <a:pt x="199" y="64"/>
                    <a:pt x="199" y="64"/>
                    <a:pt x="201" y="63"/>
                  </a:cubicBezTo>
                  <a:cubicBezTo>
                    <a:pt x="202" y="63"/>
                    <a:pt x="201" y="62"/>
                    <a:pt x="201" y="62"/>
                  </a:cubicBezTo>
                  <a:cubicBezTo>
                    <a:pt x="203" y="61"/>
                    <a:pt x="203" y="61"/>
                    <a:pt x="203" y="62"/>
                  </a:cubicBezTo>
                  <a:cubicBezTo>
                    <a:pt x="207" y="60"/>
                    <a:pt x="211" y="58"/>
                    <a:pt x="214" y="56"/>
                  </a:cubicBezTo>
                  <a:cubicBezTo>
                    <a:pt x="213" y="56"/>
                    <a:pt x="212" y="57"/>
                    <a:pt x="210" y="57"/>
                  </a:cubicBezTo>
                  <a:cubicBezTo>
                    <a:pt x="214" y="54"/>
                    <a:pt x="214" y="57"/>
                    <a:pt x="222" y="53"/>
                  </a:cubicBezTo>
                  <a:cubicBezTo>
                    <a:pt x="222" y="52"/>
                    <a:pt x="218" y="54"/>
                    <a:pt x="217" y="54"/>
                  </a:cubicBezTo>
                  <a:cubicBezTo>
                    <a:pt x="219" y="52"/>
                    <a:pt x="216" y="54"/>
                    <a:pt x="216" y="53"/>
                  </a:cubicBezTo>
                  <a:cubicBezTo>
                    <a:pt x="215" y="53"/>
                    <a:pt x="214" y="54"/>
                    <a:pt x="214" y="54"/>
                  </a:cubicBezTo>
                  <a:cubicBezTo>
                    <a:pt x="212" y="54"/>
                    <a:pt x="215" y="53"/>
                    <a:pt x="210" y="56"/>
                  </a:cubicBezTo>
                  <a:cubicBezTo>
                    <a:pt x="211" y="54"/>
                    <a:pt x="217" y="52"/>
                    <a:pt x="219" y="50"/>
                  </a:cubicBezTo>
                  <a:cubicBezTo>
                    <a:pt x="220" y="50"/>
                    <a:pt x="219" y="51"/>
                    <a:pt x="221" y="50"/>
                  </a:cubicBezTo>
                  <a:cubicBezTo>
                    <a:pt x="227" y="46"/>
                    <a:pt x="237" y="41"/>
                    <a:pt x="245" y="39"/>
                  </a:cubicBezTo>
                  <a:cubicBezTo>
                    <a:pt x="246" y="40"/>
                    <a:pt x="242" y="40"/>
                    <a:pt x="241" y="41"/>
                  </a:cubicBezTo>
                  <a:cubicBezTo>
                    <a:pt x="242" y="41"/>
                    <a:pt x="244" y="40"/>
                    <a:pt x="245" y="40"/>
                  </a:cubicBezTo>
                  <a:cubicBezTo>
                    <a:pt x="247" y="39"/>
                    <a:pt x="249" y="39"/>
                    <a:pt x="254" y="37"/>
                  </a:cubicBezTo>
                  <a:cubicBezTo>
                    <a:pt x="252" y="37"/>
                    <a:pt x="247" y="38"/>
                    <a:pt x="253" y="36"/>
                  </a:cubicBezTo>
                  <a:cubicBezTo>
                    <a:pt x="252" y="36"/>
                    <a:pt x="250" y="37"/>
                    <a:pt x="251" y="36"/>
                  </a:cubicBezTo>
                  <a:cubicBezTo>
                    <a:pt x="252" y="36"/>
                    <a:pt x="254" y="35"/>
                    <a:pt x="255" y="35"/>
                  </a:cubicBezTo>
                  <a:cubicBezTo>
                    <a:pt x="257" y="35"/>
                    <a:pt x="255" y="34"/>
                    <a:pt x="258" y="33"/>
                  </a:cubicBezTo>
                  <a:cubicBezTo>
                    <a:pt x="259" y="34"/>
                    <a:pt x="259" y="34"/>
                    <a:pt x="259" y="34"/>
                  </a:cubicBezTo>
                  <a:cubicBezTo>
                    <a:pt x="263" y="32"/>
                    <a:pt x="265" y="32"/>
                    <a:pt x="267" y="31"/>
                  </a:cubicBezTo>
                  <a:cubicBezTo>
                    <a:pt x="273" y="28"/>
                    <a:pt x="273" y="30"/>
                    <a:pt x="279" y="27"/>
                  </a:cubicBezTo>
                  <a:cubicBezTo>
                    <a:pt x="280" y="27"/>
                    <a:pt x="279" y="27"/>
                    <a:pt x="279" y="28"/>
                  </a:cubicBezTo>
                  <a:cubicBezTo>
                    <a:pt x="282" y="27"/>
                    <a:pt x="285" y="26"/>
                    <a:pt x="285" y="25"/>
                  </a:cubicBezTo>
                  <a:cubicBezTo>
                    <a:pt x="288" y="26"/>
                    <a:pt x="294" y="23"/>
                    <a:pt x="301" y="22"/>
                  </a:cubicBezTo>
                  <a:cubicBezTo>
                    <a:pt x="301" y="21"/>
                    <a:pt x="301" y="21"/>
                    <a:pt x="301" y="21"/>
                  </a:cubicBezTo>
                  <a:cubicBezTo>
                    <a:pt x="301" y="21"/>
                    <a:pt x="297" y="22"/>
                    <a:pt x="296" y="22"/>
                  </a:cubicBezTo>
                  <a:cubicBezTo>
                    <a:pt x="298" y="21"/>
                    <a:pt x="297" y="22"/>
                    <a:pt x="298" y="21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1" y="20"/>
                    <a:pt x="297" y="21"/>
                    <a:pt x="297" y="21"/>
                  </a:cubicBezTo>
                  <a:cubicBezTo>
                    <a:pt x="300" y="19"/>
                    <a:pt x="301" y="19"/>
                    <a:pt x="305" y="18"/>
                  </a:cubicBezTo>
                  <a:cubicBezTo>
                    <a:pt x="305" y="19"/>
                    <a:pt x="307" y="18"/>
                    <a:pt x="306" y="19"/>
                  </a:cubicBezTo>
                  <a:cubicBezTo>
                    <a:pt x="308" y="18"/>
                    <a:pt x="309" y="17"/>
                    <a:pt x="309" y="18"/>
                  </a:cubicBezTo>
                  <a:cubicBezTo>
                    <a:pt x="316" y="16"/>
                    <a:pt x="316" y="16"/>
                    <a:pt x="322" y="15"/>
                  </a:cubicBezTo>
                  <a:cubicBezTo>
                    <a:pt x="325" y="15"/>
                    <a:pt x="325" y="14"/>
                    <a:pt x="327" y="13"/>
                  </a:cubicBezTo>
                  <a:cubicBezTo>
                    <a:pt x="329" y="12"/>
                    <a:pt x="329" y="13"/>
                    <a:pt x="330" y="13"/>
                  </a:cubicBezTo>
                  <a:cubicBezTo>
                    <a:pt x="332" y="13"/>
                    <a:pt x="332" y="12"/>
                    <a:pt x="334" y="12"/>
                  </a:cubicBezTo>
                  <a:cubicBezTo>
                    <a:pt x="336" y="12"/>
                    <a:pt x="338" y="11"/>
                    <a:pt x="338" y="12"/>
                  </a:cubicBezTo>
                  <a:cubicBezTo>
                    <a:pt x="337" y="12"/>
                    <a:pt x="338" y="12"/>
                    <a:pt x="337" y="12"/>
                  </a:cubicBezTo>
                  <a:cubicBezTo>
                    <a:pt x="337" y="12"/>
                    <a:pt x="336" y="12"/>
                    <a:pt x="336" y="12"/>
                  </a:cubicBezTo>
                  <a:cubicBezTo>
                    <a:pt x="336" y="13"/>
                    <a:pt x="340" y="11"/>
                    <a:pt x="341" y="12"/>
                  </a:cubicBezTo>
                  <a:cubicBezTo>
                    <a:pt x="343" y="12"/>
                    <a:pt x="337" y="12"/>
                    <a:pt x="340" y="11"/>
                  </a:cubicBezTo>
                  <a:cubicBezTo>
                    <a:pt x="342" y="11"/>
                    <a:pt x="342" y="11"/>
                    <a:pt x="342" y="11"/>
                  </a:cubicBezTo>
                  <a:cubicBezTo>
                    <a:pt x="344" y="11"/>
                    <a:pt x="344" y="11"/>
                    <a:pt x="345" y="11"/>
                  </a:cubicBezTo>
                  <a:cubicBezTo>
                    <a:pt x="346" y="10"/>
                    <a:pt x="340" y="11"/>
                    <a:pt x="342" y="10"/>
                  </a:cubicBezTo>
                  <a:cubicBezTo>
                    <a:pt x="347" y="10"/>
                    <a:pt x="347" y="10"/>
                    <a:pt x="347" y="10"/>
                  </a:cubicBezTo>
                  <a:cubicBezTo>
                    <a:pt x="347" y="9"/>
                    <a:pt x="347" y="9"/>
                    <a:pt x="345" y="9"/>
                  </a:cubicBezTo>
                  <a:cubicBezTo>
                    <a:pt x="349" y="8"/>
                    <a:pt x="350" y="10"/>
                    <a:pt x="354" y="10"/>
                  </a:cubicBezTo>
                  <a:cubicBezTo>
                    <a:pt x="356" y="10"/>
                    <a:pt x="358" y="9"/>
                    <a:pt x="360" y="9"/>
                  </a:cubicBezTo>
                  <a:cubicBezTo>
                    <a:pt x="361" y="9"/>
                    <a:pt x="359" y="9"/>
                    <a:pt x="361" y="9"/>
                  </a:cubicBezTo>
                  <a:cubicBezTo>
                    <a:pt x="360" y="9"/>
                    <a:pt x="359" y="9"/>
                    <a:pt x="358" y="9"/>
                  </a:cubicBezTo>
                  <a:cubicBezTo>
                    <a:pt x="355" y="8"/>
                    <a:pt x="363" y="8"/>
                    <a:pt x="360" y="8"/>
                  </a:cubicBezTo>
                  <a:cubicBezTo>
                    <a:pt x="361" y="7"/>
                    <a:pt x="362" y="9"/>
                    <a:pt x="364" y="8"/>
                  </a:cubicBezTo>
                  <a:cubicBezTo>
                    <a:pt x="367" y="8"/>
                    <a:pt x="362" y="8"/>
                    <a:pt x="363" y="7"/>
                  </a:cubicBezTo>
                  <a:cubicBezTo>
                    <a:pt x="364" y="7"/>
                    <a:pt x="365" y="7"/>
                    <a:pt x="365" y="7"/>
                  </a:cubicBezTo>
                  <a:cubicBezTo>
                    <a:pt x="366" y="7"/>
                    <a:pt x="367" y="8"/>
                    <a:pt x="367" y="8"/>
                  </a:cubicBezTo>
                  <a:cubicBezTo>
                    <a:pt x="367" y="9"/>
                    <a:pt x="370" y="8"/>
                    <a:pt x="371" y="9"/>
                  </a:cubicBezTo>
                  <a:cubicBezTo>
                    <a:pt x="374" y="8"/>
                    <a:pt x="371" y="8"/>
                    <a:pt x="372" y="8"/>
                  </a:cubicBezTo>
                  <a:cubicBezTo>
                    <a:pt x="372" y="7"/>
                    <a:pt x="371" y="8"/>
                    <a:pt x="371" y="8"/>
                  </a:cubicBezTo>
                  <a:cubicBezTo>
                    <a:pt x="371" y="7"/>
                    <a:pt x="379" y="9"/>
                    <a:pt x="381" y="7"/>
                  </a:cubicBezTo>
                  <a:cubicBezTo>
                    <a:pt x="384" y="7"/>
                    <a:pt x="386" y="8"/>
                    <a:pt x="390" y="7"/>
                  </a:cubicBezTo>
                  <a:cubicBezTo>
                    <a:pt x="390" y="7"/>
                    <a:pt x="389" y="7"/>
                    <a:pt x="390" y="7"/>
                  </a:cubicBezTo>
                  <a:cubicBezTo>
                    <a:pt x="387" y="6"/>
                    <a:pt x="389" y="6"/>
                    <a:pt x="386" y="5"/>
                  </a:cubicBezTo>
                  <a:cubicBezTo>
                    <a:pt x="388" y="6"/>
                    <a:pt x="389" y="7"/>
                    <a:pt x="391" y="6"/>
                  </a:cubicBezTo>
                  <a:cubicBezTo>
                    <a:pt x="392" y="6"/>
                    <a:pt x="392" y="7"/>
                    <a:pt x="394" y="7"/>
                  </a:cubicBezTo>
                  <a:cubicBezTo>
                    <a:pt x="395" y="7"/>
                    <a:pt x="395" y="6"/>
                    <a:pt x="395" y="6"/>
                  </a:cubicBezTo>
                  <a:cubicBezTo>
                    <a:pt x="396" y="6"/>
                    <a:pt x="399" y="6"/>
                    <a:pt x="397" y="6"/>
                  </a:cubicBezTo>
                  <a:cubicBezTo>
                    <a:pt x="401" y="5"/>
                    <a:pt x="402" y="7"/>
                    <a:pt x="401" y="7"/>
                  </a:cubicBezTo>
                  <a:cubicBezTo>
                    <a:pt x="408" y="7"/>
                    <a:pt x="400" y="5"/>
                    <a:pt x="400" y="4"/>
                  </a:cubicBezTo>
                  <a:cubicBezTo>
                    <a:pt x="402" y="5"/>
                    <a:pt x="404" y="4"/>
                    <a:pt x="401" y="4"/>
                  </a:cubicBezTo>
                  <a:cubicBezTo>
                    <a:pt x="406" y="3"/>
                    <a:pt x="402" y="5"/>
                    <a:pt x="407" y="5"/>
                  </a:cubicBezTo>
                  <a:cubicBezTo>
                    <a:pt x="411" y="4"/>
                    <a:pt x="406" y="3"/>
                    <a:pt x="410" y="3"/>
                  </a:cubicBezTo>
                  <a:cubicBezTo>
                    <a:pt x="408" y="2"/>
                    <a:pt x="400" y="3"/>
                    <a:pt x="399" y="2"/>
                  </a:cubicBezTo>
                  <a:cubicBezTo>
                    <a:pt x="400" y="1"/>
                    <a:pt x="404" y="2"/>
                    <a:pt x="404" y="2"/>
                  </a:cubicBezTo>
                  <a:cubicBezTo>
                    <a:pt x="407" y="2"/>
                    <a:pt x="407" y="1"/>
                    <a:pt x="412" y="2"/>
                  </a:cubicBezTo>
                  <a:cubicBezTo>
                    <a:pt x="411" y="2"/>
                    <a:pt x="413" y="2"/>
                    <a:pt x="412" y="3"/>
                  </a:cubicBezTo>
                  <a:cubicBezTo>
                    <a:pt x="415" y="3"/>
                    <a:pt x="415" y="1"/>
                    <a:pt x="419" y="1"/>
                  </a:cubicBezTo>
                  <a:cubicBezTo>
                    <a:pt x="417" y="2"/>
                    <a:pt x="416" y="2"/>
                    <a:pt x="421" y="2"/>
                  </a:cubicBezTo>
                  <a:cubicBezTo>
                    <a:pt x="420" y="3"/>
                    <a:pt x="417" y="3"/>
                    <a:pt x="417" y="2"/>
                  </a:cubicBezTo>
                  <a:cubicBezTo>
                    <a:pt x="416" y="2"/>
                    <a:pt x="416" y="3"/>
                    <a:pt x="415" y="3"/>
                  </a:cubicBezTo>
                  <a:cubicBezTo>
                    <a:pt x="414" y="3"/>
                    <a:pt x="417" y="3"/>
                    <a:pt x="417" y="4"/>
                  </a:cubicBezTo>
                  <a:cubicBezTo>
                    <a:pt x="419" y="4"/>
                    <a:pt x="418" y="3"/>
                    <a:pt x="416" y="3"/>
                  </a:cubicBezTo>
                  <a:cubicBezTo>
                    <a:pt x="417" y="3"/>
                    <a:pt x="421" y="3"/>
                    <a:pt x="421" y="4"/>
                  </a:cubicBezTo>
                  <a:cubicBezTo>
                    <a:pt x="418" y="4"/>
                    <a:pt x="427" y="5"/>
                    <a:pt x="424" y="5"/>
                  </a:cubicBezTo>
                  <a:cubicBezTo>
                    <a:pt x="427" y="5"/>
                    <a:pt x="427" y="6"/>
                    <a:pt x="430" y="6"/>
                  </a:cubicBezTo>
                  <a:cubicBezTo>
                    <a:pt x="426" y="5"/>
                    <a:pt x="427" y="5"/>
                    <a:pt x="425" y="4"/>
                  </a:cubicBezTo>
                  <a:cubicBezTo>
                    <a:pt x="426" y="4"/>
                    <a:pt x="428" y="4"/>
                    <a:pt x="430" y="4"/>
                  </a:cubicBezTo>
                  <a:cubicBezTo>
                    <a:pt x="427" y="4"/>
                    <a:pt x="430" y="4"/>
                    <a:pt x="428" y="4"/>
                  </a:cubicBezTo>
                  <a:cubicBezTo>
                    <a:pt x="429" y="5"/>
                    <a:pt x="432" y="5"/>
                    <a:pt x="433" y="5"/>
                  </a:cubicBezTo>
                  <a:cubicBezTo>
                    <a:pt x="434" y="5"/>
                    <a:pt x="431" y="5"/>
                    <a:pt x="431" y="4"/>
                  </a:cubicBezTo>
                  <a:cubicBezTo>
                    <a:pt x="432" y="4"/>
                    <a:pt x="438" y="5"/>
                    <a:pt x="438" y="5"/>
                  </a:cubicBezTo>
                  <a:cubicBezTo>
                    <a:pt x="442" y="6"/>
                    <a:pt x="445" y="6"/>
                    <a:pt x="453" y="7"/>
                  </a:cubicBezTo>
                  <a:cubicBezTo>
                    <a:pt x="453" y="7"/>
                    <a:pt x="452" y="7"/>
                    <a:pt x="451" y="7"/>
                  </a:cubicBezTo>
                  <a:cubicBezTo>
                    <a:pt x="451" y="7"/>
                    <a:pt x="453" y="7"/>
                    <a:pt x="453" y="7"/>
                  </a:cubicBezTo>
                  <a:cubicBezTo>
                    <a:pt x="452" y="8"/>
                    <a:pt x="450" y="7"/>
                    <a:pt x="447" y="6"/>
                  </a:cubicBezTo>
                  <a:cubicBezTo>
                    <a:pt x="447" y="7"/>
                    <a:pt x="447" y="7"/>
                    <a:pt x="447" y="7"/>
                  </a:cubicBezTo>
                  <a:cubicBezTo>
                    <a:pt x="448" y="7"/>
                    <a:pt x="453" y="8"/>
                    <a:pt x="453" y="9"/>
                  </a:cubicBezTo>
                  <a:cubicBezTo>
                    <a:pt x="454" y="8"/>
                    <a:pt x="456" y="7"/>
                    <a:pt x="453" y="6"/>
                  </a:cubicBezTo>
                  <a:cubicBezTo>
                    <a:pt x="454" y="6"/>
                    <a:pt x="457" y="7"/>
                    <a:pt x="455" y="6"/>
                  </a:cubicBezTo>
                  <a:cubicBezTo>
                    <a:pt x="456" y="6"/>
                    <a:pt x="458" y="7"/>
                    <a:pt x="460" y="7"/>
                  </a:cubicBezTo>
                  <a:cubicBezTo>
                    <a:pt x="460" y="7"/>
                    <a:pt x="459" y="7"/>
                    <a:pt x="458" y="6"/>
                  </a:cubicBezTo>
                  <a:cubicBezTo>
                    <a:pt x="460" y="6"/>
                    <a:pt x="465" y="7"/>
                    <a:pt x="465" y="6"/>
                  </a:cubicBezTo>
                  <a:cubicBezTo>
                    <a:pt x="466" y="7"/>
                    <a:pt x="466" y="7"/>
                    <a:pt x="465" y="7"/>
                  </a:cubicBezTo>
                  <a:cubicBezTo>
                    <a:pt x="466" y="7"/>
                    <a:pt x="469" y="8"/>
                    <a:pt x="468" y="8"/>
                  </a:cubicBezTo>
                  <a:cubicBezTo>
                    <a:pt x="466" y="8"/>
                    <a:pt x="466" y="8"/>
                    <a:pt x="463" y="7"/>
                  </a:cubicBezTo>
                  <a:cubicBezTo>
                    <a:pt x="463" y="8"/>
                    <a:pt x="464" y="8"/>
                    <a:pt x="464" y="8"/>
                  </a:cubicBezTo>
                  <a:cubicBezTo>
                    <a:pt x="468" y="9"/>
                    <a:pt x="467" y="8"/>
                    <a:pt x="470" y="9"/>
                  </a:cubicBezTo>
                  <a:cubicBezTo>
                    <a:pt x="470" y="8"/>
                    <a:pt x="473" y="8"/>
                    <a:pt x="477" y="9"/>
                  </a:cubicBezTo>
                  <a:cubicBezTo>
                    <a:pt x="476" y="10"/>
                    <a:pt x="474" y="9"/>
                    <a:pt x="471" y="9"/>
                  </a:cubicBezTo>
                  <a:cubicBezTo>
                    <a:pt x="472" y="9"/>
                    <a:pt x="472" y="10"/>
                    <a:pt x="472" y="10"/>
                  </a:cubicBezTo>
                  <a:cubicBezTo>
                    <a:pt x="473" y="10"/>
                    <a:pt x="475" y="10"/>
                    <a:pt x="476" y="10"/>
                  </a:cubicBezTo>
                  <a:cubicBezTo>
                    <a:pt x="478" y="10"/>
                    <a:pt x="478" y="11"/>
                    <a:pt x="478" y="11"/>
                  </a:cubicBezTo>
                  <a:cubicBezTo>
                    <a:pt x="479" y="11"/>
                    <a:pt x="481" y="11"/>
                    <a:pt x="483" y="12"/>
                  </a:cubicBezTo>
                  <a:cubicBezTo>
                    <a:pt x="483" y="11"/>
                    <a:pt x="484" y="11"/>
                    <a:pt x="482" y="11"/>
                  </a:cubicBezTo>
                  <a:cubicBezTo>
                    <a:pt x="483" y="10"/>
                    <a:pt x="485" y="11"/>
                    <a:pt x="484" y="12"/>
                  </a:cubicBezTo>
                  <a:cubicBezTo>
                    <a:pt x="485" y="12"/>
                    <a:pt x="486" y="11"/>
                    <a:pt x="487" y="12"/>
                  </a:cubicBezTo>
                  <a:cubicBezTo>
                    <a:pt x="487" y="12"/>
                    <a:pt x="485" y="10"/>
                    <a:pt x="490" y="11"/>
                  </a:cubicBezTo>
                  <a:cubicBezTo>
                    <a:pt x="490" y="10"/>
                    <a:pt x="485" y="10"/>
                    <a:pt x="484" y="9"/>
                  </a:cubicBezTo>
                  <a:cubicBezTo>
                    <a:pt x="482" y="9"/>
                    <a:pt x="481" y="9"/>
                    <a:pt x="482" y="9"/>
                  </a:cubicBezTo>
                  <a:cubicBezTo>
                    <a:pt x="480" y="9"/>
                    <a:pt x="481" y="9"/>
                    <a:pt x="478" y="8"/>
                  </a:cubicBezTo>
                  <a:cubicBezTo>
                    <a:pt x="478" y="8"/>
                    <a:pt x="482" y="9"/>
                    <a:pt x="481" y="7"/>
                  </a:cubicBezTo>
                  <a:cubicBezTo>
                    <a:pt x="484" y="8"/>
                    <a:pt x="482" y="8"/>
                    <a:pt x="482" y="8"/>
                  </a:cubicBezTo>
                  <a:cubicBezTo>
                    <a:pt x="486" y="9"/>
                    <a:pt x="486" y="9"/>
                    <a:pt x="489" y="9"/>
                  </a:cubicBezTo>
                  <a:cubicBezTo>
                    <a:pt x="489" y="9"/>
                    <a:pt x="487" y="9"/>
                    <a:pt x="487" y="8"/>
                  </a:cubicBezTo>
                  <a:cubicBezTo>
                    <a:pt x="491" y="9"/>
                    <a:pt x="493" y="10"/>
                    <a:pt x="496" y="11"/>
                  </a:cubicBezTo>
                  <a:cubicBezTo>
                    <a:pt x="495" y="11"/>
                    <a:pt x="495" y="10"/>
                    <a:pt x="495" y="11"/>
                  </a:cubicBezTo>
                  <a:cubicBezTo>
                    <a:pt x="496" y="11"/>
                    <a:pt x="499" y="12"/>
                    <a:pt x="499" y="11"/>
                  </a:cubicBezTo>
                  <a:cubicBezTo>
                    <a:pt x="500" y="12"/>
                    <a:pt x="500" y="12"/>
                    <a:pt x="501" y="13"/>
                  </a:cubicBezTo>
                  <a:cubicBezTo>
                    <a:pt x="505" y="13"/>
                    <a:pt x="510" y="15"/>
                    <a:pt x="512" y="16"/>
                  </a:cubicBezTo>
                  <a:cubicBezTo>
                    <a:pt x="514" y="17"/>
                    <a:pt x="512" y="15"/>
                    <a:pt x="510" y="14"/>
                  </a:cubicBezTo>
                  <a:cubicBezTo>
                    <a:pt x="510" y="14"/>
                    <a:pt x="516" y="16"/>
                    <a:pt x="514" y="16"/>
                  </a:cubicBezTo>
                  <a:cubicBezTo>
                    <a:pt x="516" y="17"/>
                    <a:pt x="519" y="18"/>
                    <a:pt x="520" y="18"/>
                  </a:cubicBezTo>
                  <a:cubicBezTo>
                    <a:pt x="519" y="17"/>
                    <a:pt x="518" y="17"/>
                    <a:pt x="517" y="17"/>
                  </a:cubicBezTo>
                  <a:cubicBezTo>
                    <a:pt x="520" y="17"/>
                    <a:pt x="527" y="19"/>
                    <a:pt x="532" y="21"/>
                  </a:cubicBezTo>
                  <a:cubicBezTo>
                    <a:pt x="529" y="19"/>
                    <a:pt x="537" y="22"/>
                    <a:pt x="537" y="22"/>
                  </a:cubicBezTo>
                  <a:cubicBezTo>
                    <a:pt x="539" y="22"/>
                    <a:pt x="538" y="23"/>
                    <a:pt x="540" y="23"/>
                  </a:cubicBezTo>
                  <a:cubicBezTo>
                    <a:pt x="539" y="23"/>
                    <a:pt x="538" y="23"/>
                    <a:pt x="536" y="22"/>
                  </a:cubicBezTo>
                  <a:cubicBezTo>
                    <a:pt x="536" y="23"/>
                    <a:pt x="543" y="25"/>
                    <a:pt x="545" y="25"/>
                  </a:cubicBezTo>
                  <a:cubicBezTo>
                    <a:pt x="545" y="25"/>
                    <a:pt x="542" y="25"/>
                    <a:pt x="540" y="24"/>
                  </a:cubicBezTo>
                  <a:cubicBezTo>
                    <a:pt x="543" y="24"/>
                    <a:pt x="547" y="25"/>
                    <a:pt x="551" y="27"/>
                  </a:cubicBezTo>
                  <a:cubicBezTo>
                    <a:pt x="551" y="27"/>
                    <a:pt x="550" y="27"/>
                    <a:pt x="552" y="28"/>
                  </a:cubicBezTo>
                  <a:cubicBezTo>
                    <a:pt x="551" y="28"/>
                    <a:pt x="549" y="26"/>
                    <a:pt x="549" y="27"/>
                  </a:cubicBezTo>
                  <a:cubicBezTo>
                    <a:pt x="550" y="28"/>
                    <a:pt x="552" y="28"/>
                    <a:pt x="552" y="29"/>
                  </a:cubicBezTo>
                  <a:cubicBezTo>
                    <a:pt x="554" y="30"/>
                    <a:pt x="550" y="28"/>
                    <a:pt x="551" y="29"/>
                  </a:cubicBezTo>
                  <a:cubicBezTo>
                    <a:pt x="555" y="29"/>
                    <a:pt x="555" y="30"/>
                    <a:pt x="558" y="30"/>
                  </a:cubicBezTo>
                  <a:cubicBezTo>
                    <a:pt x="562" y="32"/>
                    <a:pt x="569" y="34"/>
                    <a:pt x="569" y="35"/>
                  </a:cubicBezTo>
                  <a:cubicBezTo>
                    <a:pt x="571" y="36"/>
                    <a:pt x="570" y="35"/>
                    <a:pt x="571" y="35"/>
                  </a:cubicBezTo>
                  <a:cubicBezTo>
                    <a:pt x="572" y="36"/>
                    <a:pt x="575" y="37"/>
                    <a:pt x="573" y="37"/>
                  </a:cubicBezTo>
                  <a:cubicBezTo>
                    <a:pt x="575" y="38"/>
                    <a:pt x="575" y="38"/>
                    <a:pt x="577" y="39"/>
                  </a:cubicBezTo>
                  <a:cubicBezTo>
                    <a:pt x="577" y="39"/>
                    <a:pt x="575" y="39"/>
                    <a:pt x="576" y="39"/>
                  </a:cubicBezTo>
                  <a:cubicBezTo>
                    <a:pt x="578" y="40"/>
                    <a:pt x="578" y="39"/>
                    <a:pt x="579" y="39"/>
                  </a:cubicBezTo>
                  <a:cubicBezTo>
                    <a:pt x="579" y="38"/>
                    <a:pt x="576" y="38"/>
                    <a:pt x="576" y="38"/>
                  </a:cubicBezTo>
                  <a:cubicBezTo>
                    <a:pt x="576" y="37"/>
                    <a:pt x="580" y="39"/>
                    <a:pt x="579" y="39"/>
                  </a:cubicBezTo>
                  <a:cubicBezTo>
                    <a:pt x="581" y="40"/>
                    <a:pt x="581" y="40"/>
                    <a:pt x="583" y="40"/>
                  </a:cubicBezTo>
                  <a:cubicBezTo>
                    <a:pt x="586" y="42"/>
                    <a:pt x="586" y="42"/>
                    <a:pt x="589" y="44"/>
                  </a:cubicBezTo>
                  <a:cubicBezTo>
                    <a:pt x="587" y="43"/>
                    <a:pt x="587" y="42"/>
                    <a:pt x="586" y="42"/>
                  </a:cubicBezTo>
                  <a:cubicBezTo>
                    <a:pt x="585" y="40"/>
                    <a:pt x="593" y="44"/>
                    <a:pt x="594" y="45"/>
                  </a:cubicBezTo>
                  <a:cubicBezTo>
                    <a:pt x="594" y="45"/>
                    <a:pt x="591" y="43"/>
                    <a:pt x="590" y="43"/>
                  </a:cubicBezTo>
                  <a:cubicBezTo>
                    <a:pt x="592" y="45"/>
                    <a:pt x="596" y="46"/>
                    <a:pt x="598" y="48"/>
                  </a:cubicBezTo>
                  <a:cubicBezTo>
                    <a:pt x="600" y="49"/>
                    <a:pt x="597" y="46"/>
                    <a:pt x="599" y="47"/>
                  </a:cubicBezTo>
                  <a:cubicBezTo>
                    <a:pt x="600" y="48"/>
                    <a:pt x="601" y="49"/>
                    <a:pt x="603" y="50"/>
                  </a:cubicBezTo>
                  <a:cubicBezTo>
                    <a:pt x="603" y="50"/>
                    <a:pt x="606" y="52"/>
                    <a:pt x="606" y="51"/>
                  </a:cubicBezTo>
                  <a:cubicBezTo>
                    <a:pt x="612" y="54"/>
                    <a:pt x="615" y="56"/>
                    <a:pt x="620" y="59"/>
                  </a:cubicBezTo>
                  <a:cubicBezTo>
                    <a:pt x="619" y="58"/>
                    <a:pt x="619" y="59"/>
                    <a:pt x="619" y="59"/>
                  </a:cubicBezTo>
                  <a:cubicBezTo>
                    <a:pt x="624" y="60"/>
                    <a:pt x="634" y="67"/>
                    <a:pt x="640" y="71"/>
                  </a:cubicBezTo>
                  <a:cubicBezTo>
                    <a:pt x="642" y="72"/>
                    <a:pt x="641" y="71"/>
                    <a:pt x="643" y="73"/>
                  </a:cubicBezTo>
                  <a:cubicBezTo>
                    <a:pt x="643" y="73"/>
                    <a:pt x="643" y="73"/>
                    <a:pt x="644" y="73"/>
                  </a:cubicBezTo>
                  <a:cubicBezTo>
                    <a:pt x="644" y="73"/>
                    <a:pt x="643" y="72"/>
                    <a:pt x="642" y="72"/>
                  </a:cubicBezTo>
                  <a:cubicBezTo>
                    <a:pt x="645" y="73"/>
                    <a:pt x="651" y="78"/>
                    <a:pt x="653" y="78"/>
                  </a:cubicBezTo>
                  <a:cubicBezTo>
                    <a:pt x="655" y="80"/>
                    <a:pt x="658" y="83"/>
                    <a:pt x="661" y="84"/>
                  </a:cubicBezTo>
                  <a:cubicBezTo>
                    <a:pt x="665" y="87"/>
                    <a:pt x="675" y="94"/>
                    <a:pt x="680" y="98"/>
                  </a:cubicBezTo>
                  <a:cubicBezTo>
                    <a:pt x="680" y="98"/>
                    <a:pt x="679" y="97"/>
                    <a:pt x="679" y="98"/>
                  </a:cubicBezTo>
                  <a:cubicBezTo>
                    <a:pt x="681" y="99"/>
                    <a:pt x="682" y="100"/>
                    <a:pt x="684" y="102"/>
                  </a:cubicBezTo>
                  <a:cubicBezTo>
                    <a:pt x="685" y="102"/>
                    <a:pt x="683" y="101"/>
                    <a:pt x="684" y="101"/>
                  </a:cubicBezTo>
                  <a:cubicBezTo>
                    <a:pt x="688" y="104"/>
                    <a:pt x="693" y="109"/>
                    <a:pt x="699" y="114"/>
                  </a:cubicBezTo>
                  <a:cubicBezTo>
                    <a:pt x="698" y="114"/>
                    <a:pt x="698" y="114"/>
                    <a:pt x="699" y="115"/>
                  </a:cubicBezTo>
                  <a:cubicBezTo>
                    <a:pt x="701" y="117"/>
                    <a:pt x="702" y="118"/>
                    <a:pt x="703" y="118"/>
                  </a:cubicBezTo>
                  <a:cubicBezTo>
                    <a:pt x="705" y="120"/>
                    <a:pt x="704" y="119"/>
                    <a:pt x="705" y="120"/>
                  </a:cubicBezTo>
                  <a:cubicBezTo>
                    <a:pt x="707" y="122"/>
                    <a:pt x="704" y="119"/>
                    <a:pt x="705" y="119"/>
                  </a:cubicBezTo>
                  <a:cubicBezTo>
                    <a:pt x="707" y="121"/>
                    <a:pt x="707" y="121"/>
                    <a:pt x="709" y="123"/>
                  </a:cubicBezTo>
                  <a:cubicBezTo>
                    <a:pt x="705" y="121"/>
                    <a:pt x="715" y="129"/>
                    <a:pt x="718" y="132"/>
                  </a:cubicBezTo>
                  <a:cubicBezTo>
                    <a:pt x="716" y="131"/>
                    <a:pt x="717" y="131"/>
                    <a:pt x="716" y="129"/>
                  </a:cubicBezTo>
                  <a:cubicBezTo>
                    <a:pt x="716" y="129"/>
                    <a:pt x="717" y="130"/>
                    <a:pt x="717" y="130"/>
                  </a:cubicBezTo>
                  <a:cubicBezTo>
                    <a:pt x="722" y="135"/>
                    <a:pt x="722" y="134"/>
                    <a:pt x="723" y="137"/>
                  </a:cubicBezTo>
                  <a:cubicBezTo>
                    <a:pt x="724" y="138"/>
                    <a:pt x="723" y="136"/>
                    <a:pt x="724" y="136"/>
                  </a:cubicBezTo>
                  <a:cubicBezTo>
                    <a:pt x="727" y="139"/>
                    <a:pt x="727" y="140"/>
                    <a:pt x="728" y="141"/>
                  </a:cubicBezTo>
                  <a:cubicBezTo>
                    <a:pt x="729" y="142"/>
                    <a:pt x="732" y="144"/>
                    <a:pt x="732" y="145"/>
                  </a:cubicBezTo>
                  <a:cubicBezTo>
                    <a:pt x="732" y="146"/>
                    <a:pt x="735" y="148"/>
                    <a:pt x="734" y="148"/>
                  </a:cubicBezTo>
                  <a:cubicBezTo>
                    <a:pt x="736" y="149"/>
                    <a:pt x="736" y="149"/>
                    <a:pt x="737" y="150"/>
                  </a:cubicBezTo>
                  <a:cubicBezTo>
                    <a:pt x="738" y="150"/>
                    <a:pt x="735" y="148"/>
                    <a:pt x="734" y="147"/>
                  </a:cubicBezTo>
                  <a:cubicBezTo>
                    <a:pt x="736" y="147"/>
                    <a:pt x="734" y="144"/>
                    <a:pt x="736" y="144"/>
                  </a:cubicBezTo>
                  <a:cubicBezTo>
                    <a:pt x="739" y="150"/>
                    <a:pt x="741" y="155"/>
                    <a:pt x="745" y="161"/>
                  </a:cubicBezTo>
                  <a:cubicBezTo>
                    <a:pt x="747" y="163"/>
                    <a:pt x="742" y="157"/>
                    <a:pt x="747" y="162"/>
                  </a:cubicBezTo>
                  <a:cubicBezTo>
                    <a:pt x="747" y="161"/>
                    <a:pt x="745" y="159"/>
                    <a:pt x="746" y="160"/>
                  </a:cubicBezTo>
                  <a:cubicBezTo>
                    <a:pt x="744" y="157"/>
                    <a:pt x="744" y="158"/>
                    <a:pt x="743" y="156"/>
                  </a:cubicBezTo>
                  <a:cubicBezTo>
                    <a:pt x="743" y="156"/>
                    <a:pt x="745" y="158"/>
                    <a:pt x="746" y="159"/>
                  </a:cubicBezTo>
                  <a:cubicBezTo>
                    <a:pt x="746" y="159"/>
                    <a:pt x="745" y="156"/>
                    <a:pt x="747" y="158"/>
                  </a:cubicBezTo>
                  <a:cubicBezTo>
                    <a:pt x="746" y="156"/>
                    <a:pt x="744" y="153"/>
                    <a:pt x="745" y="154"/>
                  </a:cubicBezTo>
                  <a:cubicBezTo>
                    <a:pt x="747" y="156"/>
                    <a:pt x="748" y="158"/>
                    <a:pt x="749" y="159"/>
                  </a:cubicBezTo>
                  <a:cubicBezTo>
                    <a:pt x="749" y="160"/>
                    <a:pt x="752" y="165"/>
                    <a:pt x="750" y="164"/>
                  </a:cubicBezTo>
                  <a:cubicBezTo>
                    <a:pt x="752" y="166"/>
                    <a:pt x="751" y="167"/>
                    <a:pt x="751" y="167"/>
                  </a:cubicBezTo>
                  <a:cubicBezTo>
                    <a:pt x="753" y="170"/>
                    <a:pt x="756" y="173"/>
                    <a:pt x="757" y="174"/>
                  </a:cubicBezTo>
                  <a:cubicBezTo>
                    <a:pt x="757" y="173"/>
                    <a:pt x="755" y="172"/>
                    <a:pt x="754" y="170"/>
                  </a:cubicBezTo>
                  <a:cubicBezTo>
                    <a:pt x="754" y="168"/>
                    <a:pt x="759" y="172"/>
                    <a:pt x="756" y="168"/>
                  </a:cubicBezTo>
                  <a:cubicBezTo>
                    <a:pt x="757" y="169"/>
                    <a:pt x="757" y="170"/>
                    <a:pt x="759" y="173"/>
                  </a:cubicBezTo>
                  <a:cubicBezTo>
                    <a:pt x="759" y="174"/>
                    <a:pt x="757" y="173"/>
                    <a:pt x="760" y="177"/>
                  </a:cubicBezTo>
                  <a:cubicBezTo>
                    <a:pt x="759" y="176"/>
                    <a:pt x="759" y="175"/>
                    <a:pt x="758" y="175"/>
                  </a:cubicBezTo>
                  <a:cubicBezTo>
                    <a:pt x="760" y="177"/>
                    <a:pt x="760" y="179"/>
                    <a:pt x="762" y="181"/>
                  </a:cubicBezTo>
                  <a:cubicBezTo>
                    <a:pt x="762" y="182"/>
                    <a:pt x="762" y="181"/>
                    <a:pt x="764" y="182"/>
                  </a:cubicBezTo>
                  <a:cubicBezTo>
                    <a:pt x="765" y="184"/>
                    <a:pt x="766" y="187"/>
                    <a:pt x="767" y="186"/>
                  </a:cubicBezTo>
                  <a:cubicBezTo>
                    <a:pt x="768" y="186"/>
                    <a:pt x="765" y="183"/>
                    <a:pt x="764" y="182"/>
                  </a:cubicBezTo>
                  <a:cubicBezTo>
                    <a:pt x="762" y="178"/>
                    <a:pt x="767" y="183"/>
                    <a:pt x="764" y="178"/>
                  </a:cubicBezTo>
                  <a:cubicBezTo>
                    <a:pt x="766" y="180"/>
                    <a:pt x="766" y="181"/>
                    <a:pt x="766" y="179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70" y="185"/>
                    <a:pt x="768" y="190"/>
                    <a:pt x="774" y="194"/>
                  </a:cubicBezTo>
                  <a:cubicBezTo>
                    <a:pt x="773" y="192"/>
                    <a:pt x="774" y="192"/>
                    <a:pt x="776" y="194"/>
                  </a:cubicBezTo>
                  <a:cubicBezTo>
                    <a:pt x="775" y="192"/>
                    <a:pt x="774" y="188"/>
                    <a:pt x="776" y="190"/>
                  </a:cubicBezTo>
                  <a:cubicBezTo>
                    <a:pt x="782" y="200"/>
                    <a:pt x="774" y="198"/>
                    <a:pt x="781" y="209"/>
                  </a:cubicBezTo>
                  <a:cubicBezTo>
                    <a:pt x="782" y="211"/>
                    <a:pt x="782" y="210"/>
                    <a:pt x="784" y="211"/>
                  </a:cubicBezTo>
                  <a:cubicBezTo>
                    <a:pt x="782" y="207"/>
                    <a:pt x="785" y="207"/>
                    <a:pt x="785" y="203"/>
                  </a:cubicBezTo>
                  <a:cubicBezTo>
                    <a:pt x="789" y="210"/>
                    <a:pt x="784" y="206"/>
                    <a:pt x="788" y="212"/>
                  </a:cubicBezTo>
                  <a:cubicBezTo>
                    <a:pt x="786" y="212"/>
                    <a:pt x="788" y="216"/>
                    <a:pt x="786" y="217"/>
                  </a:cubicBezTo>
                  <a:cubicBezTo>
                    <a:pt x="787" y="218"/>
                    <a:pt x="788" y="218"/>
                    <a:pt x="789" y="220"/>
                  </a:cubicBezTo>
                  <a:cubicBezTo>
                    <a:pt x="788" y="220"/>
                    <a:pt x="787" y="218"/>
                    <a:pt x="787" y="219"/>
                  </a:cubicBezTo>
                  <a:cubicBezTo>
                    <a:pt x="788" y="221"/>
                    <a:pt x="789" y="223"/>
                    <a:pt x="791" y="226"/>
                  </a:cubicBezTo>
                  <a:cubicBezTo>
                    <a:pt x="793" y="227"/>
                    <a:pt x="790" y="222"/>
                    <a:pt x="793" y="224"/>
                  </a:cubicBezTo>
                  <a:cubicBezTo>
                    <a:pt x="792" y="220"/>
                    <a:pt x="793" y="220"/>
                    <a:pt x="795" y="221"/>
                  </a:cubicBezTo>
                  <a:cubicBezTo>
                    <a:pt x="798" y="227"/>
                    <a:pt x="796" y="231"/>
                    <a:pt x="795" y="230"/>
                  </a:cubicBezTo>
                  <a:cubicBezTo>
                    <a:pt x="795" y="231"/>
                    <a:pt x="796" y="233"/>
                    <a:pt x="796" y="234"/>
                  </a:cubicBezTo>
                  <a:cubicBezTo>
                    <a:pt x="793" y="231"/>
                    <a:pt x="796" y="239"/>
                    <a:pt x="792" y="235"/>
                  </a:cubicBezTo>
                  <a:cubicBezTo>
                    <a:pt x="794" y="238"/>
                    <a:pt x="793" y="237"/>
                    <a:pt x="792" y="236"/>
                  </a:cubicBezTo>
                  <a:cubicBezTo>
                    <a:pt x="794" y="240"/>
                    <a:pt x="794" y="243"/>
                    <a:pt x="797" y="248"/>
                  </a:cubicBezTo>
                  <a:cubicBezTo>
                    <a:pt x="797" y="246"/>
                    <a:pt x="797" y="245"/>
                    <a:pt x="799" y="248"/>
                  </a:cubicBezTo>
                  <a:cubicBezTo>
                    <a:pt x="799" y="247"/>
                    <a:pt x="798" y="246"/>
                    <a:pt x="798" y="245"/>
                  </a:cubicBezTo>
                  <a:cubicBezTo>
                    <a:pt x="798" y="244"/>
                    <a:pt x="799" y="247"/>
                    <a:pt x="800" y="247"/>
                  </a:cubicBezTo>
                  <a:cubicBezTo>
                    <a:pt x="800" y="246"/>
                    <a:pt x="799" y="246"/>
                    <a:pt x="798" y="244"/>
                  </a:cubicBezTo>
                  <a:cubicBezTo>
                    <a:pt x="799" y="244"/>
                    <a:pt x="800" y="246"/>
                    <a:pt x="800" y="246"/>
                  </a:cubicBezTo>
                  <a:cubicBezTo>
                    <a:pt x="802" y="250"/>
                    <a:pt x="800" y="249"/>
                    <a:pt x="801" y="252"/>
                  </a:cubicBezTo>
                  <a:cubicBezTo>
                    <a:pt x="799" y="250"/>
                    <a:pt x="800" y="252"/>
                    <a:pt x="799" y="251"/>
                  </a:cubicBezTo>
                  <a:cubicBezTo>
                    <a:pt x="800" y="252"/>
                    <a:pt x="801" y="254"/>
                    <a:pt x="802" y="256"/>
                  </a:cubicBezTo>
                  <a:cubicBezTo>
                    <a:pt x="800" y="254"/>
                    <a:pt x="800" y="256"/>
                    <a:pt x="799" y="255"/>
                  </a:cubicBezTo>
                  <a:cubicBezTo>
                    <a:pt x="799" y="256"/>
                    <a:pt x="800" y="257"/>
                    <a:pt x="800" y="258"/>
                  </a:cubicBezTo>
                  <a:cubicBezTo>
                    <a:pt x="798" y="257"/>
                    <a:pt x="797" y="261"/>
                    <a:pt x="794" y="257"/>
                  </a:cubicBezTo>
                  <a:cubicBezTo>
                    <a:pt x="794" y="258"/>
                    <a:pt x="795" y="260"/>
                    <a:pt x="794" y="260"/>
                  </a:cubicBezTo>
                  <a:cubicBezTo>
                    <a:pt x="792" y="255"/>
                    <a:pt x="791" y="256"/>
                    <a:pt x="790" y="256"/>
                  </a:cubicBezTo>
                  <a:cubicBezTo>
                    <a:pt x="792" y="259"/>
                    <a:pt x="794" y="261"/>
                    <a:pt x="795" y="265"/>
                  </a:cubicBezTo>
                  <a:cubicBezTo>
                    <a:pt x="793" y="262"/>
                    <a:pt x="795" y="266"/>
                    <a:pt x="793" y="262"/>
                  </a:cubicBezTo>
                  <a:cubicBezTo>
                    <a:pt x="792" y="267"/>
                    <a:pt x="790" y="268"/>
                    <a:pt x="787" y="266"/>
                  </a:cubicBezTo>
                  <a:cubicBezTo>
                    <a:pt x="786" y="263"/>
                    <a:pt x="784" y="260"/>
                    <a:pt x="784" y="259"/>
                  </a:cubicBezTo>
                  <a:cubicBezTo>
                    <a:pt x="784" y="258"/>
                    <a:pt x="783" y="258"/>
                    <a:pt x="783" y="257"/>
                  </a:cubicBezTo>
                  <a:cubicBezTo>
                    <a:pt x="783" y="257"/>
                    <a:pt x="783" y="258"/>
                    <a:pt x="784" y="259"/>
                  </a:cubicBezTo>
                  <a:cubicBezTo>
                    <a:pt x="783" y="258"/>
                    <a:pt x="782" y="256"/>
                    <a:pt x="782" y="255"/>
                  </a:cubicBezTo>
                  <a:close/>
                  <a:moveTo>
                    <a:pt x="340" y="50"/>
                  </a:moveTo>
                  <a:cubicBezTo>
                    <a:pt x="338" y="51"/>
                    <a:pt x="336" y="51"/>
                    <a:pt x="336" y="51"/>
                  </a:cubicBezTo>
                  <a:cubicBezTo>
                    <a:pt x="338" y="51"/>
                    <a:pt x="340" y="51"/>
                    <a:pt x="340" y="50"/>
                  </a:cubicBezTo>
                  <a:close/>
                  <a:moveTo>
                    <a:pt x="236" y="74"/>
                  </a:moveTo>
                  <a:cubicBezTo>
                    <a:pt x="236" y="74"/>
                    <a:pt x="235" y="75"/>
                    <a:pt x="235" y="74"/>
                  </a:cubicBezTo>
                  <a:cubicBezTo>
                    <a:pt x="234" y="75"/>
                    <a:pt x="233" y="75"/>
                    <a:pt x="233" y="76"/>
                  </a:cubicBezTo>
                  <a:cubicBezTo>
                    <a:pt x="236" y="75"/>
                    <a:pt x="230" y="77"/>
                    <a:pt x="232" y="77"/>
                  </a:cubicBezTo>
                  <a:cubicBezTo>
                    <a:pt x="234" y="76"/>
                    <a:pt x="235" y="75"/>
                    <a:pt x="236" y="74"/>
                  </a:cubicBezTo>
                  <a:close/>
                  <a:moveTo>
                    <a:pt x="231" y="76"/>
                  </a:moveTo>
                  <a:cubicBezTo>
                    <a:pt x="232" y="75"/>
                    <a:pt x="233" y="76"/>
                    <a:pt x="234" y="74"/>
                  </a:cubicBezTo>
                  <a:cubicBezTo>
                    <a:pt x="234" y="75"/>
                    <a:pt x="236" y="72"/>
                    <a:pt x="237" y="71"/>
                  </a:cubicBezTo>
                  <a:cubicBezTo>
                    <a:pt x="233" y="73"/>
                    <a:pt x="233" y="74"/>
                    <a:pt x="231" y="76"/>
                  </a:cubicBezTo>
                  <a:close/>
                  <a:moveTo>
                    <a:pt x="162" y="116"/>
                  </a:moveTo>
                  <a:cubicBezTo>
                    <a:pt x="164" y="115"/>
                    <a:pt x="164" y="115"/>
                    <a:pt x="164" y="115"/>
                  </a:cubicBezTo>
                  <a:cubicBezTo>
                    <a:pt x="162" y="115"/>
                    <a:pt x="165" y="114"/>
                    <a:pt x="167" y="112"/>
                  </a:cubicBezTo>
                  <a:cubicBezTo>
                    <a:pt x="165" y="113"/>
                    <a:pt x="164" y="114"/>
                    <a:pt x="164" y="114"/>
                  </a:cubicBezTo>
                  <a:cubicBezTo>
                    <a:pt x="167" y="111"/>
                    <a:pt x="164" y="113"/>
                    <a:pt x="165" y="111"/>
                  </a:cubicBezTo>
                  <a:cubicBezTo>
                    <a:pt x="164" y="112"/>
                    <a:pt x="162" y="113"/>
                    <a:pt x="162" y="114"/>
                  </a:cubicBezTo>
                  <a:cubicBezTo>
                    <a:pt x="168" y="110"/>
                    <a:pt x="160" y="115"/>
                    <a:pt x="162" y="114"/>
                  </a:cubicBezTo>
                  <a:cubicBezTo>
                    <a:pt x="166" y="112"/>
                    <a:pt x="161" y="116"/>
                    <a:pt x="162" y="116"/>
                  </a:cubicBezTo>
                  <a:close/>
                  <a:moveTo>
                    <a:pt x="132" y="113"/>
                  </a:moveTo>
                  <a:cubicBezTo>
                    <a:pt x="134" y="112"/>
                    <a:pt x="135" y="111"/>
                    <a:pt x="134" y="111"/>
                  </a:cubicBezTo>
                  <a:cubicBezTo>
                    <a:pt x="132" y="113"/>
                    <a:pt x="132" y="113"/>
                    <a:pt x="132" y="113"/>
                  </a:cubicBezTo>
                  <a:close/>
                  <a:moveTo>
                    <a:pt x="788" y="254"/>
                  </a:moveTo>
                  <a:cubicBezTo>
                    <a:pt x="788" y="256"/>
                    <a:pt x="790" y="259"/>
                    <a:pt x="791" y="260"/>
                  </a:cubicBezTo>
                  <a:cubicBezTo>
                    <a:pt x="790" y="258"/>
                    <a:pt x="789" y="255"/>
                    <a:pt x="788" y="254"/>
                  </a:cubicBezTo>
                  <a:close/>
                  <a:moveTo>
                    <a:pt x="792" y="242"/>
                  </a:moveTo>
                  <a:cubicBezTo>
                    <a:pt x="793" y="245"/>
                    <a:pt x="794" y="247"/>
                    <a:pt x="796" y="250"/>
                  </a:cubicBezTo>
                  <a:cubicBezTo>
                    <a:pt x="797" y="249"/>
                    <a:pt x="792" y="240"/>
                    <a:pt x="790" y="237"/>
                  </a:cubicBezTo>
                  <a:cubicBezTo>
                    <a:pt x="790" y="239"/>
                    <a:pt x="794" y="244"/>
                    <a:pt x="795" y="246"/>
                  </a:cubicBezTo>
                  <a:cubicBezTo>
                    <a:pt x="794" y="246"/>
                    <a:pt x="793" y="243"/>
                    <a:pt x="792" y="242"/>
                  </a:cubicBezTo>
                  <a:close/>
                  <a:moveTo>
                    <a:pt x="787" y="245"/>
                  </a:moveTo>
                  <a:cubicBezTo>
                    <a:pt x="787" y="245"/>
                    <a:pt x="787" y="247"/>
                    <a:pt x="786" y="246"/>
                  </a:cubicBezTo>
                  <a:cubicBezTo>
                    <a:pt x="788" y="248"/>
                    <a:pt x="789" y="252"/>
                    <a:pt x="790" y="253"/>
                  </a:cubicBezTo>
                  <a:cubicBezTo>
                    <a:pt x="789" y="250"/>
                    <a:pt x="788" y="247"/>
                    <a:pt x="787" y="245"/>
                  </a:cubicBezTo>
                  <a:close/>
                  <a:moveTo>
                    <a:pt x="779" y="256"/>
                  </a:moveTo>
                  <a:cubicBezTo>
                    <a:pt x="779" y="256"/>
                    <a:pt x="776" y="252"/>
                    <a:pt x="777" y="255"/>
                  </a:cubicBezTo>
                  <a:cubicBezTo>
                    <a:pt x="778" y="255"/>
                    <a:pt x="778" y="255"/>
                    <a:pt x="779" y="257"/>
                  </a:cubicBezTo>
                  <a:cubicBezTo>
                    <a:pt x="779" y="258"/>
                    <a:pt x="779" y="258"/>
                    <a:pt x="779" y="258"/>
                  </a:cubicBezTo>
                  <a:cubicBezTo>
                    <a:pt x="780" y="258"/>
                    <a:pt x="780" y="258"/>
                    <a:pt x="779" y="256"/>
                  </a:cubicBezTo>
                  <a:close/>
                  <a:moveTo>
                    <a:pt x="785" y="244"/>
                  </a:moveTo>
                  <a:cubicBezTo>
                    <a:pt x="787" y="249"/>
                    <a:pt x="783" y="241"/>
                    <a:pt x="784" y="244"/>
                  </a:cubicBezTo>
                  <a:cubicBezTo>
                    <a:pt x="786" y="246"/>
                    <a:pt x="784" y="246"/>
                    <a:pt x="785" y="247"/>
                  </a:cubicBezTo>
                  <a:cubicBezTo>
                    <a:pt x="785" y="246"/>
                    <a:pt x="787" y="249"/>
                    <a:pt x="787" y="249"/>
                  </a:cubicBezTo>
                  <a:cubicBezTo>
                    <a:pt x="786" y="247"/>
                    <a:pt x="786" y="245"/>
                    <a:pt x="785" y="244"/>
                  </a:cubicBezTo>
                  <a:close/>
                  <a:moveTo>
                    <a:pt x="789" y="230"/>
                  </a:moveTo>
                  <a:cubicBezTo>
                    <a:pt x="790" y="231"/>
                    <a:pt x="791" y="232"/>
                    <a:pt x="792" y="233"/>
                  </a:cubicBezTo>
                  <a:cubicBezTo>
                    <a:pt x="790" y="230"/>
                    <a:pt x="789" y="228"/>
                    <a:pt x="790" y="229"/>
                  </a:cubicBezTo>
                  <a:cubicBezTo>
                    <a:pt x="788" y="225"/>
                    <a:pt x="789" y="224"/>
                    <a:pt x="787" y="222"/>
                  </a:cubicBezTo>
                  <a:cubicBezTo>
                    <a:pt x="787" y="222"/>
                    <a:pt x="787" y="224"/>
                    <a:pt x="786" y="224"/>
                  </a:cubicBezTo>
                  <a:cubicBezTo>
                    <a:pt x="788" y="225"/>
                    <a:pt x="788" y="226"/>
                    <a:pt x="789" y="227"/>
                  </a:cubicBezTo>
                  <a:cubicBezTo>
                    <a:pt x="789" y="228"/>
                    <a:pt x="789" y="229"/>
                    <a:pt x="789" y="229"/>
                  </a:cubicBezTo>
                  <a:cubicBezTo>
                    <a:pt x="788" y="226"/>
                    <a:pt x="787" y="226"/>
                    <a:pt x="785" y="224"/>
                  </a:cubicBezTo>
                  <a:cubicBezTo>
                    <a:pt x="787" y="227"/>
                    <a:pt x="786" y="227"/>
                    <a:pt x="785" y="226"/>
                  </a:cubicBezTo>
                  <a:cubicBezTo>
                    <a:pt x="787" y="230"/>
                    <a:pt x="786" y="228"/>
                    <a:pt x="787" y="231"/>
                  </a:cubicBezTo>
                  <a:cubicBezTo>
                    <a:pt x="788" y="231"/>
                    <a:pt x="789" y="234"/>
                    <a:pt x="790" y="235"/>
                  </a:cubicBezTo>
                  <a:cubicBezTo>
                    <a:pt x="790" y="235"/>
                    <a:pt x="792" y="237"/>
                    <a:pt x="791" y="235"/>
                  </a:cubicBezTo>
                  <a:cubicBezTo>
                    <a:pt x="790" y="235"/>
                    <a:pt x="790" y="233"/>
                    <a:pt x="789" y="232"/>
                  </a:cubicBezTo>
                  <a:cubicBezTo>
                    <a:pt x="789" y="232"/>
                    <a:pt x="790" y="235"/>
                    <a:pt x="789" y="233"/>
                  </a:cubicBezTo>
                  <a:cubicBezTo>
                    <a:pt x="789" y="233"/>
                    <a:pt x="787" y="230"/>
                    <a:pt x="788" y="230"/>
                  </a:cubicBezTo>
                  <a:cubicBezTo>
                    <a:pt x="789" y="232"/>
                    <a:pt x="790" y="234"/>
                    <a:pt x="792" y="235"/>
                  </a:cubicBezTo>
                  <a:cubicBezTo>
                    <a:pt x="791" y="234"/>
                    <a:pt x="789" y="231"/>
                    <a:pt x="789" y="230"/>
                  </a:cubicBezTo>
                  <a:close/>
                  <a:moveTo>
                    <a:pt x="788" y="235"/>
                  </a:moveTo>
                  <a:cubicBezTo>
                    <a:pt x="788" y="233"/>
                    <a:pt x="786" y="229"/>
                    <a:pt x="785" y="229"/>
                  </a:cubicBezTo>
                  <a:cubicBezTo>
                    <a:pt x="787" y="231"/>
                    <a:pt x="787" y="234"/>
                    <a:pt x="788" y="235"/>
                  </a:cubicBezTo>
                  <a:close/>
                  <a:moveTo>
                    <a:pt x="756" y="236"/>
                  </a:moveTo>
                  <a:cubicBezTo>
                    <a:pt x="755" y="236"/>
                    <a:pt x="757" y="239"/>
                    <a:pt x="758" y="240"/>
                  </a:cubicBezTo>
                  <a:cubicBezTo>
                    <a:pt x="760" y="241"/>
                    <a:pt x="759" y="242"/>
                    <a:pt x="760" y="244"/>
                  </a:cubicBezTo>
                  <a:cubicBezTo>
                    <a:pt x="760" y="243"/>
                    <a:pt x="762" y="245"/>
                    <a:pt x="761" y="242"/>
                  </a:cubicBezTo>
                  <a:cubicBezTo>
                    <a:pt x="759" y="241"/>
                    <a:pt x="759" y="241"/>
                    <a:pt x="756" y="236"/>
                  </a:cubicBezTo>
                  <a:close/>
                  <a:moveTo>
                    <a:pt x="780" y="220"/>
                  </a:moveTo>
                  <a:cubicBezTo>
                    <a:pt x="781" y="222"/>
                    <a:pt x="781" y="223"/>
                    <a:pt x="782" y="225"/>
                  </a:cubicBezTo>
                  <a:cubicBezTo>
                    <a:pt x="783" y="226"/>
                    <a:pt x="784" y="227"/>
                    <a:pt x="785" y="228"/>
                  </a:cubicBezTo>
                  <a:cubicBezTo>
                    <a:pt x="783" y="225"/>
                    <a:pt x="782" y="222"/>
                    <a:pt x="780" y="220"/>
                  </a:cubicBezTo>
                  <a:close/>
                  <a:moveTo>
                    <a:pt x="787" y="219"/>
                  </a:moveTo>
                  <a:cubicBezTo>
                    <a:pt x="786" y="219"/>
                    <a:pt x="786" y="220"/>
                    <a:pt x="787" y="221"/>
                  </a:cubicBezTo>
                  <a:cubicBezTo>
                    <a:pt x="787" y="221"/>
                    <a:pt x="789" y="225"/>
                    <a:pt x="789" y="223"/>
                  </a:cubicBezTo>
                  <a:cubicBezTo>
                    <a:pt x="787" y="221"/>
                    <a:pt x="787" y="220"/>
                    <a:pt x="787" y="219"/>
                  </a:cubicBezTo>
                  <a:close/>
                  <a:moveTo>
                    <a:pt x="781" y="226"/>
                  </a:moveTo>
                  <a:cubicBezTo>
                    <a:pt x="781" y="227"/>
                    <a:pt x="780" y="223"/>
                    <a:pt x="779" y="224"/>
                  </a:cubicBezTo>
                  <a:cubicBezTo>
                    <a:pt x="780" y="224"/>
                    <a:pt x="780" y="225"/>
                    <a:pt x="779" y="225"/>
                  </a:cubicBezTo>
                  <a:cubicBezTo>
                    <a:pt x="781" y="228"/>
                    <a:pt x="783" y="228"/>
                    <a:pt x="781" y="226"/>
                  </a:cubicBezTo>
                  <a:close/>
                  <a:moveTo>
                    <a:pt x="760" y="233"/>
                  </a:moveTo>
                  <a:cubicBezTo>
                    <a:pt x="761" y="237"/>
                    <a:pt x="756" y="230"/>
                    <a:pt x="756" y="233"/>
                  </a:cubicBezTo>
                  <a:cubicBezTo>
                    <a:pt x="758" y="234"/>
                    <a:pt x="760" y="235"/>
                    <a:pt x="762" y="237"/>
                  </a:cubicBezTo>
                  <a:cubicBezTo>
                    <a:pt x="761" y="235"/>
                    <a:pt x="761" y="233"/>
                    <a:pt x="760" y="233"/>
                  </a:cubicBezTo>
                  <a:close/>
                  <a:moveTo>
                    <a:pt x="754" y="232"/>
                  </a:moveTo>
                  <a:cubicBezTo>
                    <a:pt x="755" y="231"/>
                    <a:pt x="756" y="235"/>
                    <a:pt x="757" y="236"/>
                  </a:cubicBezTo>
                  <a:cubicBezTo>
                    <a:pt x="757" y="234"/>
                    <a:pt x="753" y="229"/>
                    <a:pt x="754" y="232"/>
                  </a:cubicBezTo>
                  <a:close/>
                  <a:moveTo>
                    <a:pt x="747" y="236"/>
                  </a:moveTo>
                  <a:cubicBezTo>
                    <a:pt x="746" y="236"/>
                    <a:pt x="748" y="238"/>
                    <a:pt x="748" y="239"/>
                  </a:cubicBezTo>
                  <a:cubicBezTo>
                    <a:pt x="749" y="239"/>
                    <a:pt x="749" y="240"/>
                    <a:pt x="749" y="239"/>
                  </a:cubicBezTo>
                  <a:cubicBezTo>
                    <a:pt x="748" y="239"/>
                    <a:pt x="748" y="237"/>
                    <a:pt x="747" y="236"/>
                  </a:cubicBezTo>
                  <a:close/>
                  <a:moveTo>
                    <a:pt x="753" y="170"/>
                  </a:moveTo>
                  <a:cubicBezTo>
                    <a:pt x="752" y="170"/>
                    <a:pt x="752" y="170"/>
                    <a:pt x="753" y="172"/>
                  </a:cubicBezTo>
                  <a:cubicBezTo>
                    <a:pt x="754" y="172"/>
                    <a:pt x="755" y="172"/>
                    <a:pt x="756" y="173"/>
                  </a:cubicBezTo>
                  <a:cubicBezTo>
                    <a:pt x="754" y="172"/>
                    <a:pt x="753" y="171"/>
                    <a:pt x="753" y="170"/>
                  </a:cubicBezTo>
                  <a:close/>
                  <a:moveTo>
                    <a:pt x="747" y="163"/>
                  </a:moveTo>
                  <a:cubicBezTo>
                    <a:pt x="746" y="162"/>
                    <a:pt x="745" y="163"/>
                    <a:pt x="746" y="165"/>
                  </a:cubicBezTo>
                  <a:cubicBezTo>
                    <a:pt x="746" y="164"/>
                    <a:pt x="749" y="168"/>
                    <a:pt x="749" y="167"/>
                  </a:cubicBezTo>
                  <a:cubicBezTo>
                    <a:pt x="746" y="163"/>
                    <a:pt x="748" y="165"/>
                    <a:pt x="747" y="163"/>
                  </a:cubicBezTo>
                  <a:close/>
                  <a:moveTo>
                    <a:pt x="726" y="156"/>
                  </a:moveTo>
                  <a:cubicBezTo>
                    <a:pt x="725" y="156"/>
                    <a:pt x="728" y="159"/>
                    <a:pt x="729" y="160"/>
                  </a:cubicBezTo>
                  <a:cubicBezTo>
                    <a:pt x="730" y="160"/>
                    <a:pt x="728" y="158"/>
                    <a:pt x="726" y="156"/>
                  </a:cubicBezTo>
                  <a:close/>
                  <a:moveTo>
                    <a:pt x="723" y="152"/>
                  </a:moveTo>
                  <a:cubicBezTo>
                    <a:pt x="722" y="152"/>
                    <a:pt x="721" y="151"/>
                    <a:pt x="721" y="150"/>
                  </a:cubicBezTo>
                  <a:cubicBezTo>
                    <a:pt x="720" y="150"/>
                    <a:pt x="720" y="151"/>
                    <a:pt x="721" y="152"/>
                  </a:cubicBezTo>
                  <a:cubicBezTo>
                    <a:pt x="722" y="151"/>
                    <a:pt x="725" y="155"/>
                    <a:pt x="724" y="153"/>
                  </a:cubicBezTo>
                  <a:cubicBezTo>
                    <a:pt x="723" y="153"/>
                    <a:pt x="723" y="153"/>
                    <a:pt x="723" y="152"/>
                  </a:cubicBezTo>
                  <a:close/>
                  <a:moveTo>
                    <a:pt x="726" y="146"/>
                  </a:moveTo>
                  <a:cubicBezTo>
                    <a:pt x="727" y="147"/>
                    <a:pt x="726" y="147"/>
                    <a:pt x="728" y="149"/>
                  </a:cubicBezTo>
                  <a:cubicBezTo>
                    <a:pt x="729" y="150"/>
                    <a:pt x="727" y="147"/>
                    <a:pt x="726" y="146"/>
                  </a:cubicBezTo>
                  <a:close/>
                  <a:moveTo>
                    <a:pt x="717" y="154"/>
                  </a:moveTo>
                  <a:cubicBezTo>
                    <a:pt x="718" y="156"/>
                    <a:pt x="715" y="152"/>
                    <a:pt x="714" y="152"/>
                  </a:cubicBezTo>
                  <a:cubicBezTo>
                    <a:pt x="714" y="153"/>
                    <a:pt x="716" y="154"/>
                    <a:pt x="717" y="156"/>
                  </a:cubicBezTo>
                  <a:cubicBezTo>
                    <a:pt x="718" y="156"/>
                    <a:pt x="718" y="155"/>
                    <a:pt x="717" y="154"/>
                  </a:cubicBezTo>
                  <a:close/>
                  <a:moveTo>
                    <a:pt x="723" y="138"/>
                  </a:moveTo>
                  <a:cubicBezTo>
                    <a:pt x="726" y="140"/>
                    <a:pt x="727" y="142"/>
                    <a:pt x="728" y="143"/>
                  </a:cubicBezTo>
                  <a:cubicBezTo>
                    <a:pt x="727" y="141"/>
                    <a:pt x="725" y="139"/>
                    <a:pt x="723" y="138"/>
                  </a:cubicBezTo>
                  <a:close/>
                  <a:moveTo>
                    <a:pt x="723" y="139"/>
                  </a:moveTo>
                  <a:cubicBezTo>
                    <a:pt x="723" y="138"/>
                    <a:pt x="722" y="137"/>
                    <a:pt x="721" y="137"/>
                  </a:cubicBezTo>
                  <a:cubicBezTo>
                    <a:pt x="720" y="136"/>
                    <a:pt x="720" y="136"/>
                    <a:pt x="720" y="137"/>
                  </a:cubicBezTo>
                  <a:cubicBezTo>
                    <a:pt x="721" y="139"/>
                    <a:pt x="722" y="140"/>
                    <a:pt x="723" y="141"/>
                  </a:cubicBezTo>
                  <a:cubicBezTo>
                    <a:pt x="722" y="139"/>
                    <a:pt x="720" y="138"/>
                    <a:pt x="721" y="137"/>
                  </a:cubicBezTo>
                  <a:cubicBezTo>
                    <a:pt x="723" y="139"/>
                    <a:pt x="724" y="140"/>
                    <a:pt x="725" y="140"/>
                  </a:cubicBezTo>
                  <a:cubicBezTo>
                    <a:pt x="724" y="139"/>
                    <a:pt x="724" y="139"/>
                    <a:pt x="723" y="139"/>
                  </a:cubicBezTo>
                  <a:close/>
                  <a:moveTo>
                    <a:pt x="722" y="140"/>
                  </a:moveTo>
                  <a:cubicBezTo>
                    <a:pt x="719" y="137"/>
                    <a:pt x="719" y="137"/>
                    <a:pt x="719" y="137"/>
                  </a:cubicBezTo>
                  <a:cubicBezTo>
                    <a:pt x="718" y="137"/>
                    <a:pt x="720" y="140"/>
                    <a:pt x="721" y="141"/>
                  </a:cubicBezTo>
                  <a:cubicBezTo>
                    <a:pt x="722" y="141"/>
                    <a:pt x="722" y="141"/>
                    <a:pt x="722" y="140"/>
                  </a:cubicBezTo>
                  <a:close/>
                  <a:moveTo>
                    <a:pt x="721" y="134"/>
                  </a:moveTo>
                  <a:cubicBezTo>
                    <a:pt x="720" y="134"/>
                    <a:pt x="719" y="134"/>
                    <a:pt x="719" y="134"/>
                  </a:cubicBezTo>
                  <a:cubicBezTo>
                    <a:pt x="723" y="138"/>
                    <a:pt x="724" y="137"/>
                    <a:pt x="721" y="134"/>
                  </a:cubicBezTo>
                  <a:close/>
                  <a:moveTo>
                    <a:pt x="714" y="136"/>
                  </a:moveTo>
                  <a:cubicBezTo>
                    <a:pt x="715" y="135"/>
                    <a:pt x="715" y="135"/>
                    <a:pt x="714" y="134"/>
                  </a:cubicBezTo>
                  <a:cubicBezTo>
                    <a:pt x="713" y="133"/>
                    <a:pt x="712" y="134"/>
                    <a:pt x="714" y="136"/>
                  </a:cubicBezTo>
                  <a:close/>
                  <a:moveTo>
                    <a:pt x="697" y="113"/>
                  </a:moveTo>
                  <a:cubicBezTo>
                    <a:pt x="698" y="114"/>
                    <a:pt x="698" y="113"/>
                    <a:pt x="697" y="113"/>
                  </a:cubicBezTo>
                  <a:cubicBezTo>
                    <a:pt x="696" y="113"/>
                    <a:pt x="694" y="110"/>
                    <a:pt x="693" y="110"/>
                  </a:cubicBezTo>
                  <a:cubicBezTo>
                    <a:pt x="695" y="112"/>
                    <a:pt x="698" y="116"/>
                    <a:pt x="700" y="117"/>
                  </a:cubicBezTo>
                  <a:cubicBezTo>
                    <a:pt x="699" y="116"/>
                    <a:pt x="696" y="113"/>
                    <a:pt x="697" y="113"/>
                  </a:cubicBezTo>
                  <a:close/>
                  <a:moveTo>
                    <a:pt x="662" y="153"/>
                  </a:moveTo>
                  <a:cubicBezTo>
                    <a:pt x="663" y="154"/>
                    <a:pt x="665" y="156"/>
                    <a:pt x="666" y="156"/>
                  </a:cubicBezTo>
                  <a:cubicBezTo>
                    <a:pt x="665" y="155"/>
                    <a:pt x="663" y="152"/>
                    <a:pt x="662" y="153"/>
                  </a:cubicBezTo>
                  <a:close/>
                  <a:moveTo>
                    <a:pt x="685" y="103"/>
                  </a:moveTo>
                  <a:cubicBezTo>
                    <a:pt x="687" y="104"/>
                    <a:pt x="686" y="104"/>
                    <a:pt x="687" y="105"/>
                  </a:cubicBezTo>
                  <a:cubicBezTo>
                    <a:pt x="688" y="106"/>
                    <a:pt x="689" y="106"/>
                    <a:pt x="689" y="106"/>
                  </a:cubicBezTo>
                  <a:cubicBezTo>
                    <a:pt x="688" y="105"/>
                    <a:pt x="687" y="103"/>
                    <a:pt x="685" y="103"/>
                  </a:cubicBezTo>
                  <a:close/>
                  <a:moveTo>
                    <a:pt x="599" y="49"/>
                  </a:moveTo>
                  <a:cubicBezTo>
                    <a:pt x="600" y="50"/>
                    <a:pt x="603" y="51"/>
                    <a:pt x="603" y="50"/>
                  </a:cubicBezTo>
                  <a:cubicBezTo>
                    <a:pt x="600" y="49"/>
                    <a:pt x="601" y="50"/>
                    <a:pt x="599" y="49"/>
                  </a:cubicBezTo>
                  <a:close/>
                  <a:moveTo>
                    <a:pt x="579" y="43"/>
                  </a:moveTo>
                  <a:cubicBezTo>
                    <a:pt x="579" y="42"/>
                    <a:pt x="584" y="44"/>
                    <a:pt x="581" y="43"/>
                  </a:cubicBezTo>
                  <a:cubicBezTo>
                    <a:pt x="581" y="43"/>
                    <a:pt x="576" y="41"/>
                    <a:pt x="579" y="43"/>
                  </a:cubicBezTo>
                  <a:close/>
                  <a:moveTo>
                    <a:pt x="568" y="37"/>
                  </a:moveTo>
                  <a:cubicBezTo>
                    <a:pt x="568" y="36"/>
                    <a:pt x="570" y="37"/>
                    <a:pt x="571" y="38"/>
                  </a:cubicBezTo>
                  <a:cubicBezTo>
                    <a:pt x="573" y="38"/>
                    <a:pt x="568" y="36"/>
                    <a:pt x="567" y="36"/>
                  </a:cubicBezTo>
                  <a:cubicBezTo>
                    <a:pt x="570" y="37"/>
                    <a:pt x="565" y="36"/>
                    <a:pt x="568" y="37"/>
                  </a:cubicBezTo>
                  <a:close/>
                  <a:moveTo>
                    <a:pt x="562" y="33"/>
                  </a:moveTo>
                  <a:cubicBezTo>
                    <a:pt x="563" y="34"/>
                    <a:pt x="563" y="33"/>
                    <a:pt x="565" y="33"/>
                  </a:cubicBezTo>
                  <a:cubicBezTo>
                    <a:pt x="567" y="35"/>
                    <a:pt x="567" y="35"/>
                    <a:pt x="567" y="35"/>
                  </a:cubicBezTo>
                  <a:cubicBezTo>
                    <a:pt x="570" y="35"/>
                    <a:pt x="558" y="30"/>
                    <a:pt x="562" y="33"/>
                  </a:cubicBezTo>
                  <a:close/>
                  <a:moveTo>
                    <a:pt x="533" y="22"/>
                  </a:moveTo>
                  <a:cubicBezTo>
                    <a:pt x="531" y="22"/>
                    <a:pt x="527" y="19"/>
                    <a:pt x="523" y="19"/>
                  </a:cubicBezTo>
                  <a:cubicBezTo>
                    <a:pt x="524" y="20"/>
                    <a:pt x="519" y="18"/>
                    <a:pt x="519" y="19"/>
                  </a:cubicBezTo>
                  <a:cubicBezTo>
                    <a:pt x="522" y="20"/>
                    <a:pt x="520" y="20"/>
                    <a:pt x="524" y="21"/>
                  </a:cubicBezTo>
                  <a:cubicBezTo>
                    <a:pt x="522" y="19"/>
                    <a:pt x="526" y="20"/>
                    <a:pt x="528" y="20"/>
                  </a:cubicBezTo>
                  <a:cubicBezTo>
                    <a:pt x="529" y="21"/>
                    <a:pt x="532" y="22"/>
                    <a:pt x="535" y="23"/>
                  </a:cubicBezTo>
                  <a:cubicBezTo>
                    <a:pt x="534" y="23"/>
                    <a:pt x="535" y="22"/>
                    <a:pt x="533" y="22"/>
                  </a:cubicBezTo>
                  <a:close/>
                  <a:moveTo>
                    <a:pt x="513" y="21"/>
                  </a:moveTo>
                  <a:cubicBezTo>
                    <a:pt x="515" y="21"/>
                    <a:pt x="520" y="24"/>
                    <a:pt x="520" y="23"/>
                  </a:cubicBezTo>
                  <a:cubicBezTo>
                    <a:pt x="516" y="22"/>
                    <a:pt x="514" y="21"/>
                    <a:pt x="513" y="21"/>
                  </a:cubicBezTo>
                  <a:close/>
                  <a:moveTo>
                    <a:pt x="499" y="13"/>
                  </a:moveTo>
                  <a:cubicBezTo>
                    <a:pt x="501" y="14"/>
                    <a:pt x="499" y="14"/>
                    <a:pt x="502" y="15"/>
                  </a:cubicBezTo>
                  <a:cubicBezTo>
                    <a:pt x="501" y="14"/>
                    <a:pt x="504" y="14"/>
                    <a:pt x="502" y="14"/>
                  </a:cubicBezTo>
                  <a:cubicBezTo>
                    <a:pt x="502" y="14"/>
                    <a:pt x="499" y="13"/>
                    <a:pt x="499" y="13"/>
                  </a:cubicBezTo>
                  <a:close/>
                  <a:moveTo>
                    <a:pt x="497" y="13"/>
                  </a:moveTo>
                  <a:cubicBezTo>
                    <a:pt x="502" y="15"/>
                    <a:pt x="497" y="14"/>
                    <a:pt x="497" y="15"/>
                  </a:cubicBezTo>
                  <a:cubicBezTo>
                    <a:pt x="499" y="15"/>
                    <a:pt x="500" y="16"/>
                    <a:pt x="501" y="16"/>
                  </a:cubicBezTo>
                  <a:cubicBezTo>
                    <a:pt x="500" y="15"/>
                    <a:pt x="499" y="13"/>
                    <a:pt x="497" y="13"/>
                  </a:cubicBezTo>
                  <a:close/>
                  <a:moveTo>
                    <a:pt x="494" y="15"/>
                  </a:moveTo>
                  <a:cubicBezTo>
                    <a:pt x="494" y="14"/>
                    <a:pt x="496" y="15"/>
                    <a:pt x="496" y="14"/>
                  </a:cubicBezTo>
                  <a:cubicBezTo>
                    <a:pt x="492" y="13"/>
                    <a:pt x="493" y="14"/>
                    <a:pt x="494" y="15"/>
                  </a:cubicBezTo>
                  <a:close/>
                  <a:moveTo>
                    <a:pt x="441" y="7"/>
                  </a:moveTo>
                  <a:cubicBezTo>
                    <a:pt x="441" y="7"/>
                    <a:pt x="443" y="7"/>
                    <a:pt x="445" y="7"/>
                  </a:cubicBezTo>
                  <a:cubicBezTo>
                    <a:pt x="444" y="7"/>
                    <a:pt x="445" y="7"/>
                    <a:pt x="444" y="7"/>
                  </a:cubicBezTo>
                  <a:cubicBezTo>
                    <a:pt x="444" y="7"/>
                    <a:pt x="439" y="7"/>
                    <a:pt x="441" y="7"/>
                  </a:cubicBezTo>
                  <a:close/>
                  <a:moveTo>
                    <a:pt x="436" y="6"/>
                  </a:moveTo>
                  <a:cubicBezTo>
                    <a:pt x="433" y="6"/>
                    <a:pt x="434" y="5"/>
                    <a:pt x="431" y="6"/>
                  </a:cubicBezTo>
                  <a:cubicBezTo>
                    <a:pt x="431" y="6"/>
                    <a:pt x="433" y="6"/>
                    <a:pt x="432" y="7"/>
                  </a:cubicBezTo>
                  <a:cubicBezTo>
                    <a:pt x="434" y="7"/>
                    <a:pt x="436" y="8"/>
                    <a:pt x="437" y="7"/>
                  </a:cubicBezTo>
                  <a:cubicBezTo>
                    <a:pt x="432" y="7"/>
                    <a:pt x="433" y="6"/>
                    <a:pt x="436" y="6"/>
                  </a:cubicBezTo>
                  <a:close/>
                  <a:moveTo>
                    <a:pt x="424" y="8"/>
                  </a:moveTo>
                  <a:cubicBezTo>
                    <a:pt x="420" y="7"/>
                    <a:pt x="426" y="6"/>
                    <a:pt x="421" y="7"/>
                  </a:cubicBezTo>
                  <a:cubicBezTo>
                    <a:pt x="423" y="7"/>
                    <a:pt x="420" y="8"/>
                    <a:pt x="424" y="8"/>
                  </a:cubicBezTo>
                  <a:close/>
                  <a:moveTo>
                    <a:pt x="415" y="4"/>
                  </a:moveTo>
                  <a:cubicBezTo>
                    <a:pt x="415" y="4"/>
                    <a:pt x="414" y="4"/>
                    <a:pt x="413" y="4"/>
                  </a:cubicBezTo>
                  <a:cubicBezTo>
                    <a:pt x="415" y="4"/>
                    <a:pt x="417" y="5"/>
                    <a:pt x="420" y="5"/>
                  </a:cubicBezTo>
                  <a:cubicBezTo>
                    <a:pt x="420" y="4"/>
                    <a:pt x="417" y="4"/>
                    <a:pt x="415" y="4"/>
                  </a:cubicBezTo>
                  <a:close/>
                  <a:moveTo>
                    <a:pt x="417" y="5"/>
                  </a:moveTo>
                  <a:cubicBezTo>
                    <a:pt x="417" y="6"/>
                    <a:pt x="414" y="6"/>
                    <a:pt x="412" y="5"/>
                  </a:cubicBezTo>
                  <a:cubicBezTo>
                    <a:pt x="412" y="6"/>
                    <a:pt x="415" y="6"/>
                    <a:pt x="416" y="7"/>
                  </a:cubicBezTo>
                  <a:cubicBezTo>
                    <a:pt x="416" y="7"/>
                    <a:pt x="417" y="7"/>
                    <a:pt x="418" y="7"/>
                  </a:cubicBezTo>
                  <a:cubicBezTo>
                    <a:pt x="413" y="6"/>
                    <a:pt x="418" y="6"/>
                    <a:pt x="419" y="6"/>
                  </a:cubicBezTo>
                  <a:cubicBezTo>
                    <a:pt x="419" y="6"/>
                    <a:pt x="419" y="5"/>
                    <a:pt x="417" y="5"/>
                  </a:cubicBezTo>
                  <a:close/>
                  <a:moveTo>
                    <a:pt x="412" y="4"/>
                  </a:moveTo>
                  <a:cubicBezTo>
                    <a:pt x="409" y="4"/>
                    <a:pt x="409" y="5"/>
                    <a:pt x="410" y="5"/>
                  </a:cubicBezTo>
                  <a:cubicBezTo>
                    <a:pt x="409" y="4"/>
                    <a:pt x="414" y="5"/>
                    <a:pt x="413" y="5"/>
                  </a:cubicBezTo>
                  <a:cubicBezTo>
                    <a:pt x="410" y="4"/>
                    <a:pt x="413" y="4"/>
                    <a:pt x="412" y="4"/>
                  </a:cubicBezTo>
                  <a:close/>
                  <a:moveTo>
                    <a:pt x="409" y="5"/>
                  </a:moveTo>
                  <a:cubicBezTo>
                    <a:pt x="405" y="5"/>
                    <a:pt x="405" y="5"/>
                    <a:pt x="405" y="5"/>
                  </a:cubicBezTo>
                  <a:cubicBezTo>
                    <a:pt x="404" y="6"/>
                    <a:pt x="408" y="6"/>
                    <a:pt x="407" y="7"/>
                  </a:cubicBezTo>
                  <a:cubicBezTo>
                    <a:pt x="409" y="7"/>
                    <a:pt x="409" y="7"/>
                    <a:pt x="412" y="8"/>
                  </a:cubicBezTo>
                  <a:cubicBezTo>
                    <a:pt x="411" y="7"/>
                    <a:pt x="404" y="6"/>
                    <a:pt x="409" y="5"/>
                  </a:cubicBezTo>
                  <a:close/>
                  <a:moveTo>
                    <a:pt x="391" y="7"/>
                  </a:moveTo>
                  <a:cubicBezTo>
                    <a:pt x="393" y="7"/>
                    <a:pt x="395" y="7"/>
                    <a:pt x="397" y="7"/>
                  </a:cubicBezTo>
                  <a:cubicBezTo>
                    <a:pt x="397" y="7"/>
                    <a:pt x="397" y="7"/>
                    <a:pt x="397" y="7"/>
                  </a:cubicBezTo>
                  <a:cubicBezTo>
                    <a:pt x="395" y="7"/>
                    <a:pt x="393" y="7"/>
                    <a:pt x="391" y="7"/>
                  </a:cubicBezTo>
                  <a:close/>
                  <a:moveTo>
                    <a:pt x="376" y="46"/>
                  </a:moveTo>
                  <a:cubicBezTo>
                    <a:pt x="376" y="47"/>
                    <a:pt x="379" y="47"/>
                    <a:pt x="380" y="47"/>
                  </a:cubicBezTo>
                  <a:cubicBezTo>
                    <a:pt x="378" y="47"/>
                    <a:pt x="378" y="46"/>
                    <a:pt x="376" y="46"/>
                  </a:cubicBezTo>
                  <a:close/>
                  <a:moveTo>
                    <a:pt x="354" y="47"/>
                  </a:moveTo>
                  <a:cubicBezTo>
                    <a:pt x="353" y="48"/>
                    <a:pt x="359" y="47"/>
                    <a:pt x="359" y="47"/>
                  </a:cubicBezTo>
                  <a:cubicBezTo>
                    <a:pt x="357" y="47"/>
                    <a:pt x="357" y="46"/>
                    <a:pt x="354" y="47"/>
                  </a:cubicBezTo>
                  <a:close/>
                  <a:moveTo>
                    <a:pt x="323" y="15"/>
                  </a:moveTo>
                  <a:cubicBezTo>
                    <a:pt x="323" y="16"/>
                    <a:pt x="322" y="16"/>
                    <a:pt x="324" y="16"/>
                  </a:cubicBezTo>
                  <a:cubicBezTo>
                    <a:pt x="326" y="16"/>
                    <a:pt x="326" y="15"/>
                    <a:pt x="323" y="15"/>
                  </a:cubicBezTo>
                  <a:close/>
                  <a:moveTo>
                    <a:pt x="325" y="47"/>
                  </a:moveTo>
                  <a:cubicBezTo>
                    <a:pt x="324" y="48"/>
                    <a:pt x="328" y="47"/>
                    <a:pt x="329" y="46"/>
                  </a:cubicBezTo>
                  <a:cubicBezTo>
                    <a:pt x="327" y="47"/>
                    <a:pt x="327" y="46"/>
                    <a:pt x="325" y="47"/>
                  </a:cubicBezTo>
                  <a:close/>
                  <a:moveTo>
                    <a:pt x="321" y="51"/>
                  </a:moveTo>
                  <a:cubicBezTo>
                    <a:pt x="324" y="50"/>
                    <a:pt x="323" y="50"/>
                    <a:pt x="321" y="51"/>
                  </a:cubicBezTo>
                  <a:cubicBezTo>
                    <a:pt x="323" y="51"/>
                    <a:pt x="325" y="50"/>
                    <a:pt x="327" y="50"/>
                  </a:cubicBezTo>
                  <a:cubicBezTo>
                    <a:pt x="328" y="50"/>
                    <a:pt x="328" y="49"/>
                    <a:pt x="328" y="49"/>
                  </a:cubicBezTo>
                  <a:cubicBezTo>
                    <a:pt x="325" y="50"/>
                    <a:pt x="321" y="49"/>
                    <a:pt x="321" y="51"/>
                  </a:cubicBezTo>
                  <a:close/>
                  <a:moveTo>
                    <a:pt x="316" y="18"/>
                  </a:moveTo>
                  <a:cubicBezTo>
                    <a:pt x="319" y="17"/>
                    <a:pt x="317" y="18"/>
                    <a:pt x="320" y="18"/>
                  </a:cubicBezTo>
                  <a:cubicBezTo>
                    <a:pt x="319" y="17"/>
                    <a:pt x="321" y="17"/>
                    <a:pt x="321" y="16"/>
                  </a:cubicBezTo>
                  <a:cubicBezTo>
                    <a:pt x="318" y="17"/>
                    <a:pt x="319" y="17"/>
                    <a:pt x="317" y="17"/>
                  </a:cubicBezTo>
                  <a:cubicBezTo>
                    <a:pt x="317" y="17"/>
                    <a:pt x="317" y="17"/>
                    <a:pt x="316" y="18"/>
                  </a:cubicBezTo>
                  <a:close/>
                  <a:moveTo>
                    <a:pt x="311" y="35"/>
                  </a:moveTo>
                  <a:cubicBezTo>
                    <a:pt x="312" y="34"/>
                    <a:pt x="316" y="34"/>
                    <a:pt x="315" y="34"/>
                  </a:cubicBezTo>
                  <a:cubicBezTo>
                    <a:pt x="314" y="34"/>
                    <a:pt x="308" y="35"/>
                    <a:pt x="311" y="35"/>
                  </a:cubicBezTo>
                  <a:close/>
                  <a:moveTo>
                    <a:pt x="314" y="49"/>
                  </a:moveTo>
                  <a:cubicBezTo>
                    <a:pt x="314" y="50"/>
                    <a:pt x="318" y="49"/>
                    <a:pt x="318" y="49"/>
                  </a:cubicBezTo>
                  <a:lnTo>
                    <a:pt x="314" y="49"/>
                  </a:lnTo>
                  <a:close/>
                  <a:moveTo>
                    <a:pt x="308" y="47"/>
                  </a:moveTo>
                  <a:cubicBezTo>
                    <a:pt x="308" y="48"/>
                    <a:pt x="314" y="46"/>
                    <a:pt x="315" y="46"/>
                  </a:cubicBezTo>
                  <a:cubicBezTo>
                    <a:pt x="315" y="46"/>
                    <a:pt x="315" y="45"/>
                    <a:pt x="316" y="45"/>
                  </a:cubicBezTo>
                  <a:cubicBezTo>
                    <a:pt x="313" y="46"/>
                    <a:pt x="309" y="47"/>
                    <a:pt x="308" y="47"/>
                  </a:cubicBezTo>
                  <a:close/>
                  <a:moveTo>
                    <a:pt x="302" y="21"/>
                  </a:moveTo>
                  <a:cubicBezTo>
                    <a:pt x="305" y="21"/>
                    <a:pt x="305" y="20"/>
                    <a:pt x="306" y="20"/>
                  </a:cubicBezTo>
                  <a:cubicBezTo>
                    <a:pt x="306" y="19"/>
                    <a:pt x="307" y="19"/>
                    <a:pt x="307" y="19"/>
                  </a:cubicBezTo>
                  <a:cubicBezTo>
                    <a:pt x="304" y="20"/>
                    <a:pt x="303" y="20"/>
                    <a:pt x="302" y="21"/>
                  </a:cubicBezTo>
                  <a:close/>
                  <a:moveTo>
                    <a:pt x="314" y="52"/>
                  </a:moveTo>
                  <a:cubicBezTo>
                    <a:pt x="313" y="52"/>
                    <a:pt x="311" y="53"/>
                    <a:pt x="311" y="53"/>
                  </a:cubicBezTo>
                  <a:cubicBezTo>
                    <a:pt x="314" y="52"/>
                    <a:pt x="313" y="53"/>
                    <a:pt x="315" y="52"/>
                  </a:cubicBezTo>
                  <a:cubicBezTo>
                    <a:pt x="315" y="52"/>
                    <a:pt x="315" y="52"/>
                    <a:pt x="314" y="52"/>
                  </a:cubicBezTo>
                  <a:close/>
                  <a:moveTo>
                    <a:pt x="309" y="42"/>
                  </a:moveTo>
                  <a:cubicBezTo>
                    <a:pt x="307" y="43"/>
                    <a:pt x="305" y="43"/>
                    <a:pt x="304" y="44"/>
                  </a:cubicBezTo>
                  <a:cubicBezTo>
                    <a:pt x="306" y="44"/>
                    <a:pt x="309" y="43"/>
                    <a:pt x="310" y="42"/>
                  </a:cubicBezTo>
                  <a:cubicBezTo>
                    <a:pt x="310" y="42"/>
                    <a:pt x="310" y="41"/>
                    <a:pt x="309" y="41"/>
                  </a:cubicBezTo>
                  <a:lnTo>
                    <a:pt x="309" y="42"/>
                  </a:lnTo>
                  <a:close/>
                  <a:moveTo>
                    <a:pt x="306" y="49"/>
                  </a:moveTo>
                  <a:cubicBezTo>
                    <a:pt x="308" y="49"/>
                    <a:pt x="309" y="49"/>
                    <a:pt x="310" y="49"/>
                  </a:cubicBezTo>
                  <a:cubicBezTo>
                    <a:pt x="310" y="48"/>
                    <a:pt x="310" y="48"/>
                    <a:pt x="311" y="48"/>
                  </a:cubicBezTo>
                  <a:cubicBezTo>
                    <a:pt x="311" y="48"/>
                    <a:pt x="311" y="48"/>
                    <a:pt x="311" y="48"/>
                  </a:cubicBezTo>
                  <a:cubicBezTo>
                    <a:pt x="308" y="49"/>
                    <a:pt x="307" y="48"/>
                    <a:pt x="306" y="49"/>
                  </a:cubicBezTo>
                  <a:close/>
                  <a:moveTo>
                    <a:pt x="306" y="51"/>
                  </a:moveTo>
                  <a:cubicBezTo>
                    <a:pt x="307" y="51"/>
                    <a:pt x="308" y="50"/>
                    <a:pt x="309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7" y="50"/>
                    <a:pt x="304" y="51"/>
                    <a:pt x="306" y="51"/>
                  </a:cubicBezTo>
                  <a:close/>
                  <a:moveTo>
                    <a:pt x="307" y="53"/>
                  </a:moveTo>
                  <a:cubicBezTo>
                    <a:pt x="309" y="53"/>
                    <a:pt x="306" y="54"/>
                    <a:pt x="306" y="54"/>
                  </a:cubicBezTo>
                  <a:cubicBezTo>
                    <a:pt x="309" y="54"/>
                    <a:pt x="310" y="53"/>
                    <a:pt x="311" y="52"/>
                  </a:cubicBezTo>
                  <a:cubicBezTo>
                    <a:pt x="310" y="52"/>
                    <a:pt x="308" y="53"/>
                    <a:pt x="307" y="53"/>
                  </a:cubicBezTo>
                  <a:close/>
                  <a:moveTo>
                    <a:pt x="308" y="54"/>
                  </a:moveTo>
                  <a:cubicBezTo>
                    <a:pt x="305" y="55"/>
                    <a:pt x="306" y="55"/>
                    <a:pt x="305" y="56"/>
                  </a:cubicBezTo>
                  <a:cubicBezTo>
                    <a:pt x="308" y="55"/>
                    <a:pt x="309" y="56"/>
                    <a:pt x="310" y="55"/>
                  </a:cubicBezTo>
                  <a:cubicBezTo>
                    <a:pt x="308" y="55"/>
                    <a:pt x="308" y="55"/>
                    <a:pt x="308" y="54"/>
                  </a:cubicBezTo>
                  <a:close/>
                  <a:moveTo>
                    <a:pt x="302" y="38"/>
                  </a:moveTo>
                  <a:cubicBezTo>
                    <a:pt x="300" y="39"/>
                    <a:pt x="300" y="39"/>
                    <a:pt x="300" y="40"/>
                  </a:cubicBezTo>
                  <a:cubicBezTo>
                    <a:pt x="303" y="39"/>
                    <a:pt x="303" y="39"/>
                    <a:pt x="302" y="38"/>
                  </a:cubicBezTo>
                  <a:close/>
                  <a:moveTo>
                    <a:pt x="301" y="46"/>
                  </a:moveTo>
                  <a:cubicBezTo>
                    <a:pt x="300" y="47"/>
                    <a:pt x="300" y="47"/>
                    <a:pt x="299" y="47"/>
                  </a:cubicBezTo>
                  <a:cubicBezTo>
                    <a:pt x="299" y="47"/>
                    <a:pt x="297" y="48"/>
                    <a:pt x="299" y="48"/>
                  </a:cubicBezTo>
                  <a:cubicBezTo>
                    <a:pt x="300" y="47"/>
                    <a:pt x="305" y="45"/>
                    <a:pt x="302" y="46"/>
                  </a:cubicBezTo>
                  <a:cubicBezTo>
                    <a:pt x="302" y="46"/>
                    <a:pt x="301" y="46"/>
                    <a:pt x="301" y="46"/>
                  </a:cubicBezTo>
                  <a:close/>
                  <a:moveTo>
                    <a:pt x="300" y="51"/>
                  </a:moveTo>
                  <a:cubicBezTo>
                    <a:pt x="300" y="51"/>
                    <a:pt x="303" y="50"/>
                    <a:pt x="303" y="50"/>
                  </a:cubicBezTo>
                  <a:cubicBezTo>
                    <a:pt x="301" y="50"/>
                    <a:pt x="297" y="52"/>
                    <a:pt x="300" y="51"/>
                  </a:cubicBezTo>
                  <a:close/>
                  <a:moveTo>
                    <a:pt x="296" y="41"/>
                  </a:moveTo>
                  <a:cubicBezTo>
                    <a:pt x="296" y="40"/>
                    <a:pt x="297" y="40"/>
                    <a:pt x="297" y="40"/>
                  </a:cubicBezTo>
                  <a:cubicBezTo>
                    <a:pt x="294" y="40"/>
                    <a:pt x="293" y="42"/>
                    <a:pt x="296" y="41"/>
                  </a:cubicBezTo>
                  <a:close/>
                  <a:moveTo>
                    <a:pt x="295" y="49"/>
                  </a:moveTo>
                  <a:cubicBezTo>
                    <a:pt x="293" y="50"/>
                    <a:pt x="294" y="51"/>
                    <a:pt x="297" y="51"/>
                  </a:cubicBezTo>
                  <a:cubicBezTo>
                    <a:pt x="298" y="50"/>
                    <a:pt x="294" y="50"/>
                    <a:pt x="297" y="49"/>
                  </a:cubicBezTo>
                  <a:cubicBezTo>
                    <a:pt x="296" y="49"/>
                    <a:pt x="296" y="49"/>
                    <a:pt x="295" y="49"/>
                  </a:cubicBezTo>
                  <a:close/>
                  <a:moveTo>
                    <a:pt x="296" y="54"/>
                  </a:moveTo>
                  <a:cubicBezTo>
                    <a:pt x="296" y="55"/>
                    <a:pt x="294" y="55"/>
                    <a:pt x="294" y="55"/>
                  </a:cubicBezTo>
                  <a:cubicBezTo>
                    <a:pt x="294" y="56"/>
                    <a:pt x="294" y="56"/>
                    <a:pt x="295" y="57"/>
                  </a:cubicBezTo>
                  <a:cubicBezTo>
                    <a:pt x="293" y="57"/>
                    <a:pt x="293" y="57"/>
                    <a:pt x="293" y="57"/>
                  </a:cubicBezTo>
                  <a:cubicBezTo>
                    <a:pt x="293" y="58"/>
                    <a:pt x="293" y="58"/>
                    <a:pt x="292" y="58"/>
                  </a:cubicBezTo>
                  <a:cubicBezTo>
                    <a:pt x="294" y="58"/>
                    <a:pt x="294" y="58"/>
                    <a:pt x="295" y="58"/>
                  </a:cubicBezTo>
                  <a:cubicBezTo>
                    <a:pt x="293" y="58"/>
                    <a:pt x="293" y="57"/>
                    <a:pt x="297" y="57"/>
                  </a:cubicBezTo>
                  <a:cubicBezTo>
                    <a:pt x="297" y="56"/>
                    <a:pt x="295" y="56"/>
                    <a:pt x="295" y="56"/>
                  </a:cubicBezTo>
                  <a:cubicBezTo>
                    <a:pt x="295" y="55"/>
                    <a:pt x="299" y="54"/>
                    <a:pt x="298" y="54"/>
                  </a:cubicBezTo>
                  <a:cubicBezTo>
                    <a:pt x="297" y="55"/>
                    <a:pt x="297" y="54"/>
                    <a:pt x="296" y="54"/>
                  </a:cubicBezTo>
                  <a:close/>
                  <a:moveTo>
                    <a:pt x="286" y="51"/>
                  </a:moveTo>
                  <a:cubicBezTo>
                    <a:pt x="286" y="52"/>
                    <a:pt x="282" y="52"/>
                    <a:pt x="282" y="53"/>
                  </a:cubicBezTo>
                  <a:cubicBezTo>
                    <a:pt x="285" y="52"/>
                    <a:pt x="292" y="51"/>
                    <a:pt x="293" y="49"/>
                  </a:cubicBezTo>
                  <a:cubicBezTo>
                    <a:pt x="289" y="50"/>
                    <a:pt x="289" y="51"/>
                    <a:pt x="286" y="51"/>
                  </a:cubicBezTo>
                  <a:close/>
                  <a:moveTo>
                    <a:pt x="287" y="58"/>
                  </a:moveTo>
                  <a:cubicBezTo>
                    <a:pt x="291" y="56"/>
                    <a:pt x="292" y="55"/>
                    <a:pt x="293" y="54"/>
                  </a:cubicBezTo>
                  <a:cubicBezTo>
                    <a:pt x="288" y="56"/>
                    <a:pt x="290" y="56"/>
                    <a:pt x="287" y="58"/>
                  </a:cubicBezTo>
                  <a:close/>
                  <a:moveTo>
                    <a:pt x="286" y="51"/>
                  </a:moveTo>
                  <a:cubicBezTo>
                    <a:pt x="288" y="50"/>
                    <a:pt x="291" y="49"/>
                    <a:pt x="291" y="48"/>
                  </a:cubicBezTo>
                  <a:cubicBezTo>
                    <a:pt x="289" y="49"/>
                    <a:pt x="285" y="51"/>
                    <a:pt x="286" y="51"/>
                  </a:cubicBezTo>
                  <a:close/>
                  <a:moveTo>
                    <a:pt x="288" y="60"/>
                  </a:moveTo>
                  <a:cubicBezTo>
                    <a:pt x="289" y="60"/>
                    <a:pt x="294" y="59"/>
                    <a:pt x="294" y="59"/>
                  </a:cubicBezTo>
                  <a:cubicBezTo>
                    <a:pt x="293" y="59"/>
                    <a:pt x="289" y="59"/>
                    <a:pt x="288" y="60"/>
                  </a:cubicBezTo>
                  <a:close/>
                  <a:moveTo>
                    <a:pt x="283" y="27"/>
                  </a:moveTo>
                  <a:cubicBezTo>
                    <a:pt x="276" y="29"/>
                    <a:pt x="276" y="29"/>
                    <a:pt x="276" y="29"/>
                  </a:cubicBezTo>
                  <a:cubicBezTo>
                    <a:pt x="277" y="30"/>
                    <a:pt x="274" y="30"/>
                    <a:pt x="274" y="31"/>
                  </a:cubicBezTo>
                  <a:cubicBezTo>
                    <a:pt x="278" y="29"/>
                    <a:pt x="276" y="29"/>
                    <a:pt x="281" y="28"/>
                  </a:cubicBezTo>
                  <a:cubicBezTo>
                    <a:pt x="281" y="28"/>
                    <a:pt x="279" y="29"/>
                    <a:pt x="280" y="29"/>
                  </a:cubicBezTo>
                  <a:cubicBezTo>
                    <a:pt x="282" y="28"/>
                    <a:pt x="282" y="29"/>
                    <a:pt x="284" y="28"/>
                  </a:cubicBezTo>
                  <a:cubicBezTo>
                    <a:pt x="285" y="27"/>
                    <a:pt x="281" y="28"/>
                    <a:pt x="283" y="27"/>
                  </a:cubicBezTo>
                  <a:close/>
                  <a:moveTo>
                    <a:pt x="291" y="52"/>
                  </a:moveTo>
                  <a:cubicBezTo>
                    <a:pt x="291" y="51"/>
                    <a:pt x="289" y="52"/>
                    <a:pt x="291" y="51"/>
                  </a:cubicBezTo>
                  <a:cubicBezTo>
                    <a:pt x="285" y="53"/>
                    <a:pt x="289" y="53"/>
                    <a:pt x="291" y="52"/>
                  </a:cubicBezTo>
                  <a:close/>
                  <a:moveTo>
                    <a:pt x="282" y="46"/>
                  </a:moveTo>
                  <a:cubicBezTo>
                    <a:pt x="282" y="46"/>
                    <a:pt x="281" y="46"/>
                    <a:pt x="281" y="47"/>
                  </a:cubicBezTo>
                  <a:cubicBezTo>
                    <a:pt x="283" y="46"/>
                    <a:pt x="285" y="46"/>
                    <a:pt x="286" y="45"/>
                  </a:cubicBezTo>
                  <a:cubicBezTo>
                    <a:pt x="284" y="45"/>
                    <a:pt x="284" y="45"/>
                    <a:pt x="282" y="46"/>
                  </a:cubicBezTo>
                  <a:close/>
                  <a:moveTo>
                    <a:pt x="275" y="46"/>
                  </a:moveTo>
                  <a:cubicBezTo>
                    <a:pt x="277" y="46"/>
                    <a:pt x="280" y="44"/>
                    <a:pt x="281" y="44"/>
                  </a:cubicBezTo>
                  <a:cubicBezTo>
                    <a:pt x="282" y="44"/>
                    <a:pt x="286" y="42"/>
                    <a:pt x="284" y="42"/>
                  </a:cubicBezTo>
                  <a:cubicBezTo>
                    <a:pt x="283" y="43"/>
                    <a:pt x="276" y="45"/>
                    <a:pt x="275" y="46"/>
                  </a:cubicBezTo>
                  <a:close/>
                  <a:moveTo>
                    <a:pt x="284" y="57"/>
                  </a:moveTo>
                  <a:cubicBezTo>
                    <a:pt x="285" y="56"/>
                    <a:pt x="283" y="55"/>
                    <a:pt x="287" y="54"/>
                  </a:cubicBezTo>
                  <a:cubicBezTo>
                    <a:pt x="288" y="53"/>
                    <a:pt x="286" y="54"/>
                    <a:pt x="285" y="54"/>
                  </a:cubicBezTo>
                  <a:cubicBezTo>
                    <a:pt x="284" y="55"/>
                    <a:pt x="285" y="55"/>
                    <a:pt x="283" y="56"/>
                  </a:cubicBezTo>
                  <a:cubicBezTo>
                    <a:pt x="282" y="56"/>
                    <a:pt x="285" y="56"/>
                    <a:pt x="281" y="57"/>
                  </a:cubicBezTo>
                  <a:cubicBezTo>
                    <a:pt x="281" y="58"/>
                    <a:pt x="283" y="57"/>
                    <a:pt x="284" y="57"/>
                  </a:cubicBezTo>
                  <a:cubicBezTo>
                    <a:pt x="283" y="57"/>
                    <a:pt x="283" y="57"/>
                    <a:pt x="284" y="57"/>
                  </a:cubicBezTo>
                  <a:close/>
                  <a:moveTo>
                    <a:pt x="279" y="43"/>
                  </a:moveTo>
                  <a:cubicBezTo>
                    <a:pt x="279" y="43"/>
                    <a:pt x="279" y="43"/>
                    <a:pt x="280" y="43"/>
                  </a:cubicBezTo>
                  <a:cubicBezTo>
                    <a:pt x="280" y="43"/>
                    <a:pt x="283" y="42"/>
                    <a:pt x="283" y="42"/>
                  </a:cubicBezTo>
                  <a:cubicBezTo>
                    <a:pt x="281" y="42"/>
                    <a:pt x="281" y="42"/>
                    <a:pt x="279" y="43"/>
                  </a:cubicBezTo>
                  <a:close/>
                  <a:moveTo>
                    <a:pt x="273" y="49"/>
                  </a:moveTo>
                  <a:cubicBezTo>
                    <a:pt x="277" y="47"/>
                    <a:pt x="276" y="49"/>
                    <a:pt x="277" y="48"/>
                  </a:cubicBezTo>
                  <a:cubicBezTo>
                    <a:pt x="278" y="48"/>
                    <a:pt x="278" y="48"/>
                    <a:pt x="278" y="47"/>
                  </a:cubicBezTo>
                  <a:cubicBezTo>
                    <a:pt x="276" y="48"/>
                    <a:pt x="274" y="48"/>
                    <a:pt x="273" y="49"/>
                  </a:cubicBezTo>
                  <a:close/>
                  <a:moveTo>
                    <a:pt x="274" y="62"/>
                  </a:moveTo>
                  <a:cubicBezTo>
                    <a:pt x="273" y="62"/>
                    <a:pt x="272" y="63"/>
                    <a:pt x="272" y="63"/>
                  </a:cubicBezTo>
                  <a:cubicBezTo>
                    <a:pt x="273" y="62"/>
                    <a:pt x="274" y="63"/>
                    <a:pt x="275" y="62"/>
                  </a:cubicBezTo>
                  <a:cubicBezTo>
                    <a:pt x="274" y="62"/>
                    <a:pt x="281" y="60"/>
                    <a:pt x="282" y="59"/>
                  </a:cubicBezTo>
                  <a:cubicBezTo>
                    <a:pt x="281" y="60"/>
                    <a:pt x="280" y="60"/>
                    <a:pt x="280" y="60"/>
                  </a:cubicBezTo>
                  <a:cubicBezTo>
                    <a:pt x="279" y="60"/>
                    <a:pt x="280" y="59"/>
                    <a:pt x="278" y="59"/>
                  </a:cubicBezTo>
                  <a:cubicBezTo>
                    <a:pt x="279" y="60"/>
                    <a:pt x="277" y="60"/>
                    <a:pt x="275" y="61"/>
                  </a:cubicBezTo>
                  <a:cubicBezTo>
                    <a:pt x="276" y="61"/>
                    <a:pt x="275" y="61"/>
                    <a:pt x="274" y="62"/>
                  </a:cubicBezTo>
                  <a:close/>
                  <a:moveTo>
                    <a:pt x="270" y="48"/>
                  </a:moveTo>
                  <a:cubicBezTo>
                    <a:pt x="270" y="49"/>
                    <a:pt x="273" y="48"/>
                    <a:pt x="276" y="47"/>
                  </a:cubicBezTo>
                  <a:cubicBezTo>
                    <a:pt x="273" y="47"/>
                    <a:pt x="273" y="46"/>
                    <a:pt x="271" y="47"/>
                  </a:cubicBezTo>
                  <a:cubicBezTo>
                    <a:pt x="272" y="47"/>
                    <a:pt x="274" y="47"/>
                    <a:pt x="270" y="48"/>
                  </a:cubicBezTo>
                  <a:close/>
                  <a:moveTo>
                    <a:pt x="276" y="60"/>
                  </a:moveTo>
                  <a:cubicBezTo>
                    <a:pt x="276" y="60"/>
                    <a:pt x="277" y="59"/>
                    <a:pt x="276" y="59"/>
                  </a:cubicBezTo>
                  <a:cubicBezTo>
                    <a:pt x="270" y="61"/>
                    <a:pt x="269" y="62"/>
                    <a:pt x="276" y="60"/>
                  </a:cubicBezTo>
                  <a:close/>
                  <a:moveTo>
                    <a:pt x="264" y="34"/>
                  </a:moveTo>
                  <a:cubicBezTo>
                    <a:pt x="262" y="34"/>
                    <a:pt x="261" y="35"/>
                    <a:pt x="261" y="35"/>
                  </a:cubicBezTo>
                  <a:cubicBezTo>
                    <a:pt x="263" y="35"/>
                    <a:pt x="265" y="34"/>
                    <a:pt x="265" y="34"/>
                  </a:cubicBezTo>
                  <a:cubicBezTo>
                    <a:pt x="264" y="34"/>
                    <a:pt x="264" y="34"/>
                    <a:pt x="264" y="34"/>
                  </a:cubicBezTo>
                  <a:close/>
                  <a:moveTo>
                    <a:pt x="248" y="40"/>
                  </a:moveTo>
                  <a:cubicBezTo>
                    <a:pt x="250" y="40"/>
                    <a:pt x="247" y="41"/>
                    <a:pt x="248" y="41"/>
                  </a:cubicBezTo>
                  <a:cubicBezTo>
                    <a:pt x="251" y="40"/>
                    <a:pt x="250" y="40"/>
                    <a:pt x="252" y="39"/>
                  </a:cubicBezTo>
                  <a:cubicBezTo>
                    <a:pt x="252" y="39"/>
                    <a:pt x="252" y="40"/>
                    <a:pt x="253" y="39"/>
                  </a:cubicBezTo>
                  <a:cubicBezTo>
                    <a:pt x="254" y="39"/>
                    <a:pt x="253" y="39"/>
                    <a:pt x="254" y="38"/>
                  </a:cubicBezTo>
                  <a:cubicBezTo>
                    <a:pt x="257" y="37"/>
                    <a:pt x="256" y="38"/>
                    <a:pt x="259" y="36"/>
                  </a:cubicBezTo>
                  <a:cubicBezTo>
                    <a:pt x="260" y="36"/>
                    <a:pt x="260" y="36"/>
                    <a:pt x="260" y="35"/>
                  </a:cubicBezTo>
                  <a:cubicBezTo>
                    <a:pt x="258" y="36"/>
                    <a:pt x="258" y="36"/>
                    <a:pt x="256" y="36"/>
                  </a:cubicBezTo>
                  <a:cubicBezTo>
                    <a:pt x="258" y="36"/>
                    <a:pt x="253" y="38"/>
                    <a:pt x="254" y="37"/>
                  </a:cubicBezTo>
                  <a:cubicBezTo>
                    <a:pt x="251" y="38"/>
                    <a:pt x="252" y="39"/>
                    <a:pt x="250" y="40"/>
                  </a:cubicBezTo>
                  <a:cubicBezTo>
                    <a:pt x="250" y="39"/>
                    <a:pt x="251" y="39"/>
                    <a:pt x="250" y="39"/>
                  </a:cubicBezTo>
                  <a:cubicBezTo>
                    <a:pt x="245" y="41"/>
                    <a:pt x="242" y="42"/>
                    <a:pt x="238" y="44"/>
                  </a:cubicBezTo>
                  <a:cubicBezTo>
                    <a:pt x="237" y="45"/>
                    <a:pt x="241" y="44"/>
                    <a:pt x="239" y="45"/>
                  </a:cubicBezTo>
                  <a:cubicBezTo>
                    <a:pt x="235" y="46"/>
                    <a:pt x="238" y="43"/>
                    <a:pt x="235" y="45"/>
                  </a:cubicBezTo>
                  <a:cubicBezTo>
                    <a:pt x="236" y="45"/>
                    <a:pt x="236" y="46"/>
                    <a:pt x="238" y="45"/>
                  </a:cubicBezTo>
                  <a:cubicBezTo>
                    <a:pt x="239" y="44"/>
                    <a:pt x="241" y="44"/>
                    <a:pt x="242" y="44"/>
                  </a:cubicBezTo>
                  <a:cubicBezTo>
                    <a:pt x="243" y="43"/>
                    <a:pt x="241" y="44"/>
                    <a:pt x="242" y="43"/>
                  </a:cubicBezTo>
                  <a:cubicBezTo>
                    <a:pt x="245" y="42"/>
                    <a:pt x="246" y="41"/>
                    <a:pt x="248" y="40"/>
                  </a:cubicBezTo>
                  <a:close/>
                  <a:moveTo>
                    <a:pt x="253" y="56"/>
                  </a:moveTo>
                  <a:cubicBezTo>
                    <a:pt x="253" y="57"/>
                    <a:pt x="253" y="57"/>
                    <a:pt x="254" y="57"/>
                  </a:cubicBezTo>
                  <a:cubicBezTo>
                    <a:pt x="257" y="55"/>
                    <a:pt x="256" y="56"/>
                    <a:pt x="258" y="55"/>
                  </a:cubicBezTo>
                  <a:cubicBezTo>
                    <a:pt x="258" y="55"/>
                    <a:pt x="263" y="53"/>
                    <a:pt x="264" y="52"/>
                  </a:cubicBezTo>
                  <a:cubicBezTo>
                    <a:pt x="260" y="53"/>
                    <a:pt x="255" y="56"/>
                    <a:pt x="253" y="56"/>
                  </a:cubicBezTo>
                  <a:close/>
                  <a:moveTo>
                    <a:pt x="264" y="64"/>
                  </a:moveTo>
                  <a:cubicBezTo>
                    <a:pt x="267" y="64"/>
                    <a:pt x="264" y="65"/>
                    <a:pt x="263" y="65"/>
                  </a:cubicBezTo>
                  <a:cubicBezTo>
                    <a:pt x="263" y="66"/>
                    <a:pt x="263" y="66"/>
                    <a:pt x="264" y="66"/>
                  </a:cubicBezTo>
                  <a:cubicBezTo>
                    <a:pt x="264" y="65"/>
                    <a:pt x="265" y="66"/>
                    <a:pt x="267" y="65"/>
                  </a:cubicBezTo>
                  <a:cubicBezTo>
                    <a:pt x="268" y="64"/>
                    <a:pt x="268" y="64"/>
                    <a:pt x="268" y="63"/>
                  </a:cubicBezTo>
                  <a:cubicBezTo>
                    <a:pt x="267" y="64"/>
                    <a:pt x="265" y="63"/>
                    <a:pt x="264" y="64"/>
                  </a:cubicBezTo>
                  <a:close/>
                  <a:moveTo>
                    <a:pt x="261" y="65"/>
                  </a:moveTo>
                  <a:cubicBezTo>
                    <a:pt x="261" y="65"/>
                    <a:pt x="261" y="65"/>
                    <a:pt x="261" y="65"/>
                  </a:cubicBezTo>
                  <a:cubicBezTo>
                    <a:pt x="263" y="65"/>
                    <a:pt x="266" y="63"/>
                    <a:pt x="264" y="63"/>
                  </a:cubicBezTo>
                  <a:cubicBezTo>
                    <a:pt x="264" y="64"/>
                    <a:pt x="263" y="64"/>
                    <a:pt x="261" y="65"/>
                  </a:cubicBezTo>
                  <a:close/>
                  <a:moveTo>
                    <a:pt x="253" y="68"/>
                  </a:moveTo>
                  <a:cubicBezTo>
                    <a:pt x="255" y="68"/>
                    <a:pt x="258" y="67"/>
                    <a:pt x="259" y="67"/>
                  </a:cubicBezTo>
                  <a:cubicBezTo>
                    <a:pt x="258" y="67"/>
                    <a:pt x="261" y="66"/>
                    <a:pt x="260" y="66"/>
                  </a:cubicBezTo>
                  <a:cubicBezTo>
                    <a:pt x="257" y="67"/>
                    <a:pt x="256" y="67"/>
                    <a:pt x="253" y="68"/>
                  </a:cubicBezTo>
                  <a:close/>
                  <a:moveTo>
                    <a:pt x="256" y="64"/>
                  </a:moveTo>
                  <a:cubicBezTo>
                    <a:pt x="258" y="64"/>
                    <a:pt x="255" y="65"/>
                    <a:pt x="257" y="65"/>
                  </a:cubicBezTo>
                  <a:cubicBezTo>
                    <a:pt x="258" y="64"/>
                    <a:pt x="257" y="64"/>
                    <a:pt x="258" y="63"/>
                  </a:cubicBezTo>
                  <a:lnTo>
                    <a:pt x="256" y="64"/>
                  </a:lnTo>
                  <a:close/>
                  <a:moveTo>
                    <a:pt x="249" y="75"/>
                  </a:moveTo>
                  <a:cubicBezTo>
                    <a:pt x="249" y="75"/>
                    <a:pt x="249" y="75"/>
                    <a:pt x="248" y="75"/>
                  </a:cubicBezTo>
                  <a:cubicBezTo>
                    <a:pt x="247" y="75"/>
                    <a:pt x="250" y="73"/>
                    <a:pt x="247" y="74"/>
                  </a:cubicBezTo>
                  <a:cubicBezTo>
                    <a:pt x="250" y="74"/>
                    <a:pt x="243" y="77"/>
                    <a:pt x="246" y="77"/>
                  </a:cubicBezTo>
                  <a:cubicBezTo>
                    <a:pt x="246" y="77"/>
                    <a:pt x="247" y="76"/>
                    <a:pt x="247" y="76"/>
                  </a:cubicBezTo>
                  <a:cubicBezTo>
                    <a:pt x="246" y="77"/>
                    <a:pt x="246" y="77"/>
                    <a:pt x="247" y="77"/>
                  </a:cubicBezTo>
                  <a:cubicBezTo>
                    <a:pt x="249" y="75"/>
                    <a:pt x="255" y="74"/>
                    <a:pt x="257" y="72"/>
                  </a:cubicBezTo>
                  <a:cubicBezTo>
                    <a:pt x="255" y="72"/>
                    <a:pt x="252" y="74"/>
                    <a:pt x="249" y="75"/>
                  </a:cubicBezTo>
                  <a:close/>
                  <a:moveTo>
                    <a:pt x="248" y="62"/>
                  </a:moveTo>
                  <a:cubicBezTo>
                    <a:pt x="250" y="61"/>
                    <a:pt x="251" y="61"/>
                    <a:pt x="251" y="60"/>
                  </a:cubicBezTo>
                  <a:cubicBezTo>
                    <a:pt x="249" y="61"/>
                    <a:pt x="248" y="62"/>
                    <a:pt x="248" y="62"/>
                  </a:cubicBezTo>
                  <a:close/>
                  <a:moveTo>
                    <a:pt x="246" y="67"/>
                  </a:moveTo>
                  <a:cubicBezTo>
                    <a:pt x="243" y="68"/>
                    <a:pt x="245" y="69"/>
                    <a:pt x="248" y="68"/>
                  </a:cubicBezTo>
                  <a:cubicBezTo>
                    <a:pt x="248" y="67"/>
                    <a:pt x="246" y="68"/>
                    <a:pt x="246" y="67"/>
                  </a:cubicBezTo>
                  <a:close/>
                  <a:moveTo>
                    <a:pt x="244" y="65"/>
                  </a:moveTo>
                  <a:cubicBezTo>
                    <a:pt x="243" y="65"/>
                    <a:pt x="245" y="64"/>
                    <a:pt x="245" y="63"/>
                  </a:cubicBezTo>
                  <a:cubicBezTo>
                    <a:pt x="242" y="64"/>
                    <a:pt x="242" y="66"/>
                    <a:pt x="244" y="65"/>
                  </a:cubicBezTo>
                  <a:close/>
                  <a:moveTo>
                    <a:pt x="241" y="72"/>
                  </a:moveTo>
                  <a:cubicBezTo>
                    <a:pt x="241" y="72"/>
                    <a:pt x="241" y="71"/>
                    <a:pt x="240" y="71"/>
                  </a:cubicBezTo>
                  <a:cubicBezTo>
                    <a:pt x="240" y="72"/>
                    <a:pt x="239" y="72"/>
                    <a:pt x="239" y="72"/>
                  </a:cubicBezTo>
                  <a:cubicBezTo>
                    <a:pt x="239" y="72"/>
                    <a:pt x="238" y="73"/>
                    <a:pt x="238" y="73"/>
                  </a:cubicBezTo>
                  <a:cubicBezTo>
                    <a:pt x="242" y="71"/>
                    <a:pt x="237" y="74"/>
                    <a:pt x="239" y="74"/>
                  </a:cubicBezTo>
                  <a:cubicBezTo>
                    <a:pt x="243" y="71"/>
                    <a:pt x="246" y="72"/>
                    <a:pt x="248" y="70"/>
                  </a:cubicBezTo>
                  <a:cubicBezTo>
                    <a:pt x="245" y="70"/>
                    <a:pt x="241" y="73"/>
                    <a:pt x="239" y="73"/>
                  </a:cubicBezTo>
                  <a:cubicBezTo>
                    <a:pt x="239" y="73"/>
                    <a:pt x="240" y="72"/>
                    <a:pt x="241" y="72"/>
                  </a:cubicBezTo>
                  <a:close/>
                  <a:moveTo>
                    <a:pt x="239" y="71"/>
                  </a:moveTo>
                  <a:cubicBezTo>
                    <a:pt x="236" y="72"/>
                    <a:pt x="237" y="73"/>
                    <a:pt x="236" y="74"/>
                  </a:cubicBezTo>
                  <a:cubicBezTo>
                    <a:pt x="238" y="73"/>
                    <a:pt x="239" y="72"/>
                    <a:pt x="239" y="71"/>
                  </a:cubicBezTo>
                  <a:close/>
                  <a:moveTo>
                    <a:pt x="226" y="49"/>
                  </a:moveTo>
                  <a:cubicBezTo>
                    <a:pt x="226" y="48"/>
                    <a:pt x="225" y="49"/>
                    <a:pt x="227" y="47"/>
                  </a:cubicBezTo>
                  <a:cubicBezTo>
                    <a:pt x="225" y="49"/>
                    <a:pt x="222" y="49"/>
                    <a:pt x="221" y="51"/>
                  </a:cubicBezTo>
                  <a:cubicBezTo>
                    <a:pt x="225" y="49"/>
                    <a:pt x="224" y="50"/>
                    <a:pt x="226" y="50"/>
                  </a:cubicBezTo>
                  <a:cubicBezTo>
                    <a:pt x="224" y="51"/>
                    <a:pt x="224" y="51"/>
                    <a:pt x="222" y="51"/>
                  </a:cubicBezTo>
                  <a:cubicBezTo>
                    <a:pt x="223" y="52"/>
                    <a:pt x="227" y="50"/>
                    <a:pt x="230" y="49"/>
                  </a:cubicBezTo>
                  <a:cubicBezTo>
                    <a:pt x="230" y="48"/>
                    <a:pt x="230" y="48"/>
                    <a:pt x="231" y="47"/>
                  </a:cubicBezTo>
                  <a:cubicBezTo>
                    <a:pt x="231" y="47"/>
                    <a:pt x="231" y="48"/>
                    <a:pt x="233" y="47"/>
                  </a:cubicBezTo>
                  <a:cubicBezTo>
                    <a:pt x="233" y="46"/>
                    <a:pt x="233" y="46"/>
                    <a:pt x="233" y="46"/>
                  </a:cubicBezTo>
                  <a:cubicBezTo>
                    <a:pt x="229" y="48"/>
                    <a:pt x="228" y="48"/>
                    <a:pt x="226" y="49"/>
                  </a:cubicBezTo>
                  <a:close/>
                  <a:moveTo>
                    <a:pt x="235" y="57"/>
                  </a:moveTo>
                  <a:cubicBezTo>
                    <a:pt x="233" y="58"/>
                    <a:pt x="231" y="59"/>
                    <a:pt x="230" y="59"/>
                  </a:cubicBezTo>
                  <a:cubicBezTo>
                    <a:pt x="228" y="60"/>
                    <a:pt x="231" y="59"/>
                    <a:pt x="232" y="59"/>
                  </a:cubicBezTo>
                  <a:cubicBezTo>
                    <a:pt x="232" y="59"/>
                    <a:pt x="231" y="59"/>
                    <a:pt x="233" y="58"/>
                  </a:cubicBezTo>
                  <a:cubicBezTo>
                    <a:pt x="233" y="58"/>
                    <a:pt x="233" y="59"/>
                    <a:pt x="232" y="59"/>
                  </a:cubicBezTo>
                  <a:cubicBezTo>
                    <a:pt x="234" y="58"/>
                    <a:pt x="236" y="58"/>
                    <a:pt x="236" y="57"/>
                  </a:cubicBezTo>
                  <a:cubicBezTo>
                    <a:pt x="235" y="57"/>
                    <a:pt x="235" y="57"/>
                    <a:pt x="235" y="57"/>
                  </a:cubicBezTo>
                  <a:close/>
                  <a:moveTo>
                    <a:pt x="235" y="64"/>
                  </a:moveTo>
                  <a:cubicBezTo>
                    <a:pt x="237" y="63"/>
                    <a:pt x="235" y="65"/>
                    <a:pt x="235" y="65"/>
                  </a:cubicBezTo>
                  <a:cubicBezTo>
                    <a:pt x="238" y="64"/>
                    <a:pt x="238" y="64"/>
                    <a:pt x="238" y="63"/>
                  </a:cubicBezTo>
                  <a:cubicBezTo>
                    <a:pt x="237" y="64"/>
                    <a:pt x="235" y="64"/>
                    <a:pt x="235" y="64"/>
                  </a:cubicBezTo>
                  <a:close/>
                  <a:moveTo>
                    <a:pt x="230" y="61"/>
                  </a:moveTo>
                  <a:cubicBezTo>
                    <a:pt x="230" y="61"/>
                    <a:pt x="228" y="63"/>
                    <a:pt x="231" y="62"/>
                  </a:cubicBezTo>
                  <a:cubicBezTo>
                    <a:pt x="230" y="62"/>
                    <a:pt x="232" y="60"/>
                    <a:pt x="232" y="60"/>
                  </a:cubicBezTo>
                  <a:cubicBezTo>
                    <a:pt x="231" y="60"/>
                    <a:pt x="230" y="61"/>
                    <a:pt x="230" y="61"/>
                  </a:cubicBezTo>
                  <a:close/>
                  <a:moveTo>
                    <a:pt x="227" y="61"/>
                  </a:moveTo>
                  <a:cubicBezTo>
                    <a:pt x="227" y="62"/>
                    <a:pt x="227" y="62"/>
                    <a:pt x="227" y="62"/>
                  </a:cubicBezTo>
                  <a:cubicBezTo>
                    <a:pt x="228" y="61"/>
                    <a:pt x="229" y="60"/>
                    <a:pt x="230" y="60"/>
                  </a:cubicBezTo>
                  <a:cubicBezTo>
                    <a:pt x="230" y="60"/>
                    <a:pt x="229" y="60"/>
                    <a:pt x="227" y="61"/>
                  </a:cubicBezTo>
                  <a:close/>
                  <a:moveTo>
                    <a:pt x="225" y="71"/>
                  </a:moveTo>
                  <a:cubicBezTo>
                    <a:pt x="228" y="69"/>
                    <a:pt x="229" y="68"/>
                    <a:pt x="232" y="66"/>
                  </a:cubicBezTo>
                  <a:cubicBezTo>
                    <a:pt x="230" y="67"/>
                    <a:pt x="232" y="66"/>
                    <a:pt x="232" y="65"/>
                  </a:cubicBezTo>
                  <a:cubicBezTo>
                    <a:pt x="230" y="67"/>
                    <a:pt x="226" y="67"/>
                    <a:pt x="226" y="68"/>
                  </a:cubicBezTo>
                  <a:cubicBezTo>
                    <a:pt x="227" y="69"/>
                    <a:pt x="228" y="67"/>
                    <a:pt x="230" y="67"/>
                  </a:cubicBezTo>
                  <a:cubicBezTo>
                    <a:pt x="230" y="67"/>
                    <a:pt x="231" y="67"/>
                    <a:pt x="231" y="67"/>
                  </a:cubicBezTo>
                  <a:cubicBezTo>
                    <a:pt x="228" y="69"/>
                    <a:pt x="225" y="70"/>
                    <a:pt x="225" y="71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2"/>
                    <a:pt x="226" y="73"/>
                  </a:cubicBezTo>
                  <a:cubicBezTo>
                    <a:pt x="227" y="74"/>
                    <a:pt x="227" y="74"/>
                    <a:pt x="227" y="74"/>
                  </a:cubicBezTo>
                  <a:cubicBezTo>
                    <a:pt x="228" y="73"/>
                    <a:pt x="231" y="72"/>
                    <a:pt x="230" y="72"/>
                  </a:cubicBezTo>
                  <a:lnTo>
                    <a:pt x="228" y="73"/>
                  </a:lnTo>
                  <a:close/>
                  <a:moveTo>
                    <a:pt x="221" y="77"/>
                  </a:moveTo>
                  <a:cubicBezTo>
                    <a:pt x="221" y="77"/>
                    <a:pt x="224" y="76"/>
                    <a:pt x="225" y="76"/>
                  </a:cubicBezTo>
                  <a:cubicBezTo>
                    <a:pt x="224" y="77"/>
                    <a:pt x="222" y="78"/>
                    <a:pt x="221" y="79"/>
                  </a:cubicBezTo>
                  <a:cubicBezTo>
                    <a:pt x="223" y="78"/>
                    <a:pt x="225" y="77"/>
                    <a:pt x="227" y="76"/>
                  </a:cubicBezTo>
                  <a:cubicBezTo>
                    <a:pt x="228" y="75"/>
                    <a:pt x="227" y="75"/>
                    <a:pt x="226" y="74"/>
                  </a:cubicBezTo>
                  <a:cubicBezTo>
                    <a:pt x="224" y="75"/>
                    <a:pt x="223" y="76"/>
                    <a:pt x="222" y="77"/>
                  </a:cubicBezTo>
                  <a:cubicBezTo>
                    <a:pt x="222" y="76"/>
                    <a:pt x="221" y="76"/>
                    <a:pt x="221" y="77"/>
                  </a:cubicBezTo>
                  <a:close/>
                  <a:moveTo>
                    <a:pt x="224" y="73"/>
                  </a:moveTo>
                  <a:cubicBezTo>
                    <a:pt x="220" y="76"/>
                    <a:pt x="220" y="76"/>
                    <a:pt x="220" y="76"/>
                  </a:cubicBezTo>
                  <a:cubicBezTo>
                    <a:pt x="222" y="76"/>
                    <a:pt x="221" y="76"/>
                    <a:pt x="224" y="75"/>
                  </a:cubicBezTo>
                  <a:cubicBezTo>
                    <a:pt x="223" y="74"/>
                    <a:pt x="226" y="73"/>
                    <a:pt x="224" y="73"/>
                  </a:cubicBezTo>
                  <a:close/>
                  <a:moveTo>
                    <a:pt x="206" y="64"/>
                  </a:moveTo>
                  <a:cubicBezTo>
                    <a:pt x="207" y="65"/>
                    <a:pt x="208" y="64"/>
                    <a:pt x="207" y="65"/>
                  </a:cubicBezTo>
                  <a:cubicBezTo>
                    <a:pt x="212" y="62"/>
                    <a:pt x="208" y="64"/>
                    <a:pt x="209" y="63"/>
                  </a:cubicBezTo>
                  <a:cubicBezTo>
                    <a:pt x="210" y="62"/>
                    <a:pt x="210" y="63"/>
                    <a:pt x="212" y="62"/>
                  </a:cubicBezTo>
                  <a:cubicBezTo>
                    <a:pt x="212" y="61"/>
                    <a:pt x="209" y="62"/>
                    <a:pt x="206" y="64"/>
                  </a:cubicBezTo>
                  <a:close/>
                  <a:moveTo>
                    <a:pt x="197" y="73"/>
                  </a:moveTo>
                  <a:cubicBezTo>
                    <a:pt x="198" y="73"/>
                    <a:pt x="198" y="72"/>
                    <a:pt x="198" y="73"/>
                  </a:cubicBezTo>
                  <a:cubicBezTo>
                    <a:pt x="199" y="72"/>
                    <a:pt x="200" y="71"/>
                    <a:pt x="200" y="71"/>
                  </a:cubicBezTo>
                  <a:cubicBezTo>
                    <a:pt x="198" y="72"/>
                    <a:pt x="201" y="70"/>
                    <a:pt x="200" y="70"/>
                  </a:cubicBezTo>
                  <a:cubicBezTo>
                    <a:pt x="197" y="72"/>
                    <a:pt x="200" y="72"/>
                    <a:pt x="197" y="73"/>
                  </a:cubicBezTo>
                  <a:close/>
                  <a:moveTo>
                    <a:pt x="196" y="70"/>
                  </a:moveTo>
                  <a:cubicBezTo>
                    <a:pt x="196" y="71"/>
                    <a:pt x="198" y="69"/>
                    <a:pt x="197" y="71"/>
                  </a:cubicBezTo>
                  <a:cubicBezTo>
                    <a:pt x="200" y="69"/>
                    <a:pt x="198" y="68"/>
                    <a:pt x="196" y="70"/>
                  </a:cubicBezTo>
                  <a:close/>
                  <a:moveTo>
                    <a:pt x="191" y="75"/>
                  </a:moveTo>
                  <a:cubicBezTo>
                    <a:pt x="192" y="74"/>
                    <a:pt x="194" y="72"/>
                    <a:pt x="192" y="73"/>
                  </a:cubicBezTo>
                  <a:cubicBezTo>
                    <a:pt x="192" y="74"/>
                    <a:pt x="189" y="75"/>
                    <a:pt x="191" y="75"/>
                  </a:cubicBezTo>
                  <a:close/>
                  <a:moveTo>
                    <a:pt x="187" y="76"/>
                  </a:moveTo>
                  <a:cubicBezTo>
                    <a:pt x="186" y="77"/>
                    <a:pt x="184" y="78"/>
                    <a:pt x="185" y="79"/>
                  </a:cubicBezTo>
                  <a:cubicBezTo>
                    <a:pt x="185" y="78"/>
                    <a:pt x="187" y="77"/>
                    <a:pt x="187" y="78"/>
                  </a:cubicBezTo>
                  <a:cubicBezTo>
                    <a:pt x="186" y="78"/>
                    <a:pt x="187" y="78"/>
                    <a:pt x="188" y="77"/>
                  </a:cubicBezTo>
                  <a:cubicBezTo>
                    <a:pt x="189" y="76"/>
                    <a:pt x="189" y="76"/>
                    <a:pt x="187" y="76"/>
                  </a:cubicBezTo>
                  <a:close/>
                  <a:moveTo>
                    <a:pt x="186" y="75"/>
                  </a:moveTo>
                  <a:cubicBezTo>
                    <a:pt x="185" y="76"/>
                    <a:pt x="184" y="77"/>
                    <a:pt x="184" y="77"/>
                  </a:cubicBezTo>
                  <a:cubicBezTo>
                    <a:pt x="183" y="78"/>
                    <a:pt x="188" y="76"/>
                    <a:pt x="188" y="75"/>
                  </a:cubicBezTo>
                  <a:cubicBezTo>
                    <a:pt x="186" y="76"/>
                    <a:pt x="187" y="75"/>
                    <a:pt x="186" y="75"/>
                  </a:cubicBezTo>
                  <a:close/>
                  <a:moveTo>
                    <a:pt x="186" y="95"/>
                  </a:moveTo>
                  <a:cubicBezTo>
                    <a:pt x="187" y="94"/>
                    <a:pt x="186" y="95"/>
                    <a:pt x="186" y="95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2" y="92"/>
                    <a:pt x="191" y="93"/>
                    <a:pt x="193" y="92"/>
                  </a:cubicBezTo>
                  <a:cubicBezTo>
                    <a:pt x="192" y="92"/>
                    <a:pt x="195" y="91"/>
                    <a:pt x="195" y="90"/>
                  </a:cubicBezTo>
                  <a:cubicBezTo>
                    <a:pt x="194" y="91"/>
                    <a:pt x="193" y="90"/>
                    <a:pt x="192" y="91"/>
                  </a:cubicBezTo>
                  <a:cubicBezTo>
                    <a:pt x="190" y="93"/>
                    <a:pt x="187" y="94"/>
                    <a:pt x="186" y="95"/>
                  </a:cubicBezTo>
                  <a:close/>
                  <a:moveTo>
                    <a:pt x="178" y="81"/>
                  </a:moveTo>
                  <a:cubicBezTo>
                    <a:pt x="176" y="83"/>
                    <a:pt x="179" y="82"/>
                    <a:pt x="180" y="81"/>
                  </a:cubicBezTo>
                  <a:cubicBezTo>
                    <a:pt x="181" y="80"/>
                    <a:pt x="183" y="79"/>
                    <a:pt x="183" y="79"/>
                  </a:cubicBezTo>
                  <a:cubicBezTo>
                    <a:pt x="180" y="81"/>
                    <a:pt x="183" y="78"/>
                    <a:pt x="178" y="81"/>
                  </a:cubicBezTo>
                  <a:close/>
                  <a:moveTo>
                    <a:pt x="182" y="80"/>
                  </a:moveTo>
                  <a:cubicBezTo>
                    <a:pt x="182" y="81"/>
                    <a:pt x="178" y="83"/>
                    <a:pt x="179" y="83"/>
                  </a:cubicBezTo>
                  <a:cubicBezTo>
                    <a:pt x="181" y="82"/>
                    <a:pt x="182" y="82"/>
                    <a:pt x="183" y="81"/>
                  </a:cubicBezTo>
                  <a:cubicBezTo>
                    <a:pt x="180" y="82"/>
                    <a:pt x="186" y="79"/>
                    <a:pt x="182" y="80"/>
                  </a:cubicBezTo>
                  <a:close/>
                  <a:moveTo>
                    <a:pt x="182" y="82"/>
                  </a:moveTo>
                  <a:cubicBezTo>
                    <a:pt x="180" y="84"/>
                    <a:pt x="178" y="86"/>
                    <a:pt x="180" y="86"/>
                  </a:cubicBezTo>
                  <a:cubicBezTo>
                    <a:pt x="180" y="85"/>
                    <a:pt x="183" y="83"/>
                    <a:pt x="181" y="85"/>
                  </a:cubicBezTo>
                  <a:cubicBezTo>
                    <a:pt x="186" y="82"/>
                    <a:pt x="180" y="85"/>
                    <a:pt x="183" y="82"/>
                  </a:cubicBezTo>
                  <a:cubicBezTo>
                    <a:pt x="182" y="82"/>
                    <a:pt x="182" y="83"/>
                    <a:pt x="182" y="82"/>
                  </a:cubicBezTo>
                  <a:close/>
                  <a:moveTo>
                    <a:pt x="165" y="91"/>
                  </a:moveTo>
                  <a:cubicBezTo>
                    <a:pt x="163" y="92"/>
                    <a:pt x="163" y="92"/>
                    <a:pt x="163" y="93"/>
                  </a:cubicBezTo>
                  <a:cubicBezTo>
                    <a:pt x="163" y="92"/>
                    <a:pt x="159" y="95"/>
                    <a:pt x="158" y="95"/>
                  </a:cubicBezTo>
                  <a:cubicBezTo>
                    <a:pt x="159" y="96"/>
                    <a:pt x="163" y="93"/>
                    <a:pt x="166" y="91"/>
                  </a:cubicBezTo>
                  <a:cubicBezTo>
                    <a:pt x="165" y="91"/>
                    <a:pt x="167" y="90"/>
                    <a:pt x="165" y="91"/>
                  </a:cubicBezTo>
                  <a:close/>
                  <a:moveTo>
                    <a:pt x="167" y="91"/>
                  </a:moveTo>
                  <a:cubicBezTo>
                    <a:pt x="169" y="90"/>
                    <a:pt x="169" y="90"/>
                    <a:pt x="171" y="90"/>
                  </a:cubicBezTo>
                  <a:cubicBezTo>
                    <a:pt x="171" y="88"/>
                    <a:pt x="176" y="85"/>
                    <a:pt x="178" y="83"/>
                  </a:cubicBezTo>
                  <a:cubicBezTo>
                    <a:pt x="176" y="84"/>
                    <a:pt x="176" y="82"/>
                    <a:pt x="174" y="84"/>
                  </a:cubicBezTo>
                  <a:cubicBezTo>
                    <a:pt x="175" y="85"/>
                    <a:pt x="170" y="87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6" y="90"/>
                    <a:pt x="167" y="90"/>
                    <a:pt x="167" y="91"/>
                  </a:cubicBezTo>
                  <a:close/>
                  <a:moveTo>
                    <a:pt x="173" y="93"/>
                  </a:moveTo>
                  <a:cubicBezTo>
                    <a:pt x="174" y="92"/>
                    <a:pt x="173" y="94"/>
                    <a:pt x="176" y="92"/>
                  </a:cubicBezTo>
                  <a:cubicBezTo>
                    <a:pt x="176" y="91"/>
                    <a:pt x="175" y="92"/>
                    <a:pt x="176" y="91"/>
                  </a:cubicBezTo>
                  <a:cubicBezTo>
                    <a:pt x="174" y="92"/>
                    <a:pt x="173" y="92"/>
                    <a:pt x="173" y="93"/>
                  </a:cubicBezTo>
                  <a:close/>
                  <a:moveTo>
                    <a:pt x="174" y="104"/>
                  </a:moveTo>
                  <a:cubicBezTo>
                    <a:pt x="174" y="105"/>
                    <a:pt x="181" y="100"/>
                    <a:pt x="180" y="100"/>
                  </a:cubicBezTo>
                  <a:cubicBezTo>
                    <a:pt x="177" y="102"/>
                    <a:pt x="177" y="103"/>
                    <a:pt x="174" y="104"/>
                  </a:cubicBezTo>
                  <a:close/>
                  <a:moveTo>
                    <a:pt x="164" y="99"/>
                  </a:moveTo>
                  <a:cubicBezTo>
                    <a:pt x="166" y="98"/>
                    <a:pt x="169" y="96"/>
                    <a:pt x="170" y="95"/>
                  </a:cubicBezTo>
                  <a:cubicBezTo>
                    <a:pt x="167" y="97"/>
                    <a:pt x="165" y="97"/>
                    <a:pt x="164" y="99"/>
                  </a:cubicBezTo>
                  <a:close/>
                  <a:moveTo>
                    <a:pt x="159" y="99"/>
                  </a:moveTo>
                  <a:cubicBezTo>
                    <a:pt x="159" y="100"/>
                    <a:pt x="158" y="100"/>
                    <a:pt x="158" y="100"/>
                  </a:cubicBezTo>
                  <a:cubicBezTo>
                    <a:pt x="160" y="99"/>
                    <a:pt x="160" y="98"/>
                    <a:pt x="161" y="97"/>
                  </a:cubicBezTo>
                  <a:cubicBezTo>
                    <a:pt x="161" y="97"/>
                    <a:pt x="161" y="98"/>
                    <a:pt x="162" y="97"/>
                  </a:cubicBezTo>
                  <a:cubicBezTo>
                    <a:pt x="163" y="96"/>
                    <a:pt x="162" y="97"/>
                    <a:pt x="162" y="97"/>
                  </a:cubicBezTo>
                  <a:cubicBezTo>
                    <a:pt x="158" y="99"/>
                    <a:pt x="158" y="99"/>
                    <a:pt x="158" y="99"/>
                  </a:cubicBezTo>
                  <a:cubicBezTo>
                    <a:pt x="158" y="100"/>
                    <a:pt x="157" y="102"/>
                    <a:pt x="159" y="99"/>
                  </a:cubicBezTo>
                  <a:close/>
                  <a:moveTo>
                    <a:pt x="153" y="99"/>
                  </a:moveTo>
                  <a:cubicBezTo>
                    <a:pt x="153" y="99"/>
                    <a:pt x="152" y="100"/>
                    <a:pt x="153" y="101"/>
                  </a:cubicBezTo>
                  <a:cubicBezTo>
                    <a:pt x="151" y="101"/>
                    <a:pt x="149" y="103"/>
                    <a:pt x="150" y="103"/>
                  </a:cubicBezTo>
                  <a:cubicBezTo>
                    <a:pt x="154" y="100"/>
                    <a:pt x="153" y="100"/>
                    <a:pt x="156" y="98"/>
                  </a:cubicBezTo>
                  <a:cubicBezTo>
                    <a:pt x="155" y="98"/>
                    <a:pt x="155" y="98"/>
                    <a:pt x="154" y="98"/>
                  </a:cubicBezTo>
                  <a:cubicBezTo>
                    <a:pt x="154" y="100"/>
                    <a:pt x="154" y="98"/>
                    <a:pt x="153" y="99"/>
                  </a:cubicBezTo>
                  <a:close/>
                  <a:moveTo>
                    <a:pt x="160" y="120"/>
                  </a:moveTo>
                  <a:cubicBezTo>
                    <a:pt x="160" y="120"/>
                    <a:pt x="160" y="121"/>
                    <a:pt x="161" y="120"/>
                  </a:cubicBezTo>
                  <a:cubicBezTo>
                    <a:pt x="162" y="119"/>
                    <a:pt x="165" y="116"/>
                    <a:pt x="163" y="117"/>
                  </a:cubicBezTo>
                  <a:cubicBezTo>
                    <a:pt x="163" y="117"/>
                    <a:pt x="162" y="119"/>
                    <a:pt x="160" y="120"/>
                  </a:cubicBezTo>
                  <a:close/>
                  <a:moveTo>
                    <a:pt x="150" y="106"/>
                  </a:moveTo>
                  <a:cubicBezTo>
                    <a:pt x="148" y="108"/>
                    <a:pt x="154" y="103"/>
                    <a:pt x="151" y="106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3"/>
                    <a:pt x="153" y="104"/>
                    <a:pt x="154" y="103"/>
                  </a:cubicBezTo>
                  <a:cubicBezTo>
                    <a:pt x="151" y="105"/>
                    <a:pt x="151" y="105"/>
                    <a:pt x="150" y="106"/>
                  </a:cubicBezTo>
                  <a:close/>
                  <a:moveTo>
                    <a:pt x="146" y="105"/>
                  </a:moveTo>
                  <a:cubicBezTo>
                    <a:pt x="142" y="108"/>
                    <a:pt x="147" y="106"/>
                    <a:pt x="145" y="108"/>
                  </a:cubicBezTo>
                  <a:cubicBezTo>
                    <a:pt x="147" y="106"/>
                    <a:pt x="146" y="106"/>
                    <a:pt x="149" y="104"/>
                  </a:cubicBezTo>
                  <a:cubicBezTo>
                    <a:pt x="148" y="104"/>
                    <a:pt x="149" y="103"/>
                    <a:pt x="149" y="103"/>
                  </a:cubicBezTo>
                  <a:cubicBezTo>
                    <a:pt x="145" y="105"/>
                    <a:pt x="149" y="103"/>
                    <a:pt x="146" y="106"/>
                  </a:cubicBezTo>
                  <a:cubicBezTo>
                    <a:pt x="146" y="105"/>
                    <a:pt x="147" y="104"/>
                    <a:pt x="146" y="105"/>
                  </a:cubicBezTo>
                  <a:close/>
                  <a:moveTo>
                    <a:pt x="153" y="120"/>
                  </a:moveTo>
                  <a:cubicBezTo>
                    <a:pt x="156" y="118"/>
                    <a:pt x="154" y="119"/>
                    <a:pt x="157" y="116"/>
                  </a:cubicBezTo>
                  <a:cubicBezTo>
                    <a:pt x="156" y="117"/>
                    <a:pt x="154" y="118"/>
                    <a:pt x="152" y="119"/>
                  </a:cubicBezTo>
                  <a:cubicBezTo>
                    <a:pt x="154" y="119"/>
                    <a:pt x="151" y="121"/>
                    <a:pt x="149" y="122"/>
                  </a:cubicBezTo>
                  <a:cubicBezTo>
                    <a:pt x="148" y="124"/>
                    <a:pt x="152" y="120"/>
                    <a:pt x="151" y="122"/>
                  </a:cubicBezTo>
                  <a:cubicBezTo>
                    <a:pt x="153" y="120"/>
                    <a:pt x="153" y="119"/>
                    <a:pt x="154" y="119"/>
                  </a:cubicBezTo>
                  <a:cubicBezTo>
                    <a:pt x="154" y="119"/>
                    <a:pt x="153" y="120"/>
                    <a:pt x="153" y="120"/>
                  </a:cubicBezTo>
                  <a:close/>
                  <a:moveTo>
                    <a:pt x="136" y="117"/>
                  </a:moveTo>
                  <a:cubicBezTo>
                    <a:pt x="139" y="115"/>
                    <a:pt x="135" y="118"/>
                    <a:pt x="135" y="118"/>
                  </a:cubicBezTo>
                  <a:cubicBezTo>
                    <a:pt x="138" y="116"/>
                    <a:pt x="140" y="115"/>
                    <a:pt x="142" y="113"/>
                  </a:cubicBezTo>
                  <a:cubicBezTo>
                    <a:pt x="142" y="112"/>
                    <a:pt x="147" y="109"/>
                    <a:pt x="148" y="107"/>
                  </a:cubicBezTo>
                  <a:cubicBezTo>
                    <a:pt x="147" y="108"/>
                    <a:pt x="146" y="108"/>
                    <a:pt x="146" y="108"/>
                  </a:cubicBezTo>
                  <a:cubicBezTo>
                    <a:pt x="144" y="109"/>
                    <a:pt x="144" y="110"/>
                    <a:pt x="142" y="111"/>
                  </a:cubicBezTo>
                  <a:cubicBezTo>
                    <a:pt x="141" y="113"/>
                    <a:pt x="142" y="113"/>
                    <a:pt x="141" y="113"/>
                  </a:cubicBezTo>
                  <a:cubicBezTo>
                    <a:pt x="140" y="113"/>
                    <a:pt x="136" y="116"/>
                    <a:pt x="136" y="117"/>
                  </a:cubicBezTo>
                  <a:close/>
                  <a:moveTo>
                    <a:pt x="153" y="123"/>
                  </a:moveTo>
                  <a:cubicBezTo>
                    <a:pt x="154" y="123"/>
                    <a:pt x="157" y="120"/>
                    <a:pt x="156" y="120"/>
                  </a:cubicBezTo>
                  <a:cubicBezTo>
                    <a:pt x="155" y="121"/>
                    <a:pt x="152" y="123"/>
                    <a:pt x="153" y="123"/>
                  </a:cubicBezTo>
                  <a:close/>
                  <a:moveTo>
                    <a:pt x="137" y="109"/>
                  </a:moveTo>
                  <a:cubicBezTo>
                    <a:pt x="139" y="108"/>
                    <a:pt x="141" y="106"/>
                    <a:pt x="141" y="106"/>
                  </a:cubicBezTo>
                  <a:cubicBezTo>
                    <a:pt x="139" y="107"/>
                    <a:pt x="137" y="109"/>
                    <a:pt x="137" y="109"/>
                  </a:cubicBezTo>
                  <a:close/>
                  <a:moveTo>
                    <a:pt x="136" y="114"/>
                  </a:moveTo>
                  <a:cubicBezTo>
                    <a:pt x="138" y="114"/>
                    <a:pt x="137" y="113"/>
                    <a:pt x="137" y="115"/>
                  </a:cubicBezTo>
                  <a:cubicBezTo>
                    <a:pt x="138" y="114"/>
                    <a:pt x="138" y="113"/>
                    <a:pt x="141" y="111"/>
                  </a:cubicBezTo>
                  <a:cubicBezTo>
                    <a:pt x="142" y="110"/>
                    <a:pt x="141" y="111"/>
                    <a:pt x="140" y="111"/>
                  </a:cubicBezTo>
                  <a:cubicBezTo>
                    <a:pt x="141" y="110"/>
                    <a:pt x="142" y="110"/>
                    <a:pt x="143" y="109"/>
                  </a:cubicBezTo>
                  <a:cubicBezTo>
                    <a:pt x="143" y="109"/>
                    <a:pt x="144" y="108"/>
                    <a:pt x="143" y="108"/>
                  </a:cubicBezTo>
                  <a:cubicBezTo>
                    <a:pt x="141" y="111"/>
                    <a:pt x="139" y="111"/>
                    <a:pt x="136" y="114"/>
                  </a:cubicBezTo>
                  <a:close/>
                  <a:moveTo>
                    <a:pt x="142" y="117"/>
                  </a:moveTo>
                  <a:cubicBezTo>
                    <a:pt x="140" y="118"/>
                    <a:pt x="142" y="116"/>
                    <a:pt x="144" y="115"/>
                  </a:cubicBezTo>
                  <a:cubicBezTo>
                    <a:pt x="144" y="114"/>
                    <a:pt x="142" y="115"/>
                    <a:pt x="141" y="116"/>
                  </a:cubicBezTo>
                  <a:cubicBezTo>
                    <a:pt x="141" y="116"/>
                    <a:pt x="141" y="117"/>
                    <a:pt x="140" y="117"/>
                  </a:cubicBezTo>
                  <a:cubicBezTo>
                    <a:pt x="137" y="118"/>
                    <a:pt x="139" y="119"/>
                    <a:pt x="136" y="120"/>
                  </a:cubicBezTo>
                  <a:cubicBezTo>
                    <a:pt x="136" y="121"/>
                    <a:pt x="133" y="123"/>
                    <a:pt x="132" y="124"/>
                  </a:cubicBezTo>
                  <a:cubicBezTo>
                    <a:pt x="133" y="124"/>
                    <a:pt x="131" y="125"/>
                    <a:pt x="131" y="126"/>
                  </a:cubicBezTo>
                  <a:cubicBezTo>
                    <a:pt x="133" y="124"/>
                    <a:pt x="135" y="122"/>
                    <a:pt x="134" y="124"/>
                  </a:cubicBezTo>
                  <a:cubicBezTo>
                    <a:pt x="135" y="124"/>
                    <a:pt x="139" y="121"/>
                    <a:pt x="138" y="121"/>
                  </a:cubicBezTo>
                  <a:cubicBezTo>
                    <a:pt x="137" y="121"/>
                    <a:pt x="135" y="124"/>
                    <a:pt x="135" y="123"/>
                  </a:cubicBezTo>
                  <a:cubicBezTo>
                    <a:pt x="136" y="122"/>
                    <a:pt x="135" y="122"/>
                    <a:pt x="137" y="121"/>
                  </a:cubicBezTo>
                  <a:cubicBezTo>
                    <a:pt x="139" y="119"/>
                    <a:pt x="142" y="117"/>
                    <a:pt x="142" y="117"/>
                  </a:cubicBezTo>
                  <a:close/>
                  <a:moveTo>
                    <a:pt x="143" y="118"/>
                  </a:moveTo>
                  <a:cubicBezTo>
                    <a:pt x="141" y="119"/>
                    <a:pt x="141" y="119"/>
                    <a:pt x="141" y="119"/>
                  </a:cubicBezTo>
                  <a:cubicBezTo>
                    <a:pt x="140" y="120"/>
                    <a:pt x="140" y="120"/>
                    <a:pt x="141" y="121"/>
                  </a:cubicBezTo>
                  <a:cubicBezTo>
                    <a:pt x="143" y="119"/>
                    <a:pt x="142" y="119"/>
                    <a:pt x="143" y="118"/>
                  </a:cubicBezTo>
                  <a:cubicBezTo>
                    <a:pt x="143" y="119"/>
                    <a:pt x="144" y="118"/>
                    <a:pt x="145" y="117"/>
                  </a:cubicBezTo>
                  <a:cubicBezTo>
                    <a:pt x="143" y="118"/>
                    <a:pt x="144" y="117"/>
                    <a:pt x="143" y="118"/>
                  </a:cubicBezTo>
                  <a:close/>
                  <a:moveTo>
                    <a:pt x="146" y="128"/>
                  </a:moveTo>
                  <a:cubicBezTo>
                    <a:pt x="147" y="128"/>
                    <a:pt x="145" y="129"/>
                    <a:pt x="145" y="130"/>
                  </a:cubicBezTo>
                  <a:cubicBezTo>
                    <a:pt x="146" y="129"/>
                    <a:pt x="146" y="129"/>
                    <a:pt x="148" y="128"/>
                  </a:cubicBezTo>
                  <a:cubicBezTo>
                    <a:pt x="147" y="128"/>
                    <a:pt x="147" y="127"/>
                    <a:pt x="148" y="127"/>
                  </a:cubicBezTo>
                  <a:cubicBezTo>
                    <a:pt x="147" y="127"/>
                    <a:pt x="146" y="128"/>
                    <a:pt x="146" y="128"/>
                  </a:cubicBezTo>
                  <a:close/>
                  <a:moveTo>
                    <a:pt x="133" y="117"/>
                  </a:moveTo>
                  <a:cubicBezTo>
                    <a:pt x="133" y="118"/>
                    <a:pt x="134" y="117"/>
                    <a:pt x="135" y="117"/>
                  </a:cubicBezTo>
                  <a:cubicBezTo>
                    <a:pt x="136" y="116"/>
                    <a:pt x="137" y="115"/>
                    <a:pt x="137" y="115"/>
                  </a:cubicBezTo>
                  <a:cubicBezTo>
                    <a:pt x="136" y="116"/>
                    <a:pt x="135" y="115"/>
                    <a:pt x="133" y="117"/>
                  </a:cubicBezTo>
                  <a:close/>
                  <a:moveTo>
                    <a:pt x="144" y="129"/>
                  </a:moveTo>
                  <a:cubicBezTo>
                    <a:pt x="143" y="129"/>
                    <a:pt x="141" y="129"/>
                    <a:pt x="139" y="132"/>
                  </a:cubicBezTo>
                  <a:cubicBezTo>
                    <a:pt x="139" y="133"/>
                    <a:pt x="145" y="129"/>
                    <a:pt x="146" y="127"/>
                  </a:cubicBezTo>
                  <a:cubicBezTo>
                    <a:pt x="145" y="128"/>
                    <a:pt x="144" y="128"/>
                    <a:pt x="144" y="129"/>
                  </a:cubicBezTo>
                  <a:close/>
                  <a:moveTo>
                    <a:pt x="133" y="117"/>
                  </a:moveTo>
                  <a:cubicBezTo>
                    <a:pt x="132" y="118"/>
                    <a:pt x="132" y="117"/>
                    <a:pt x="131" y="118"/>
                  </a:cubicBezTo>
                  <a:cubicBezTo>
                    <a:pt x="131" y="119"/>
                    <a:pt x="133" y="117"/>
                    <a:pt x="135" y="116"/>
                  </a:cubicBezTo>
                  <a:cubicBezTo>
                    <a:pt x="134" y="116"/>
                    <a:pt x="136" y="114"/>
                    <a:pt x="134" y="115"/>
                  </a:cubicBezTo>
                  <a:cubicBezTo>
                    <a:pt x="134" y="116"/>
                    <a:pt x="134" y="116"/>
                    <a:pt x="133" y="117"/>
                  </a:cubicBezTo>
                  <a:close/>
                  <a:moveTo>
                    <a:pt x="138" y="122"/>
                  </a:moveTo>
                  <a:cubicBezTo>
                    <a:pt x="137" y="123"/>
                    <a:pt x="137" y="123"/>
                    <a:pt x="139" y="122"/>
                  </a:cubicBezTo>
                  <a:cubicBezTo>
                    <a:pt x="140" y="121"/>
                    <a:pt x="140" y="120"/>
                    <a:pt x="138" y="122"/>
                  </a:cubicBezTo>
                  <a:close/>
                  <a:moveTo>
                    <a:pt x="139" y="137"/>
                  </a:moveTo>
                  <a:cubicBezTo>
                    <a:pt x="141" y="135"/>
                    <a:pt x="141" y="137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2" y="135"/>
                    <a:pt x="143" y="134"/>
                    <a:pt x="144" y="134"/>
                  </a:cubicBezTo>
                  <a:cubicBezTo>
                    <a:pt x="142" y="136"/>
                    <a:pt x="138" y="139"/>
                    <a:pt x="138" y="140"/>
                  </a:cubicBezTo>
                  <a:cubicBezTo>
                    <a:pt x="138" y="140"/>
                    <a:pt x="137" y="141"/>
                    <a:pt x="136" y="141"/>
                  </a:cubicBezTo>
                  <a:cubicBezTo>
                    <a:pt x="138" y="140"/>
                    <a:pt x="138" y="139"/>
                    <a:pt x="139" y="138"/>
                  </a:cubicBezTo>
                  <a:cubicBezTo>
                    <a:pt x="139" y="137"/>
                    <a:pt x="136" y="138"/>
                    <a:pt x="133" y="141"/>
                  </a:cubicBezTo>
                  <a:cubicBezTo>
                    <a:pt x="134" y="141"/>
                    <a:pt x="136" y="139"/>
                    <a:pt x="137" y="139"/>
                  </a:cubicBezTo>
                  <a:cubicBezTo>
                    <a:pt x="137" y="139"/>
                    <a:pt x="138" y="139"/>
                    <a:pt x="138" y="139"/>
                  </a:cubicBezTo>
                  <a:cubicBezTo>
                    <a:pt x="135" y="142"/>
                    <a:pt x="132" y="145"/>
                    <a:pt x="132" y="146"/>
                  </a:cubicBezTo>
                  <a:cubicBezTo>
                    <a:pt x="133" y="145"/>
                    <a:pt x="135" y="144"/>
                    <a:pt x="135" y="143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35" y="144"/>
                    <a:pt x="136" y="142"/>
                    <a:pt x="136" y="142"/>
                  </a:cubicBezTo>
                  <a:cubicBezTo>
                    <a:pt x="137" y="142"/>
                    <a:pt x="134" y="145"/>
                    <a:pt x="137" y="143"/>
                  </a:cubicBezTo>
                  <a:cubicBezTo>
                    <a:pt x="136" y="142"/>
                    <a:pt x="139" y="141"/>
                    <a:pt x="140" y="141"/>
                  </a:cubicBezTo>
                  <a:cubicBezTo>
                    <a:pt x="139" y="140"/>
                    <a:pt x="141" y="139"/>
                    <a:pt x="141" y="139"/>
                  </a:cubicBezTo>
                  <a:cubicBezTo>
                    <a:pt x="140" y="139"/>
                    <a:pt x="140" y="139"/>
                    <a:pt x="141" y="138"/>
                  </a:cubicBezTo>
                  <a:cubicBezTo>
                    <a:pt x="144" y="136"/>
                    <a:pt x="146" y="134"/>
                    <a:pt x="148" y="133"/>
                  </a:cubicBezTo>
                  <a:cubicBezTo>
                    <a:pt x="147" y="133"/>
                    <a:pt x="143" y="135"/>
                    <a:pt x="146" y="132"/>
                  </a:cubicBezTo>
                  <a:cubicBezTo>
                    <a:pt x="143" y="133"/>
                    <a:pt x="141" y="134"/>
                    <a:pt x="139" y="137"/>
                  </a:cubicBezTo>
                  <a:close/>
                  <a:moveTo>
                    <a:pt x="142" y="131"/>
                  </a:moveTo>
                  <a:cubicBezTo>
                    <a:pt x="142" y="131"/>
                    <a:pt x="143" y="132"/>
                    <a:pt x="144" y="130"/>
                  </a:cubicBezTo>
                  <a:cubicBezTo>
                    <a:pt x="144" y="130"/>
                    <a:pt x="144" y="130"/>
                    <a:pt x="144" y="129"/>
                  </a:cubicBezTo>
                  <a:cubicBezTo>
                    <a:pt x="144" y="130"/>
                    <a:pt x="143" y="130"/>
                    <a:pt x="142" y="131"/>
                  </a:cubicBezTo>
                  <a:close/>
                  <a:moveTo>
                    <a:pt x="142" y="143"/>
                  </a:moveTo>
                  <a:cubicBezTo>
                    <a:pt x="142" y="143"/>
                    <a:pt x="145" y="140"/>
                    <a:pt x="145" y="142"/>
                  </a:cubicBezTo>
                  <a:cubicBezTo>
                    <a:pt x="147" y="140"/>
                    <a:pt x="149" y="139"/>
                    <a:pt x="150" y="138"/>
                  </a:cubicBezTo>
                  <a:cubicBezTo>
                    <a:pt x="148" y="139"/>
                    <a:pt x="147" y="140"/>
                    <a:pt x="146" y="140"/>
                  </a:cubicBezTo>
                  <a:cubicBezTo>
                    <a:pt x="147" y="139"/>
                    <a:pt x="147" y="139"/>
                    <a:pt x="148" y="138"/>
                  </a:cubicBezTo>
                  <a:cubicBezTo>
                    <a:pt x="147" y="139"/>
                    <a:pt x="150" y="137"/>
                    <a:pt x="150" y="137"/>
                  </a:cubicBezTo>
                  <a:cubicBezTo>
                    <a:pt x="148" y="138"/>
                    <a:pt x="142" y="142"/>
                    <a:pt x="142" y="143"/>
                  </a:cubicBezTo>
                  <a:close/>
                  <a:moveTo>
                    <a:pt x="125" y="125"/>
                  </a:moveTo>
                  <a:cubicBezTo>
                    <a:pt x="126" y="125"/>
                    <a:pt x="128" y="123"/>
                    <a:pt x="128" y="124"/>
                  </a:cubicBezTo>
                  <a:cubicBezTo>
                    <a:pt x="126" y="126"/>
                    <a:pt x="124" y="127"/>
                    <a:pt x="124" y="128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8" y="123"/>
                    <a:pt x="132" y="121"/>
                    <a:pt x="131" y="120"/>
                  </a:cubicBezTo>
                  <a:cubicBezTo>
                    <a:pt x="129" y="122"/>
                    <a:pt x="127" y="123"/>
                    <a:pt x="125" y="125"/>
                  </a:cubicBezTo>
                  <a:close/>
                  <a:moveTo>
                    <a:pt x="131" y="122"/>
                  </a:moveTo>
                  <a:cubicBezTo>
                    <a:pt x="132" y="122"/>
                    <a:pt x="131" y="122"/>
                    <a:pt x="131" y="123"/>
                  </a:cubicBezTo>
                  <a:cubicBezTo>
                    <a:pt x="132" y="122"/>
                    <a:pt x="132" y="121"/>
                    <a:pt x="133" y="120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3" y="120"/>
                    <a:pt x="135" y="117"/>
                    <a:pt x="131" y="119"/>
                  </a:cubicBezTo>
                  <a:cubicBezTo>
                    <a:pt x="131" y="120"/>
                    <a:pt x="134" y="119"/>
                    <a:pt x="131" y="122"/>
                  </a:cubicBezTo>
                  <a:close/>
                  <a:moveTo>
                    <a:pt x="139" y="130"/>
                  </a:moveTo>
                  <a:cubicBezTo>
                    <a:pt x="138" y="132"/>
                    <a:pt x="142" y="129"/>
                    <a:pt x="142" y="129"/>
                  </a:cubicBezTo>
                  <a:lnTo>
                    <a:pt x="139" y="130"/>
                  </a:lnTo>
                  <a:close/>
                  <a:moveTo>
                    <a:pt x="133" y="129"/>
                  </a:moveTo>
                  <a:cubicBezTo>
                    <a:pt x="135" y="127"/>
                    <a:pt x="136" y="126"/>
                    <a:pt x="135" y="126"/>
                  </a:cubicBezTo>
                  <a:cubicBezTo>
                    <a:pt x="133" y="128"/>
                    <a:pt x="132" y="129"/>
                    <a:pt x="133" y="129"/>
                  </a:cubicBezTo>
                  <a:close/>
                  <a:moveTo>
                    <a:pt x="129" y="121"/>
                  </a:moveTo>
                  <a:cubicBezTo>
                    <a:pt x="128" y="120"/>
                    <a:pt x="126" y="121"/>
                    <a:pt x="124" y="124"/>
                  </a:cubicBezTo>
                  <a:cubicBezTo>
                    <a:pt x="125" y="123"/>
                    <a:pt x="125" y="123"/>
                    <a:pt x="124" y="124"/>
                  </a:cubicBezTo>
                  <a:cubicBezTo>
                    <a:pt x="123" y="124"/>
                    <a:pt x="121" y="127"/>
                    <a:pt x="120" y="128"/>
                  </a:cubicBezTo>
                  <a:cubicBezTo>
                    <a:pt x="121" y="128"/>
                    <a:pt x="121" y="128"/>
                    <a:pt x="120" y="130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5" y="126"/>
                    <a:pt x="124" y="125"/>
                    <a:pt x="128" y="123"/>
                  </a:cubicBezTo>
                  <a:cubicBezTo>
                    <a:pt x="127" y="122"/>
                    <a:pt x="126" y="123"/>
                    <a:pt x="129" y="121"/>
                  </a:cubicBezTo>
                  <a:close/>
                  <a:moveTo>
                    <a:pt x="129" y="131"/>
                  </a:moveTo>
                  <a:cubicBezTo>
                    <a:pt x="130" y="130"/>
                    <a:pt x="133" y="127"/>
                    <a:pt x="134" y="126"/>
                  </a:cubicBezTo>
                  <a:cubicBezTo>
                    <a:pt x="131" y="128"/>
                    <a:pt x="130" y="130"/>
                    <a:pt x="129" y="131"/>
                  </a:cubicBezTo>
                  <a:close/>
                  <a:moveTo>
                    <a:pt x="133" y="136"/>
                  </a:moveTo>
                  <a:cubicBezTo>
                    <a:pt x="135" y="136"/>
                    <a:pt x="137" y="136"/>
                    <a:pt x="139" y="133"/>
                  </a:cubicBezTo>
                  <a:cubicBezTo>
                    <a:pt x="136" y="135"/>
                    <a:pt x="136" y="134"/>
                    <a:pt x="133" y="136"/>
                  </a:cubicBezTo>
                  <a:close/>
                  <a:moveTo>
                    <a:pt x="124" y="131"/>
                  </a:moveTo>
                  <a:cubicBezTo>
                    <a:pt x="125" y="131"/>
                    <a:pt x="125" y="131"/>
                    <a:pt x="124" y="132"/>
                  </a:cubicBezTo>
                  <a:cubicBezTo>
                    <a:pt x="126" y="131"/>
                    <a:pt x="131" y="127"/>
                    <a:pt x="128" y="128"/>
                  </a:cubicBezTo>
                  <a:cubicBezTo>
                    <a:pt x="128" y="129"/>
                    <a:pt x="126" y="130"/>
                    <a:pt x="124" y="131"/>
                  </a:cubicBezTo>
                  <a:close/>
                  <a:moveTo>
                    <a:pt x="121" y="127"/>
                  </a:moveTo>
                  <a:cubicBezTo>
                    <a:pt x="121" y="126"/>
                    <a:pt x="121" y="125"/>
                    <a:pt x="123" y="124"/>
                  </a:cubicBezTo>
                  <a:cubicBezTo>
                    <a:pt x="120" y="126"/>
                    <a:pt x="117" y="127"/>
                    <a:pt x="117" y="128"/>
                  </a:cubicBezTo>
                  <a:cubicBezTo>
                    <a:pt x="118" y="128"/>
                    <a:pt x="120" y="126"/>
                    <a:pt x="121" y="126"/>
                  </a:cubicBezTo>
                  <a:cubicBezTo>
                    <a:pt x="120" y="126"/>
                    <a:pt x="119" y="128"/>
                    <a:pt x="121" y="127"/>
                  </a:cubicBezTo>
                  <a:close/>
                  <a:moveTo>
                    <a:pt x="120" y="131"/>
                  </a:moveTo>
                  <a:cubicBezTo>
                    <a:pt x="121" y="131"/>
                    <a:pt x="122" y="131"/>
                    <a:pt x="124" y="129"/>
                  </a:cubicBezTo>
                  <a:cubicBezTo>
                    <a:pt x="124" y="128"/>
                    <a:pt x="121" y="130"/>
                    <a:pt x="120" y="131"/>
                  </a:cubicBezTo>
                  <a:close/>
                  <a:moveTo>
                    <a:pt x="119" y="140"/>
                  </a:moveTo>
                  <a:cubicBezTo>
                    <a:pt x="121" y="139"/>
                    <a:pt x="122" y="137"/>
                    <a:pt x="124" y="135"/>
                  </a:cubicBezTo>
                  <a:cubicBezTo>
                    <a:pt x="124" y="134"/>
                    <a:pt x="124" y="134"/>
                    <a:pt x="124" y="134"/>
                  </a:cubicBezTo>
                  <a:cubicBezTo>
                    <a:pt x="121" y="137"/>
                    <a:pt x="119" y="139"/>
                    <a:pt x="119" y="140"/>
                  </a:cubicBezTo>
                  <a:close/>
                  <a:moveTo>
                    <a:pt x="117" y="131"/>
                  </a:moveTo>
                  <a:cubicBezTo>
                    <a:pt x="119" y="130"/>
                    <a:pt x="117" y="130"/>
                    <a:pt x="118" y="129"/>
                  </a:cubicBezTo>
                  <a:cubicBezTo>
                    <a:pt x="116" y="131"/>
                    <a:pt x="116" y="131"/>
                    <a:pt x="117" y="131"/>
                  </a:cubicBezTo>
                  <a:close/>
                  <a:moveTo>
                    <a:pt x="112" y="133"/>
                  </a:moveTo>
                  <a:cubicBezTo>
                    <a:pt x="112" y="134"/>
                    <a:pt x="114" y="132"/>
                    <a:pt x="113" y="133"/>
                  </a:cubicBezTo>
                  <a:cubicBezTo>
                    <a:pt x="117" y="130"/>
                    <a:pt x="114" y="131"/>
                    <a:pt x="112" y="133"/>
                  </a:cubicBezTo>
                  <a:close/>
                  <a:moveTo>
                    <a:pt x="117" y="138"/>
                  </a:moveTo>
                  <a:cubicBezTo>
                    <a:pt x="116" y="140"/>
                    <a:pt x="113" y="143"/>
                    <a:pt x="114" y="143"/>
                  </a:cubicBezTo>
                  <a:cubicBezTo>
                    <a:pt x="117" y="140"/>
                    <a:pt x="116" y="140"/>
                    <a:pt x="119" y="137"/>
                  </a:cubicBezTo>
                  <a:cubicBezTo>
                    <a:pt x="118" y="138"/>
                    <a:pt x="118" y="137"/>
                    <a:pt x="117" y="138"/>
                  </a:cubicBezTo>
                  <a:close/>
                  <a:moveTo>
                    <a:pt x="114" y="157"/>
                  </a:moveTo>
                  <a:cubicBezTo>
                    <a:pt x="112" y="158"/>
                    <a:pt x="113" y="158"/>
                    <a:pt x="111" y="158"/>
                  </a:cubicBezTo>
                  <a:cubicBezTo>
                    <a:pt x="113" y="158"/>
                    <a:pt x="109" y="161"/>
                    <a:pt x="109" y="161"/>
                  </a:cubicBezTo>
                  <a:cubicBezTo>
                    <a:pt x="111" y="159"/>
                    <a:pt x="109" y="160"/>
                    <a:pt x="108" y="161"/>
                  </a:cubicBezTo>
                  <a:cubicBezTo>
                    <a:pt x="108" y="162"/>
                    <a:pt x="107" y="163"/>
                    <a:pt x="107" y="164"/>
                  </a:cubicBezTo>
                  <a:cubicBezTo>
                    <a:pt x="105" y="166"/>
                    <a:pt x="105" y="164"/>
                    <a:pt x="102" y="167"/>
                  </a:cubicBezTo>
                  <a:cubicBezTo>
                    <a:pt x="102" y="169"/>
                    <a:pt x="103" y="167"/>
                    <a:pt x="104" y="167"/>
                  </a:cubicBezTo>
                  <a:cubicBezTo>
                    <a:pt x="103" y="168"/>
                    <a:pt x="102" y="168"/>
                    <a:pt x="101" y="169"/>
                  </a:cubicBezTo>
                  <a:cubicBezTo>
                    <a:pt x="103" y="169"/>
                    <a:pt x="106" y="166"/>
                    <a:pt x="107" y="164"/>
                  </a:cubicBezTo>
                  <a:cubicBezTo>
                    <a:pt x="106" y="167"/>
                    <a:pt x="101" y="172"/>
                    <a:pt x="99" y="173"/>
                  </a:cubicBezTo>
                  <a:cubicBezTo>
                    <a:pt x="99" y="173"/>
                    <a:pt x="99" y="175"/>
                    <a:pt x="98" y="175"/>
                  </a:cubicBezTo>
                  <a:cubicBezTo>
                    <a:pt x="98" y="175"/>
                    <a:pt x="99" y="175"/>
                    <a:pt x="98" y="175"/>
                  </a:cubicBezTo>
                  <a:cubicBezTo>
                    <a:pt x="99" y="175"/>
                    <a:pt x="98" y="175"/>
                    <a:pt x="99" y="175"/>
                  </a:cubicBezTo>
                  <a:cubicBezTo>
                    <a:pt x="99" y="175"/>
                    <a:pt x="100" y="174"/>
                    <a:pt x="100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101" y="172"/>
                    <a:pt x="101" y="172"/>
                    <a:pt x="101" y="172"/>
                  </a:cubicBezTo>
                  <a:cubicBezTo>
                    <a:pt x="102" y="172"/>
                    <a:pt x="103" y="171"/>
                    <a:pt x="104" y="170"/>
                  </a:cubicBezTo>
                  <a:cubicBezTo>
                    <a:pt x="103" y="170"/>
                    <a:pt x="106" y="168"/>
                    <a:pt x="106" y="167"/>
                  </a:cubicBezTo>
                  <a:cubicBezTo>
                    <a:pt x="108" y="166"/>
                    <a:pt x="114" y="158"/>
                    <a:pt x="117" y="157"/>
                  </a:cubicBezTo>
                  <a:cubicBezTo>
                    <a:pt x="117" y="157"/>
                    <a:pt x="116" y="157"/>
                    <a:pt x="117" y="156"/>
                  </a:cubicBezTo>
                  <a:cubicBezTo>
                    <a:pt x="119" y="155"/>
                    <a:pt x="120" y="153"/>
                    <a:pt x="123" y="151"/>
                  </a:cubicBezTo>
                  <a:cubicBezTo>
                    <a:pt x="122" y="150"/>
                    <a:pt x="125" y="150"/>
                    <a:pt x="126" y="148"/>
                  </a:cubicBezTo>
                  <a:cubicBezTo>
                    <a:pt x="126" y="148"/>
                    <a:pt x="127" y="147"/>
                    <a:pt x="126" y="147"/>
                  </a:cubicBezTo>
                  <a:cubicBezTo>
                    <a:pt x="123" y="150"/>
                    <a:pt x="122" y="148"/>
                    <a:pt x="120" y="151"/>
                  </a:cubicBezTo>
                  <a:cubicBezTo>
                    <a:pt x="121" y="150"/>
                    <a:pt x="120" y="153"/>
                    <a:pt x="119" y="153"/>
                  </a:cubicBezTo>
                  <a:cubicBezTo>
                    <a:pt x="119" y="152"/>
                    <a:pt x="117" y="155"/>
                    <a:pt x="116" y="155"/>
                  </a:cubicBezTo>
                  <a:cubicBezTo>
                    <a:pt x="117" y="154"/>
                    <a:pt x="118" y="153"/>
                    <a:pt x="118" y="152"/>
                  </a:cubicBezTo>
                  <a:cubicBezTo>
                    <a:pt x="117" y="154"/>
                    <a:pt x="116" y="154"/>
                    <a:pt x="116" y="154"/>
                  </a:cubicBezTo>
                  <a:cubicBezTo>
                    <a:pt x="116" y="154"/>
                    <a:pt x="117" y="153"/>
                    <a:pt x="117" y="153"/>
                  </a:cubicBezTo>
                  <a:cubicBezTo>
                    <a:pt x="115" y="155"/>
                    <a:pt x="115" y="155"/>
                    <a:pt x="114" y="157"/>
                  </a:cubicBezTo>
                  <a:close/>
                  <a:moveTo>
                    <a:pt x="119" y="151"/>
                  </a:moveTo>
                  <a:cubicBezTo>
                    <a:pt x="120" y="150"/>
                    <a:pt x="121" y="149"/>
                    <a:pt x="121" y="148"/>
                  </a:cubicBezTo>
                  <a:cubicBezTo>
                    <a:pt x="120" y="149"/>
                    <a:pt x="119" y="149"/>
                    <a:pt x="118" y="151"/>
                  </a:cubicBezTo>
                  <a:cubicBezTo>
                    <a:pt x="118" y="152"/>
                    <a:pt x="119" y="150"/>
                    <a:pt x="120" y="150"/>
                  </a:cubicBezTo>
                  <a:cubicBezTo>
                    <a:pt x="119" y="151"/>
                    <a:pt x="118" y="152"/>
                    <a:pt x="119" y="151"/>
                  </a:cubicBezTo>
                  <a:close/>
                  <a:moveTo>
                    <a:pt x="124" y="159"/>
                  </a:moveTo>
                  <a:cubicBezTo>
                    <a:pt x="125" y="159"/>
                    <a:pt x="128" y="159"/>
                    <a:pt x="128" y="157"/>
                  </a:cubicBezTo>
                  <a:cubicBezTo>
                    <a:pt x="125" y="160"/>
                    <a:pt x="127" y="156"/>
                    <a:pt x="124" y="159"/>
                  </a:cubicBezTo>
                  <a:close/>
                  <a:moveTo>
                    <a:pt x="112" y="142"/>
                  </a:moveTo>
                  <a:cubicBezTo>
                    <a:pt x="110" y="143"/>
                    <a:pt x="109" y="144"/>
                    <a:pt x="109" y="145"/>
                  </a:cubicBezTo>
                  <a:cubicBezTo>
                    <a:pt x="110" y="145"/>
                    <a:pt x="111" y="143"/>
                    <a:pt x="112" y="142"/>
                  </a:cubicBezTo>
                  <a:cubicBezTo>
                    <a:pt x="112" y="143"/>
                    <a:pt x="112" y="143"/>
                    <a:pt x="113" y="142"/>
                  </a:cubicBezTo>
                  <a:cubicBezTo>
                    <a:pt x="113" y="142"/>
                    <a:pt x="112" y="142"/>
                    <a:pt x="112" y="142"/>
                  </a:cubicBezTo>
                  <a:close/>
                  <a:moveTo>
                    <a:pt x="114" y="170"/>
                  </a:moveTo>
                  <a:cubicBezTo>
                    <a:pt x="115" y="170"/>
                    <a:pt x="118" y="166"/>
                    <a:pt x="117" y="166"/>
                  </a:cubicBezTo>
                  <a:cubicBezTo>
                    <a:pt x="115" y="168"/>
                    <a:pt x="116" y="167"/>
                    <a:pt x="114" y="170"/>
                  </a:cubicBezTo>
                  <a:close/>
                  <a:moveTo>
                    <a:pt x="88" y="182"/>
                  </a:moveTo>
                  <a:cubicBezTo>
                    <a:pt x="88" y="182"/>
                    <a:pt x="89" y="182"/>
                    <a:pt x="89" y="181"/>
                  </a:cubicBezTo>
                  <a:cubicBezTo>
                    <a:pt x="88" y="181"/>
                    <a:pt x="88" y="182"/>
                    <a:pt x="88" y="182"/>
                  </a:cubicBezTo>
                  <a:close/>
                  <a:moveTo>
                    <a:pt x="108" y="144"/>
                  </a:moveTo>
                  <a:cubicBezTo>
                    <a:pt x="106" y="144"/>
                    <a:pt x="109" y="142"/>
                    <a:pt x="108" y="142"/>
                  </a:cubicBezTo>
                  <a:cubicBezTo>
                    <a:pt x="107" y="142"/>
                    <a:pt x="103" y="145"/>
                    <a:pt x="103" y="145"/>
                  </a:cubicBezTo>
                  <a:cubicBezTo>
                    <a:pt x="105" y="144"/>
                    <a:pt x="106" y="145"/>
                    <a:pt x="107" y="144"/>
                  </a:cubicBezTo>
                  <a:cubicBezTo>
                    <a:pt x="109" y="143"/>
                    <a:pt x="109" y="143"/>
                    <a:pt x="110" y="141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7" y="143"/>
                    <a:pt x="110" y="142"/>
                    <a:pt x="108" y="144"/>
                  </a:cubicBezTo>
                  <a:close/>
                  <a:moveTo>
                    <a:pt x="802" y="247"/>
                  </a:moveTo>
                  <a:cubicBezTo>
                    <a:pt x="799" y="242"/>
                    <a:pt x="799" y="242"/>
                    <a:pt x="799" y="242"/>
                  </a:cubicBezTo>
                  <a:cubicBezTo>
                    <a:pt x="798" y="242"/>
                    <a:pt x="801" y="247"/>
                    <a:pt x="801" y="246"/>
                  </a:cubicBezTo>
                  <a:cubicBezTo>
                    <a:pt x="801" y="247"/>
                    <a:pt x="801" y="247"/>
                    <a:pt x="801" y="247"/>
                  </a:cubicBezTo>
                  <a:cubicBezTo>
                    <a:pt x="800" y="244"/>
                    <a:pt x="802" y="246"/>
                    <a:pt x="802" y="247"/>
                  </a:cubicBezTo>
                  <a:close/>
                  <a:moveTo>
                    <a:pt x="596" y="44"/>
                  </a:moveTo>
                  <a:cubicBezTo>
                    <a:pt x="592" y="42"/>
                    <a:pt x="592" y="42"/>
                    <a:pt x="592" y="42"/>
                  </a:cubicBezTo>
                  <a:cubicBezTo>
                    <a:pt x="592" y="43"/>
                    <a:pt x="593" y="43"/>
                    <a:pt x="594" y="44"/>
                  </a:cubicBezTo>
                  <a:cubicBezTo>
                    <a:pt x="591" y="43"/>
                    <a:pt x="597" y="45"/>
                    <a:pt x="596" y="44"/>
                  </a:cubicBezTo>
                  <a:close/>
                  <a:moveTo>
                    <a:pt x="493" y="9"/>
                  </a:moveTo>
                  <a:cubicBezTo>
                    <a:pt x="495" y="10"/>
                    <a:pt x="500" y="11"/>
                    <a:pt x="502" y="11"/>
                  </a:cubicBezTo>
                  <a:cubicBezTo>
                    <a:pt x="500" y="10"/>
                    <a:pt x="492" y="9"/>
                    <a:pt x="493" y="9"/>
                  </a:cubicBezTo>
                  <a:close/>
                  <a:moveTo>
                    <a:pt x="467" y="5"/>
                  </a:moveTo>
                  <a:cubicBezTo>
                    <a:pt x="469" y="5"/>
                    <a:pt x="477" y="7"/>
                    <a:pt x="475" y="6"/>
                  </a:cubicBezTo>
                  <a:cubicBezTo>
                    <a:pt x="473" y="6"/>
                    <a:pt x="466" y="4"/>
                    <a:pt x="466" y="5"/>
                  </a:cubicBezTo>
                  <a:cubicBezTo>
                    <a:pt x="467" y="6"/>
                    <a:pt x="469" y="7"/>
                    <a:pt x="470" y="6"/>
                  </a:cubicBezTo>
                  <a:cubicBezTo>
                    <a:pt x="469" y="6"/>
                    <a:pt x="468" y="6"/>
                    <a:pt x="467" y="5"/>
                  </a:cubicBezTo>
                  <a:close/>
                  <a:moveTo>
                    <a:pt x="411" y="0"/>
                  </a:moveTo>
                  <a:cubicBezTo>
                    <a:pt x="410" y="0"/>
                    <a:pt x="406" y="0"/>
                    <a:pt x="404" y="1"/>
                  </a:cubicBezTo>
                  <a:cubicBezTo>
                    <a:pt x="407" y="1"/>
                    <a:pt x="411" y="1"/>
                    <a:pt x="414" y="1"/>
                  </a:cubicBezTo>
                  <a:cubicBezTo>
                    <a:pt x="413" y="1"/>
                    <a:pt x="411" y="1"/>
                    <a:pt x="412" y="1"/>
                  </a:cubicBezTo>
                  <a:cubicBezTo>
                    <a:pt x="413" y="1"/>
                    <a:pt x="417" y="0"/>
                    <a:pt x="415" y="0"/>
                  </a:cubicBezTo>
                  <a:cubicBezTo>
                    <a:pt x="415" y="1"/>
                    <a:pt x="413" y="0"/>
                    <a:pt x="411" y="0"/>
                  </a:cubicBezTo>
                  <a:close/>
                  <a:moveTo>
                    <a:pt x="394" y="50"/>
                  </a:moveTo>
                  <a:cubicBezTo>
                    <a:pt x="394" y="49"/>
                    <a:pt x="401" y="50"/>
                    <a:pt x="399" y="50"/>
                  </a:cubicBezTo>
                  <a:cubicBezTo>
                    <a:pt x="399" y="49"/>
                    <a:pt x="391" y="49"/>
                    <a:pt x="394" y="50"/>
                  </a:cubicBezTo>
                  <a:close/>
                  <a:moveTo>
                    <a:pt x="388" y="50"/>
                  </a:moveTo>
                  <a:cubicBezTo>
                    <a:pt x="389" y="50"/>
                    <a:pt x="391" y="51"/>
                    <a:pt x="393" y="50"/>
                  </a:cubicBezTo>
                  <a:cubicBezTo>
                    <a:pt x="384" y="50"/>
                    <a:pt x="379" y="50"/>
                    <a:pt x="376" y="50"/>
                  </a:cubicBezTo>
                  <a:cubicBezTo>
                    <a:pt x="379" y="50"/>
                    <a:pt x="373" y="51"/>
                    <a:pt x="376" y="51"/>
                  </a:cubicBezTo>
                  <a:cubicBezTo>
                    <a:pt x="378" y="50"/>
                    <a:pt x="383" y="51"/>
                    <a:pt x="382" y="50"/>
                  </a:cubicBezTo>
                  <a:cubicBezTo>
                    <a:pt x="383" y="50"/>
                    <a:pt x="386" y="50"/>
                    <a:pt x="388" y="50"/>
                  </a:cubicBezTo>
                  <a:close/>
                  <a:moveTo>
                    <a:pt x="350" y="7"/>
                  </a:moveTo>
                  <a:cubicBezTo>
                    <a:pt x="351" y="6"/>
                    <a:pt x="358" y="6"/>
                    <a:pt x="359" y="6"/>
                  </a:cubicBezTo>
                  <a:cubicBezTo>
                    <a:pt x="355" y="6"/>
                    <a:pt x="351" y="7"/>
                    <a:pt x="349" y="7"/>
                  </a:cubicBezTo>
                  <a:cubicBezTo>
                    <a:pt x="350" y="7"/>
                    <a:pt x="350" y="7"/>
                    <a:pt x="350" y="7"/>
                  </a:cubicBezTo>
                  <a:cubicBezTo>
                    <a:pt x="350" y="7"/>
                    <a:pt x="349" y="7"/>
                    <a:pt x="350" y="7"/>
                  </a:cubicBezTo>
                  <a:close/>
                  <a:moveTo>
                    <a:pt x="350" y="8"/>
                  </a:moveTo>
                  <a:cubicBezTo>
                    <a:pt x="350" y="8"/>
                    <a:pt x="350" y="8"/>
                    <a:pt x="351" y="7"/>
                  </a:cubicBezTo>
                  <a:cubicBezTo>
                    <a:pt x="348" y="8"/>
                    <a:pt x="348" y="7"/>
                    <a:pt x="347" y="7"/>
                  </a:cubicBezTo>
                  <a:cubicBezTo>
                    <a:pt x="346" y="8"/>
                    <a:pt x="345" y="8"/>
                    <a:pt x="343" y="8"/>
                  </a:cubicBezTo>
                  <a:cubicBezTo>
                    <a:pt x="342" y="8"/>
                    <a:pt x="336" y="8"/>
                    <a:pt x="335" y="9"/>
                  </a:cubicBezTo>
                  <a:cubicBezTo>
                    <a:pt x="336" y="9"/>
                    <a:pt x="337" y="9"/>
                    <a:pt x="337" y="9"/>
                  </a:cubicBezTo>
                  <a:cubicBezTo>
                    <a:pt x="334" y="10"/>
                    <a:pt x="330" y="9"/>
                    <a:pt x="327" y="11"/>
                  </a:cubicBezTo>
                  <a:cubicBezTo>
                    <a:pt x="331" y="11"/>
                    <a:pt x="333" y="10"/>
                    <a:pt x="336" y="10"/>
                  </a:cubicBezTo>
                  <a:cubicBezTo>
                    <a:pt x="336" y="9"/>
                    <a:pt x="337" y="9"/>
                    <a:pt x="339" y="9"/>
                  </a:cubicBezTo>
                  <a:cubicBezTo>
                    <a:pt x="339" y="9"/>
                    <a:pt x="336" y="9"/>
                    <a:pt x="337" y="10"/>
                  </a:cubicBezTo>
                  <a:cubicBezTo>
                    <a:pt x="342" y="9"/>
                    <a:pt x="350" y="9"/>
                    <a:pt x="351" y="8"/>
                  </a:cubicBezTo>
                  <a:cubicBezTo>
                    <a:pt x="350" y="8"/>
                    <a:pt x="350" y="8"/>
                    <a:pt x="350" y="8"/>
                  </a:cubicBezTo>
                  <a:close/>
                  <a:moveTo>
                    <a:pt x="314" y="14"/>
                  </a:moveTo>
                  <a:cubicBezTo>
                    <a:pt x="315" y="14"/>
                    <a:pt x="322" y="13"/>
                    <a:pt x="320" y="13"/>
                  </a:cubicBezTo>
                  <a:cubicBezTo>
                    <a:pt x="317" y="14"/>
                    <a:pt x="316" y="13"/>
                    <a:pt x="314" y="14"/>
                  </a:cubicBezTo>
                  <a:close/>
                  <a:moveTo>
                    <a:pt x="241" y="77"/>
                  </a:moveTo>
                  <a:cubicBezTo>
                    <a:pt x="240" y="77"/>
                    <a:pt x="241" y="75"/>
                    <a:pt x="240" y="76"/>
                  </a:cubicBezTo>
                  <a:cubicBezTo>
                    <a:pt x="240" y="76"/>
                    <a:pt x="238" y="77"/>
                    <a:pt x="238" y="77"/>
                  </a:cubicBezTo>
                  <a:cubicBezTo>
                    <a:pt x="238" y="77"/>
                    <a:pt x="238" y="77"/>
                    <a:pt x="237" y="77"/>
                  </a:cubicBezTo>
                  <a:cubicBezTo>
                    <a:pt x="237" y="78"/>
                    <a:pt x="238" y="77"/>
                    <a:pt x="238" y="77"/>
                  </a:cubicBezTo>
                  <a:cubicBezTo>
                    <a:pt x="236" y="79"/>
                    <a:pt x="236" y="78"/>
                    <a:pt x="235" y="79"/>
                  </a:cubicBezTo>
                  <a:cubicBezTo>
                    <a:pt x="236" y="79"/>
                    <a:pt x="240" y="77"/>
                    <a:pt x="241" y="77"/>
                  </a:cubicBezTo>
                  <a:close/>
                  <a:moveTo>
                    <a:pt x="232" y="80"/>
                  </a:moveTo>
                  <a:cubicBezTo>
                    <a:pt x="232" y="81"/>
                    <a:pt x="233" y="81"/>
                    <a:pt x="228" y="83"/>
                  </a:cubicBezTo>
                  <a:cubicBezTo>
                    <a:pt x="231" y="83"/>
                    <a:pt x="236" y="79"/>
                    <a:pt x="241" y="77"/>
                  </a:cubicBezTo>
                  <a:cubicBezTo>
                    <a:pt x="238" y="78"/>
                    <a:pt x="235" y="79"/>
                    <a:pt x="232" y="80"/>
                  </a:cubicBezTo>
                  <a:close/>
                  <a:moveTo>
                    <a:pt x="222" y="84"/>
                  </a:moveTo>
                  <a:cubicBezTo>
                    <a:pt x="220" y="86"/>
                    <a:pt x="220" y="87"/>
                    <a:pt x="223" y="86"/>
                  </a:cubicBezTo>
                  <a:cubicBezTo>
                    <a:pt x="221" y="87"/>
                    <a:pt x="219" y="89"/>
                    <a:pt x="217" y="89"/>
                  </a:cubicBezTo>
                  <a:cubicBezTo>
                    <a:pt x="217" y="88"/>
                    <a:pt x="219" y="88"/>
                    <a:pt x="219" y="87"/>
                  </a:cubicBezTo>
                  <a:cubicBezTo>
                    <a:pt x="217" y="88"/>
                    <a:pt x="213" y="90"/>
                    <a:pt x="213" y="91"/>
                  </a:cubicBezTo>
                  <a:cubicBezTo>
                    <a:pt x="218" y="88"/>
                    <a:pt x="214" y="91"/>
                    <a:pt x="215" y="91"/>
                  </a:cubicBezTo>
                  <a:cubicBezTo>
                    <a:pt x="219" y="89"/>
                    <a:pt x="219" y="89"/>
                    <a:pt x="219" y="89"/>
                  </a:cubicBezTo>
                  <a:cubicBezTo>
                    <a:pt x="219" y="88"/>
                    <a:pt x="224" y="86"/>
                    <a:pt x="226" y="84"/>
                  </a:cubicBezTo>
                  <a:cubicBezTo>
                    <a:pt x="222" y="86"/>
                    <a:pt x="223" y="85"/>
                    <a:pt x="222" y="84"/>
                  </a:cubicBezTo>
                  <a:close/>
                  <a:moveTo>
                    <a:pt x="214" y="101"/>
                  </a:moveTo>
                  <a:cubicBezTo>
                    <a:pt x="214" y="103"/>
                    <a:pt x="210" y="104"/>
                    <a:pt x="207" y="106"/>
                  </a:cubicBezTo>
                  <a:cubicBezTo>
                    <a:pt x="211" y="104"/>
                    <a:pt x="216" y="101"/>
                    <a:pt x="220" y="99"/>
                  </a:cubicBezTo>
                  <a:cubicBezTo>
                    <a:pt x="219" y="99"/>
                    <a:pt x="215" y="102"/>
                    <a:pt x="215" y="101"/>
                  </a:cubicBezTo>
                  <a:cubicBezTo>
                    <a:pt x="219" y="99"/>
                    <a:pt x="223" y="98"/>
                    <a:pt x="226" y="95"/>
                  </a:cubicBezTo>
                  <a:cubicBezTo>
                    <a:pt x="223" y="97"/>
                    <a:pt x="219" y="98"/>
                    <a:pt x="214" y="101"/>
                  </a:cubicBezTo>
                  <a:close/>
                  <a:moveTo>
                    <a:pt x="211" y="86"/>
                  </a:moveTo>
                  <a:cubicBezTo>
                    <a:pt x="213" y="83"/>
                    <a:pt x="216" y="83"/>
                    <a:pt x="217" y="81"/>
                  </a:cubicBezTo>
                  <a:cubicBezTo>
                    <a:pt x="214" y="83"/>
                    <a:pt x="214" y="82"/>
                    <a:pt x="210" y="84"/>
                  </a:cubicBezTo>
                  <a:cubicBezTo>
                    <a:pt x="210" y="85"/>
                    <a:pt x="208" y="86"/>
                    <a:pt x="211" y="86"/>
                  </a:cubicBezTo>
                  <a:close/>
                  <a:moveTo>
                    <a:pt x="210" y="82"/>
                  </a:moveTo>
                  <a:cubicBezTo>
                    <a:pt x="211" y="82"/>
                    <a:pt x="207" y="83"/>
                    <a:pt x="208" y="84"/>
                  </a:cubicBezTo>
                  <a:cubicBezTo>
                    <a:pt x="211" y="83"/>
                    <a:pt x="211" y="82"/>
                    <a:pt x="213" y="80"/>
                  </a:cubicBezTo>
                  <a:cubicBezTo>
                    <a:pt x="214" y="80"/>
                    <a:pt x="214" y="81"/>
                    <a:pt x="215" y="80"/>
                  </a:cubicBezTo>
                  <a:cubicBezTo>
                    <a:pt x="216" y="79"/>
                    <a:pt x="212" y="81"/>
                    <a:pt x="210" y="82"/>
                  </a:cubicBezTo>
                  <a:close/>
                  <a:moveTo>
                    <a:pt x="203" y="100"/>
                  </a:moveTo>
                  <a:cubicBezTo>
                    <a:pt x="201" y="100"/>
                    <a:pt x="199" y="102"/>
                    <a:pt x="199" y="102"/>
                  </a:cubicBezTo>
                  <a:cubicBezTo>
                    <a:pt x="201" y="100"/>
                    <a:pt x="205" y="97"/>
                    <a:pt x="207" y="96"/>
                  </a:cubicBezTo>
                  <a:cubicBezTo>
                    <a:pt x="207" y="96"/>
                    <a:pt x="213" y="92"/>
                    <a:pt x="212" y="92"/>
                  </a:cubicBezTo>
                  <a:cubicBezTo>
                    <a:pt x="211" y="93"/>
                    <a:pt x="207" y="95"/>
                    <a:pt x="207" y="96"/>
                  </a:cubicBezTo>
                  <a:cubicBezTo>
                    <a:pt x="204" y="97"/>
                    <a:pt x="201" y="100"/>
                    <a:pt x="197" y="101"/>
                  </a:cubicBezTo>
                  <a:cubicBezTo>
                    <a:pt x="197" y="102"/>
                    <a:pt x="198" y="101"/>
                    <a:pt x="196" y="103"/>
                  </a:cubicBezTo>
                  <a:cubicBezTo>
                    <a:pt x="192" y="104"/>
                    <a:pt x="183" y="110"/>
                    <a:pt x="180" y="114"/>
                  </a:cubicBezTo>
                  <a:cubicBezTo>
                    <a:pt x="175" y="115"/>
                    <a:pt x="167" y="123"/>
                    <a:pt x="160" y="128"/>
                  </a:cubicBezTo>
                  <a:cubicBezTo>
                    <a:pt x="161" y="128"/>
                    <a:pt x="163" y="127"/>
                    <a:pt x="161" y="129"/>
                  </a:cubicBezTo>
                  <a:cubicBezTo>
                    <a:pt x="164" y="127"/>
                    <a:pt x="163" y="126"/>
                    <a:pt x="165" y="125"/>
                  </a:cubicBezTo>
                  <a:cubicBezTo>
                    <a:pt x="166" y="125"/>
                    <a:pt x="167" y="124"/>
                    <a:pt x="165" y="127"/>
                  </a:cubicBezTo>
                  <a:cubicBezTo>
                    <a:pt x="167" y="125"/>
                    <a:pt x="166" y="126"/>
                    <a:pt x="168" y="125"/>
                  </a:cubicBezTo>
                  <a:cubicBezTo>
                    <a:pt x="168" y="124"/>
                    <a:pt x="169" y="122"/>
                    <a:pt x="167" y="123"/>
                  </a:cubicBezTo>
                  <a:cubicBezTo>
                    <a:pt x="172" y="119"/>
                    <a:pt x="174" y="119"/>
                    <a:pt x="177" y="116"/>
                  </a:cubicBezTo>
                  <a:cubicBezTo>
                    <a:pt x="176" y="117"/>
                    <a:pt x="178" y="116"/>
                    <a:pt x="179" y="115"/>
                  </a:cubicBezTo>
                  <a:cubicBezTo>
                    <a:pt x="179" y="115"/>
                    <a:pt x="178" y="115"/>
                    <a:pt x="179" y="114"/>
                  </a:cubicBezTo>
                  <a:cubicBezTo>
                    <a:pt x="183" y="113"/>
                    <a:pt x="189" y="107"/>
                    <a:pt x="193" y="105"/>
                  </a:cubicBezTo>
                  <a:cubicBezTo>
                    <a:pt x="193" y="105"/>
                    <a:pt x="192" y="105"/>
                    <a:pt x="194" y="104"/>
                  </a:cubicBezTo>
                  <a:cubicBezTo>
                    <a:pt x="193" y="106"/>
                    <a:pt x="196" y="103"/>
                    <a:pt x="198" y="102"/>
                  </a:cubicBezTo>
                  <a:cubicBezTo>
                    <a:pt x="198" y="103"/>
                    <a:pt x="189" y="108"/>
                    <a:pt x="194" y="106"/>
                  </a:cubicBezTo>
                  <a:cubicBezTo>
                    <a:pt x="192" y="107"/>
                    <a:pt x="190" y="108"/>
                    <a:pt x="190" y="108"/>
                  </a:cubicBezTo>
                  <a:cubicBezTo>
                    <a:pt x="194" y="106"/>
                    <a:pt x="190" y="109"/>
                    <a:pt x="189" y="110"/>
                  </a:cubicBezTo>
                  <a:cubicBezTo>
                    <a:pt x="194" y="107"/>
                    <a:pt x="196" y="106"/>
                    <a:pt x="200" y="103"/>
                  </a:cubicBezTo>
                  <a:cubicBezTo>
                    <a:pt x="201" y="103"/>
                    <a:pt x="200" y="103"/>
                    <a:pt x="201" y="102"/>
                  </a:cubicBezTo>
                  <a:cubicBezTo>
                    <a:pt x="202" y="102"/>
                    <a:pt x="205" y="100"/>
                    <a:pt x="205" y="99"/>
                  </a:cubicBezTo>
                  <a:cubicBezTo>
                    <a:pt x="207" y="98"/>
                    <a:pt x="210" y="96"/>
                    <a:pt x="210" y="97"/>
                  </a:cubicBezTo>
                  <a:cubicBezTo>
                    <a:pt x="212" y="96"/>
                    <a:pt x="213" y="96"/>
                    <a:pt x="213" y="95"/>
                  </a:cubicBezTo>
                  <a:cubicBezTo>
                    <a:pt x="211" y="96"/>
                    <a:pt x="215" y="94"/>
                    <a:pt x="214" y="94"/>
                  </a:cubicBezTo>
                  <a:cubicBezTo>
                    <a:pt x="213" y="95"/>
                    <a:pt x="213" y="94"/>
                    <a:pt x="211" y="95"/>
                  </a:cubicBezTo>
                  <a:cubicBezTo>
                    <a:pt x="211" y="96"/>
                    <a:pt x="207" y="98"/>
                    <a:pt x="205" y="99"/>
                  </a:cubicBezTo>
                  <a:cubicBezTo>
                    <a:pt x="205" y="99"/>
                    <a:pt x="202" y="101"/>
                    <a:pt x="202" y="101"/>
                  </a:cubicBezTo>
                  <a:cubicBezTo>
                    <a:pt x="200" y="101"/>
                    <a:pt x="205" y="99"/>
                    <a:pt x="203" y="100"/>
                  </a:cubicBezTo>
                  <a:close/>
                  <a:moveTo>
                    <a:pt x="201" y="82"/>
                  </a:moveTo>
                  <a:cubicBezTo>
                    <a:pt x="203" y="81"/>
                    <a:pt x="203" y="82"/>
                    <a:pt x="205" y="81"/>
                  </a:cubicBezTo>
                  <a:cubicBezTo>
                    <a:pt x="205" y="80"/>
                    <a:pt x="206" y="80"/>
                    <a:pt x="205" y="79"/>
                  </a:cubicBezTo>
                  <a:cubicBezTo>
                    <a:pt x="203" y="80"/>
                    <a:pt x="202" y="81"/>
                    <a:pt x="201" y="82"/>
                  </a:cubicBezTo>
                  <a:close/>
                  <a:moveTo>
                    <a:pt x="192" y="82"/>
                  </a:moveTo>
                  <a:cubicBezTo>
                    <a:pt x="192" y="81"/>
                    <a:pt x="194" y="80"/>
                    <a:pt x="194" y="80"/>
                  </a:cubicBezTo>
                  <a:cubicBezTo>
                    <a:pt x="192" y="80"/>
                    <a:pt x="187" y="84"/>
                    <a:pt x="190" y="83"/>
                  </a:cubicBezTo>
                  <a:cubicBezTo>
                    <a:pt x="192" y="81"/>
                    <a:pt x="191" y="83"/>
                    <a:pt x="191" y="83"/>
                  </a:cubicBezTo>
                  <a:cubicBezTo>
                    <a:pt x="192" y="83"/>
                    <a:pt x="194" y="82"/>
                    <a:pt x="195" y="81"/>
                  </a:cubicBezTo>
                  <a:cubicBezTo>
                    <a:pt x="195" y="81"/>
                    <a:pt x="195" y="82"/>
                    <a:pt x="195" y="82"/>
                  </a:cubicBezTo>
                  <a:cubicBezTo>
                    <a:pt x="197" y="81"/>
                    <a:pt x="197" y="81"/>
                    <a:pt x="197" y="81"/>
                  </a:cubicBezTo>
                  <a:cubicBezTo>
                    <a:pt x="197" y="80"/>
                    <a:pt x="197" y="80"/>
                    <a:pt x="197" y="80"/>
                  </a:cubicBezTo>
                  <a:cubicBezTo>
                    <a:pt x="194" y="82"/>
                    <a:pt x="193" y="81"/>
                    <a:pt x="192" y="82"/>
                  </a:cubicBezTo>
                  <a:close/>
                  <a:moveTo>
                    <a:pt x="196" y="84"/>
                  </a:moveTo>
                  <a:cubicBezTo>
                    <a:pt x="193" y="86"/>
                    <a:pt x="192" y="85"/>
                    <a:pt x="192" y="85"/>
                  </a:cubicBezTo>
                  <a:cubicBezTo>
                    <a:pt x="192" y="86"/>
                    <a:pt x="191" y="86"/>
                    <a:pt x="191" y="87"/>
                  </a:cubicBezTo>
                  <a:cubicBezTo>
                    <a:pt x="193" y="86"/>
                    <a:pt x="192" y="87"/>
                    <a:pt x="194" y="87"/>
                  </a:cubicBezTo>
                  <a:cubicBezTo>
                    <a:pt x="196" y="86"/>
                    <a:pt x="195" y="86"/>
                    <a:pt x="197" y="85"/>
                  </a:cubicBezTo>
                  <a:cubicBezTo>
                    <a:pt x="198" y="84"/>
                    <a:pt x="195" y="86"/>
                    <a:pt x="195" y="85"/>
                  </a:cubicBezTo>
                  <a:cubicBezTo>
                    <a:pt x="195" y="85"/>
                    <a:pt x="198" y="82"/>
                    <a:pt x="196" y="83"/>
                  </a:cubicBezTo>
                  <a:cubicBezTo>
                    <a:pt x="196" y="83"/>
                    <a:pt x="196" y="83"/>
                    <a:pt x="196" y="84"/>
                  </a:cubicBezTo>
                  <a:close/>
                  <a:moveTo>
                    <a:pt x="187" y="104"/>
                  </a:moveTo>
                  <a:cubicBezTo>
                    <a:pt x="188" y="103"/>
                    <a:pt x="188" y="105"/>
                    <a:pt x="192" y="103"/>
                  </a:cubicBezTo>
                  <a:cubicBezTo>
                    <a:pt x="192" y="102"/>
                    <a:pt x="190" y="103"/>
                    <a:pt x="190" y="103"/>
                  </a:cubicBezTo>
                  <a:cubicBezTo>
                    <a:pt x="192" y="102"/>
                    <a:pt x="193" y="101"/>
                    <a:pt x="194" y="99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7" y="98"/>
                    <a:pt x="198" y="98"/>
                    <a:pt x="201" y="96"/>
                  </a:cubicBezTo>
                  <a:cubicBezTo>
                    <a:pt x="200" y="96"/>
                    <a:pt x="201" y="94"/>
                    <a:pt x="200" y="95"/>
                  </a:cubicBezTo>
                  <a:cubicBezTo>
                    <a:pt x="196" y="97"/>
                    <a:pt x="191" y="101"/>
                    <a:pt x="189" y="102"/>
                  </a:cubicBezTo>
                  <a:cubicBezTo>
                    <a:pt x="188" y="103"/>
                    <a:pt x="191" y="102"/>
                    <a:pt x="188" y="103"/>
                  </a:cubicBezTo>
                  <a:cubicBezTo>
                    <a:pt x="188" y="103"/>
                    <a:pt x="187" y="104"/>
                    <a:pt x="187" y="104"/>
                  </a:cubicBezTo>
                  <a:close/>
                  <a:moveTo>
                    <a:pt x="198" y="107"/>
                  </a:moveTo>
                  <a:cubicBezTo>
                    <a:pt x="200" y="106"/>
                    <a:pt x="201" y="105"/>
                    <a:pt x="202" y="105"/>
                  </a:cubicBezTo>
                  <a:cubicBezTo>
                    <a:pt x="201" y="105"/>
                    <a:pt x="199" y="106"/>
                    <a:pt x="198" y="106"/>
                  </a:cubicBezTo>
                  <a:cubicBezTo>
                    <a:pt x="200" y="105"/>
                    <a:pt x="200" y="104"/>
                    <a:pt x="202" y="103"/>
                  </a:cubicBezTo>
                  <a:cubicBezTo>
                    <a:pt x="201" y="104"/>
                    <a:pt x="203" y="102"/>
                    <a:pt x="205" y="102"/>
                  </a:cubicBezTo>
                  <a:cubicBezTo>
                    <a:pt x="204" y="101"/>
                    <a:pt x="200" y="104"/>
                    <a:pt x="197" y="105"/>
                  </a:cubicBezTo>
                  <a:cubicBezTo>
                    <a:pt x="199" y="105"/>
                    <a:pt x="196" y="108"/>
                    <a:pt x="198" y="107"/>
                  </a:cubicBezTo>
                  <a:close/>
                  <a:moveTo>
                    <a:pt x="186" y="99"/>
                  </a:moveTo>
                  <a:cubicBezTo>
                    <a:pt x="183" y="101"/>
                    <a:pt x="173" y="108"/>
                    <a:pt x="182" y="103"/>
                  </a:cubicBezTo>
                  <a:cubicBezTo>
                    <a:pt x="183" y="101"/>
                    <a:pt x="187" y="99"/>
                    <a:pt x="183" y="102"/>
                  </a:cubicBezTo>
                  <a:cubicBezTo>
                    <a:pt x="186" y="100"/>
                    <a:pt x="187" y="99"/>
                    <a:pt x="188" y="98"/>
                  </a:cubicBezTo>
                  <a:cubicBezTo>
                    <a:pt x="187" y="99"/>
                    <a:pt x="187" y="98"/>
                    <a:pt x="186" y="99"/>
                  </a:cubicBezTo>
                  <a:close/>
                  <a:moveTo>
                    <a:pt x="169" y="89"/>
                  </a:moveTo>
                  <a:cubicBezTo>
                    <a:pt x="171" y="89"/>
                    <a:pt x="178" y="83"/>
                    <a:pt x="174" y="85"/>
                  </a:cubicBezTo>
                  <a:cubicBezTo>
                    <a:pt x="174" y="86"/>
                    <a:pt x="171" y="88"/>
                    <a:pt x="169" y="89"/>
                  </a:cubicBezTo>
                  <a:close/>
                  <a:moveTo>
                    <a:pt x="182" y="123"/>
                  </a:moveTo>
                  <a:cubicBezTo>
                    <a:pt x="187" y="120"/>
                    <a:pt x="189" y="118"/>
                    <a:pt x="195" y="114"/>
                  </a:cubicBezTo>
                  <a:cubicBezTo>
                    <a:pt x="194" y="115"/>
                    <a:pt x="195" y="113"/>
                    <a:pt x="194" y="114"/>
                  </a:cubicBezTo>
                  <a:cubicBezTo>
                    <a:pt x="194" y="114"/>
                    <a:pt x="191" y="117"/>
                    <a:pt x="189" y="118"/>
                  </a:cubicBezTo>
                  <a:cubicBezTo>
                    <a:pt x="190" y="117"/>
                    <a:pt x="190" y="117"/>
                    <a:pt x="190" y="116"/>
                  </a:cubicBezTo>
                  <a:cubicBezTo>
                    <a:pt x="188" y="118"/>
                    <a:pt x="186" y="120"/>
                    <a:pt x="183" y="121"/>
                  </a:cubicBezTo>
                  <a:cubicBezTo>
                    <a:pt x="184" y="121"/>
                    <a:pt x="184" y="120"/>
                    <a:pt x="183" y="121"/>
                  </a:cubicBezTo>
                  <a:cubicBezTo>
                    <a:pt x="183" y="121"/>
                    <a:pt x="182" y="123"/>
                    <a:pt x="182" y="123"/>
                  </a:cubicBezTo>
                  <a:close/>
                  <a:moveTo>
                    <a:pt x="178" y="110"/>
                  </a:moveTo>
                  <a:cubicBezTo>
                    <a:pt x="180" y="109"/>
                    <a:pt x="180" y="109"/>
                    <a:pt x="180" y="109"/>
                  </a:cubicBezTo>
                  <a:cubicBezTo>
                    <a:pt x="178" y="111"/>
                    <a:pt x="182" y="109"/>
                    <a:pt x="182" y="108"/>
                  </a:cubicBezTo>
                  <a:cubicBezTo>
                    <a:pt x="181" y="108"/>
                    <a:pt x="179" y="109"/>
                    <a:pt x="178" y="110"/>
                  </a:cubicBezTo>
                  <a:close/>
                  <a:moveTo>
                    <a:pt x="178" y="117"/>
                  </a:moveTo>
                  <a:cubicBezTo>
                    <a:pt x="177" y="118"/>
                    <a:pt x="176" y="118"/>
                    <a:pt x="175" y="120"/>
                  </a:cubicBezTo>
                  <a:cubicBezTo>
                    <a:pt x="176" y="119"/>
                    <a:pt x="176" y="119"/>
                    <a:pt x="177" y="119"/>
                  </a:cubicBezTo>
                  <a:cubicBezTo>
                    <a:pt x="178" y="118"/>
                    <a:pt x="182" y="116"/>
                    <a:pt x="181" y="116"/>
                  </a:cubicBezTo>
                  <a:cubicBezTo>
                    <a:pt x="177" y="119"/>
                    <a:pt x="181" y="114"/>
                    <a:pt x="178" y="117"/>
                  </a:cubicBezTo>
                  <a:close/>
                  <a:moveTo>
                    <a:pt x="164" y="122"/>
                  </a:moveTo>
                  <a:cubicBezTo>
                    <a:pt x="169" y="117"/>
                    <a:pt x="172" y="117"/>
                    <a:pt x="177" y="112"/>
                  </a:cubicBezTo>
                  <a:cubicBezTo>
                    <a:pt x="174" y="114"/>
                    <a:pt x="176" y="112"/>
                    <a:pt x="174" y="113"/>
                  </a:cubicBezTo>
                  <a:cubicBezTo>
                    <a:pt x="171" y="116"/>
                    <a:pt x="165" y="119"/>
                    <a:pt x="164" y="122"/>
                  </a:cubicBezTo>
                  <a:close/>
                  <a:moveTo>
                    <a:pt x="159" y="111"/>
                  </a:moveTo>
                  <a:cubicBezTo>
                    <a:pt x="160" y="110"/>
                    <a:pt x="164" y="108"/>
                    <a:pt x="164" y="107"/>
                  </a:cubicBezTo>
                  <a:cubicBezTo>
                    <a:pt x="162" y="109"/>
                    <a:pt x="158" y="112"/>
                    <a:pt x="159" y="111"/>
                  </a:cubicBezTo>
                  <a:close/>
                  <a:moveTo>
                    <a:pt x="170" y="123"/>
                  </a:moveTo>
                  <a:cubicBezTo>
                    <a:pt x="172" y="122"/>
                    <a:pt x="175" y="118"/>
                    <a:pt x="172" y="121"/>
                  </a:cubicBezTo>
                  <a:cubicBezTo>
                    <a:pt x="172" y="121"/>
                    <a:pt x="173" y="120"/>
                    <a:pt x="173" y="121"/>
                  </a:cubicBezTo>
                  <a:cubicBezTo>
                    <a:pt x="172" y="121"/>
                    <a:pt x="168" y="124"/>
                    <a:pt x="170" y="123"/>
                  </a:cubicBezTo>
                  <a:close/>
                  <a:moveTo>
                    <a:pt x="125" y="113"/>
                  </a:moveTo>
                  <a:cubicBezTo>
                    <a:pt x="123" y="114"/>
                    <a:pt x="123" y="114"/>
                    <a:pt x="123" y="114"/>
                  </a:cubicBezTo>
                  <a:cubicBezTo>
                    <a:pt x="123" y="115"/>
                    <a:pt x="122" y="116"/>
                    <a:pt x="123" y="115"/>
                  </a:cubicBezTo>
                  <a:cubicBezTo>
                    <a:pt x="125" y="114"/>
                    <a:pt x="125" y="114"/>
                    <a:pt x="125" y="113"/>
                  </a:cubicBezTo>
                  <a:cubicBezTo>
                    <a:pt x="125" y="113"/>
                    <a:pt x="126" y="113"/>
                    <a:pt x="126" y="112"/>
                  </a:cubicBezTo>
                  <a:cubicBezTo>
                    <a:pt x="125" y="113"/>
                    <a:pt x="125" y="113"/>
                    <a:pt x="125" y="113"/>
                  </a:cubicBezTo>
                  <a:close/>
                  <a:moveTo>
                    <a:pt x="107" y="138"/>
                  </a:moveTo>
                  <a:cubicBezTo>
                    <a:pt x="106" y="138"/>
                    <a:pt x="106" y="138"/>
                    <a:pt x="105" y="139"/>
                  </a:cubicBezTo>
                  <a:cubicBezTo>
                    <a:pt x="105" y="138"/>
                    <a:pt x="107" y="136"/>
                    <a:pt x="107" y="136"/>
                  </a:cubicBezTo>
                  <a:cubicBezTo>
                    <a:pt x="105" y="138"/>
                    <a:pt x="104" y="139"/>
                    <a:pt x="102" y="141"/>
                  </a:cubicBezTo>
                  <a:cubicBezTo>
                    <a:pt x="104" y="141"/>
                    <a:pt x="106" y="140"/>
                    <a:pt x="108" y="139"/>
                  </a:cubicBezTo>
                  <a:cubicBezTo>
                    <a:pt x="104" y="141"/>
                    <a:pt x="110" y="134"/>
                    <a:pt x="107" y="137"/>
                  </a:cubicBezTo>
                  <a:cubicBezTo>
                    <a:pt x="107" y="137"/>
                    <a:pt x="107" y="137"/>
                    <a:pt x="107" y="138"/>
                  </a:cubicBezTo>
                  <a:close/>
                  <a:moveTo>
                    <a:pt x="128" y="160"/>
                  </a:moveTo>
                  <a:cubicBezTo>
                    <a:pt x="127" y="161"/>
                    <a:pt x="126" y="161"/>
                    <a:pt x="126" y="161"/>
                  </a:cubicBezTo>
                  <a:cubicBezTo>
                    <a:pt x="125" y="163"/>
                    <a:pt x="128" y="160"/>
                    <a:pt x="128" y="162"/>
                  </a:cubicBezTo>
                  <a:cubicBezTo>
                    <a:pt x="127" y="163"/>
                    <a:pt x="126" y="164"/>
                    <a:pt x="125" y="164"/>
                  </a:cubicBezTo>
                  <a:cubicBezTo>
                    <a:pt x="125" y="165"/>
                    <a:pt x="128" y="162"/>
                    <a:pt x="129" y="162"/>
                  </a:cubicBezTo>
                  <a:cubicBezTo>
                    <a:pt x="128" y="162"/>
                    <a:pt x="127" y="163"/>
                    <a:pt x="127" y="163"/>
                  </a:cubicBezTo>
                  <a:cubicBezTo>
                    <a:pt x="131" y="161"/>
                    <a:pt x="128" y="162"/>
                    <a:pt x="131" y="159"/>
                  </a:cubicBezTo>
                  <a:cubicBezTo>
                    <a:pt x="130" y="159"/>
                    <a:pt x="127" y="162"/>
                    <a:pt x="128" y="160"/>
                  </a:cubicBezTo>
                  <a:close/>
                  <a:moveTo>
                    <a:pt x="95" y="148"/>
                  </a:moveTo>
                  <a:cubicBezTo>
                    <a:pt x="95" y="148"/>
                    <a:pt x="96" y="148"/>
                    <a:pt x="96" y="148"/>
                  </a:cubicBezTo>
                  <a:cubicBezTo>
                    <a:pt x="94" y="149"/>
                    <a:pt x="94" y="150"/>
                    <a:pt x="94" y="150"/>
                  </a:cubicBezTo>
                  <a:cubicBezTo>
                    <a:pt x="98" y="147"/>
                    <a:pt x="99" y="145"/>
                    <a:pt x="101" y="143"/>
                  </a:cubicBezTo>
                  <a:cubicBezTo>
                    <a:pt x="102" y="143"/>
                    <a:pt x="102" y="142"/>
                    <a:pt x="102" y="141"/>
                  </a:cubicBezTo>
                  <a:cubicBezTo>
                    <a:pt x="100" y="143"/>
                    <a:pt x="97" y="147"/>
                    <a:pt x="95" y="148"/>
                  </a:cubicBezTo>
                  <a:close/>
                  <a:moveTo>
                    <a:pt x="110" y="169"/>
                  </a:moveTo>
                  <a:cubicBezTo>
                    <a:pt x="110" y="169"/>
                    <a:pt x="111" y="169"/>
                    <a:pt x="111" y="169"/>
                  </a:cubicBezTo>
                  <a:cubicBezTo>
                    <a:pt x="110" y="170"/>
                    <a:pt x="109" y="171"/>
                    <a:pt x="109" y="171"/>
                  </a:cubicBezTo>
                  <a:cubicBezTo>
                    <a:pt x="112" y="168"/>
                    <a:pt x="113" y="166"/>
                    <a:pt x="114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2" y="167"/>
                    <a:pt x="111" y="169"/>
                    <a:pt x="110" y="169"/>
                  </a:cubicBezTo>
                  <a:close/>
                  <a:moveTo>
                    <a:pt x="91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94" y="153"/>
                    <a:pt x="93" y="153"/>
                    <a:pt x="94" y="152"/>
                  </a:cubicBezTo>
                  <a:cubicBezTo>
                    <a:pt x="94" y="152"/>
                    <a:pt x="94" y="152"/>
                    <a:pt x="95" y="152"/>
                  </a:cubicBezTo>
                  <a:cubicBezTo>
                    <a:pt x="95" y="152"/>
                    <a:pt x="95" y="151"/>
                    <a:pt x="95" y="151"/>
                  </a:cubicBezTo>
                  <a:cubicBezTo>
                    <a:pt x="94" y="151"/>
                    <a:pt x="94" y="151"/>
                    <a:pt x="94" y="152"/>
                  </a:cubicBezTo>
                  <a:cubicBezTo>
                    <a:pt x="93" y="153"/>
                    <a:pt x="93" y="153"/>
                    <a:pt x="91" y="154"/>
                  </a:cubicBezTo>
                  <a:close/>
                  <a:moveTo>
                    <a:pt x="92" y="162"/>
                  </a:moveTo>
                  <a:cubicBezTo>
                    <a:pt x="94" y="162"/>
                    <a:pt x="97" y="157"/>
                    <a:pt x="99" y="155"/>
                  </a:cubicBezTo>
                  <a:cubicBezTo>
                    <a:pt x="96" y="158"/>
                    <a:pt x="95" y="159"/>
                    <a:pt x="92" y="162"/>
                  </a:cubicBezTo>
                  <a:close/>
                  <a:moveTo>
                    <a:pt x="88" y="161"/>
                  </a:move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3"/>
                    <a:pt x="87" y="163"/>
                  </a:cubicBezTo>
                  <a:cubicBezTo>
                    <a:pt x="87" y="163"/>
                    <a:pt x="87" y="162"/>
                    <a:pt x="87" y="162"/>
                  </a:cubicBezTo>
                  <a:cubicBezTo>
                    <a:pt x="87" y="162"/>
                    <a:pt x="87" y="162"/>
                    <a:pt x="88" y="161"/>
                  </a:cubicBezTo>
                  <a:cubicBezTo>
                    <a:pt x="89" y="160"/>
                    <a:pt x="89" y="160"/>
                    <a:pt x="89" y="160"/>
                  </a:cubicBezTo>
                  <a:cubicBezTo>
                    <a:pt x="88" y="162"/>
                    <a:pt x="90" y="159"/>
                    <a:pt x="91" y="158"/>
                  </a:cubicBezTo>
                  <a:cubicBezTo>
                    <a:pt x="91" y="157"/>
                    <a:pt x="93" y="157"/>
                    <a:pt x="94" y="156"/>
                  </a:cubicBezTo>
                  <a:cubicBezTo>
                    <a:pt x="92" y="156"/>
                    <a:pt x="90" y="158"/>
                    <a:pt x="88" y="161"/>
                  </a:cubicBezTo>
                  <a:close/>
                  <a:moveTo>
                    <a:pt x="106" y="176"/>
                  </a:moveTo>
                  <a:cubicBezTo>
                    <a:pt x="106" y="177"/>
                    <a:pt x="105" y="177"/>
                    <a:pt x="105" y="178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79"/>
                    <a:pt x="103" y="179"/>
                    <a:pt x="103" y="180"/>
                  </a:cubicBezTo>
                  <a:cubicBezTo>
                    <a:pt x="104" y="179"/>
                    <a:pt x="104" y="180"/>
                    <a:pt x="104" y="179"/>
                  </a:cubicBezTo>
                  <a:cubicBezTo>
                    <a:pt x="105" y="179"/>
                    <a:pt x="105" y="180"/>
                    <a:pt x="106" y="179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5" y="178"/>
                    <a:pt x="105" y="179"/>
                    <a:pt x="106" y="178"/>
                  </a:cubicBezTo>
                  <a:cubicBezTo>
                    <a:pt x="105" y="179"/>
                    <a:pt x="108" y="175"/>
                    <a:pt x="108" y="175"/>
                  </a:cubicBezTo>
                  <a:cubicBezTo>
                    <a:pt x="108" y="175"/>
                    <a:pt x="108" y="175"/>
                    <a:pt x="109" y="175"/>
                  </a:cubicBezTo>
                  <a:cubicBezTo>
                    <a:pt x="108" y="175"/>
                    <a:pt x="107" y="175"/>
                    <a:pt x="106" y="176"/>
                  </a:cubicBezTo>
                  <a:close/>
                  <a:moveTo>
                    <a:pt x="109" y="180"/>
                  </a:moveTo>
                  <a:cubicBezTo>
                    <a:pt x="108" y="180"/>
                    <a:pt x="108" y="180"/>
                    <a:pt x="108" y="18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6" y="182"/>
                    <a:pt x="106" y="183"/>
                    <a:pt x="105" y="184"/>
                  </a:cubicBezTo>
                  <a:cubicBezTo>
                    <a:pt x="106" y="184"/>
                    <a:pt x="107" y="183"/>
                    <a:pt x="107" y="182"/>
                  </a:cubicBezTo>
                  <a:cubicBezTo>
                    <a:pt x="108" y="182"/>
                    <a:pt x="108" y="182"/>
                    <a:pt x="108" y="182"/>
                  </a:cubicBezTo>
                  <a:cubicBezTo>
                    <a:pt x="108" y="182"/>
                    <a:pt x="108" y="182"/>
                    <a:pt x="110" y="180"/>
                  </a:cubicBezTo>
                  <a:cubicBezTo>
                    <a:pt x="110" y="180"/>
                    <a:pt x="109" y="180"/>
                    <a:pt x="109" y="180"/>
                  </a:cubicBezTo>
                  <a:close/>
                  <a:moveTo>
                    <a:pt x="88" y="171"/>
                  </a:moveTo>
                  <a:cubicBezTo>
                    <a:pt x="89" y="170"/>
                    <a:pt x="88" y="170"/>
                    <a:pt x="88" y="170"/>
                  </a:cubicBezTo>
                  <a:cubicBezTo>
                    <a:pt x="89" y="171"/>
                    <a:pt x="90" y="169"/>
                    <a:pt x="90" y="169"/>
                  </a:cubicBezTo>
                  <a:cubicBezTo>
                    <a:pt x="90" y="169"/>
                    <a:pt x="90" y="168"/>
                    <a:pt x="89" y="169"/>
                  </a:cubicBezTo>
                  <a:cubicBezTo>
                    <a:pt x="89" y="169"/>
                    <a:pt x="88" y="170"/>
                    <a:pt x="88" y="171"/>
                  </a:cubicBezTo>
                  <a:close/>
                  <a:moveTo>
                    <a:pt x="98" y="180"/>
                  </a:moveTo>
                  <a:cubicBezTo>
                    <a:pt x="99" y="179"/>
                    <a:pt x="99" y="180"/>
                    <a:pt x="100" y="180"/>
                  </a:cubicBezTo>
                  <a:cubicBezTo>
                    <a:pt x="99" y="179"/>
                    <a:pt x="98" y="179"/>
                    <a:pt x="98" y="180"/>
                  </a:cubicBezTo>
                  <a:close/>
                  <a:moveTo>
                    <a:pt x="102" y="183"/>
                  </a:moveTo>
                  <a:cubicBezTo>
                    <a:pt x="102" y="182"/>
                    <a:pt x="101" y="182"/>
                    <a:pt x="102" y="182"/>
                  </a:cubicBezTo>
                  <a:cubicBezTo>
                    <a:pt x="102" y="182"/>
                    <a:pt x="102" y="183"/>
                    <a:pt x="102" y="182"/>
                  </a:cubicBezTo>
                  <a:cubicBezTo>
                    <a:pt x="102" y="182"/>
                    <a:pt x="101" y="182"/>
                    <a:pt x="101" y="182"/>
                  </a:cubicBezTo>
                  <a:cubicBezTo>
                    <a:pt x="102" y="182"/>
                    <a:pt x="101" y="183"/>
                    <a:pt x="102" y="183"/>
                  </a:cubicBezTo>
                  <a:close/>
                  <a:moveTo>
                    <a:pt x="102" y="191"/>
                  </a:moveTo>
                  <a:cubicBezTo>
                    <a:pt x="102" y="191"/>
                    <a:pt x="104" y="189"/>
                    <a:pt x="104" y="188"/>
                  </a:cubicBezTo>
                  <a:cubicBezTo>
                    <a:pt x="103" y="187"/>
                    <a:pt x="103" y="186"/>
                    <a:pt x="102" y="187"/>
                  </a:cubicBezTo>
                  <a:cubicBezTo>
                    <a:pt x="104" y="188"/>
                    <a:pt x="101" y="190"/>
                    <a:pt x="102" y="191"/>
                  </a:cubicBezTo>
                  <a:close/>
                  <a:moveTo>
                    <a:pt x="100" y="187"/>
                  </a:moveTo>
                  <a:cubicBezTo>
                    <a:pt x="100" y="187"/>
                    <a:pt x="99" y="187"/>
                    <a:pt x="100" y="187"/>
                  </a:cubicBezTo>
                  <a:cubicBezTo>
                    <a:pt x="100" y="187"/>
                    <a:pt x="101" y="187"/>
                    <a:pt x="101" y="187"/>
                  </a:cubicBezTo>
                  <a:cubicBezTo>
                    <a:pt x="100" y="187"/>
                    <a:pt x="100" y="187"/>
                    <a:pt x="100" y="187"/>
                  </a:cubicBezTo>
                  <a:close/>
                  <a:moveTo>
                    <a:pt x="99" y="192"/>
                  </a:moveTo>
                  <a:cubicBezTo>
                    <a:pt x="97" y="193"/>
                    <a:pt x="94" y="197"/>
                    <a:pt x="94" y="198"/>
                  </a:cubicBezTo>
                  <a:cubicBezTo>
                    <a:pt x="95" y="197"/>
                    <a:pt x="96" y="196"/>
                    <a:pt x="97" y="194"/>
                  </a:cubicBezTo>
                  <a:cubicBezTo>
                    <a:pt x="97" y="195"/>
                    <a:pt x="97" y="195"/>
                    <a:pt x="97" y="194"/>
                  </a:cubicBezTo>
                  <a:cubicBezTo>
                    <a:pt x="98" y="192"/>
                    <a:pt x="101" y="192"/>
                    <a:pt x="102" y="189"/>
                  </a:cubicBezTo>
                  <a:cubicBezTo>
                    <a:pt x="101" y="189"/>
                    <a:pt x="101" y="190"/>
                    <a:pt x="101" y="190"/>
                  </a:cubicBezTo>
                  <a:cubicBezTo>
                    <a:pt x="100" y="189"/>
                    <a:pt x="102" y="189"/>
                    <a:pt x="102" y="188"/>
                  </a:cubicBezTo>
                  <a:cubicBezTo>
                    <a:pt x="100" y="189"/>
                    <a:pt x="100" y="191"/>
                    <a:pt x="98" y="191"/>
                  </a:cubicBezTo>
                  <a:cubicBezTo>
                    <a:pt x="99" y="191"/>
                    <a:pt x="99" y="192"/>
                    <a:pt x="99" y="192"/>
                  </a:cubicBezTo>
                  <a:close/>
                  <a:moveTo>
                    <a:pt x="95" y="191"/>
                  </a:moveTo>
                  <a:cubicBezTo>
                    <a:pt x="96" y="191"/>
                    <a:pt x="95" y="192"/>
                    <a:pt x="96" y="192"/>
                  </a:cubicBezTo>
                  <a:cubicBezTo>
                    <a:pt x="96" y="191"/>
                    <a:pt x="98" y="191"/>
                    <a:pt x="97" y="190"/>
                  </a:cubicBezTo>
                  <a:cubicBezTo>
                    <a:pt x="98" y="190"/>
                    <a:pt x="98" y="189"/>
                    <a:pt x="98" y="189"/>
                  </a:cubicBezTo>
                  <a:cubicBezTo>
                    <a:pt x="98" y="189"/>
                    <a:pt x="97" y="189"/>
                    <a:pt x="98" y="189"/>
                  </a:cubicBezTo>
                  <a:cubicBezTo>
                    <a:pt x="98" y="189"/>
                    <a:pt x="99" y="189"/>
                    <a:pt x="100" y="188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8" y="187"/>
                    <a:pt x="99" y="188"/>
                    <a:pt x="98" y="188"/>
                  </a:cubicBezTo>
                  <a:cubicBezTo>
                    <a:pt x="98" y="187"/>
                    <a:pt x="96" y="189"/>
                    <a:pt x="97" y="190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0"/>
                    <a:pt x="97" y="190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1"/>
                    <a:pt x="96" y="191"/>
                    <a:pt x="95" y="191"/>
                  </a:cubicBezTo>
                  <a:close/>
                  <a:moveTo>
                    <a:pt x="85" y="191"/>
                  </a:moveTo>
                  <a:cubicBezTo>
                    <a:pt x="85" y="194"/>
                    <a:pt x="82" y="195"/>
                    <a:pt x="81" y="197"/>
                  </a:cubicBezTo>
                  <a:cubicBezTo>
                    <a:pt x="82" y="198"/>
                    <a:pt x="82" y="197"/>
                    <a:pt x="82" y="197"/>
                  </a:cubicBezTo>
                  <a:cubicBezTo>
                    <a:pt x="84" y="195"/>
                    <a:pt x="85" y="193"/>
                    <a:pt x="87" y="192"/>
                  </a:cubicBezTo>
                  <a:cubicBezTo>
                    <a:pt x="87" y="192"/>
                    <a:pt x="87" y="193"/>
                    <a:pt x="88" y="193"/>
                  </a:cubicBezTo>
                  <a:cubicBezTo>
                    <a:pt x="88" y="193"/>
                    <a:pt x="89" y="191"/>
                    <a:pt x="90" y="191"/>
                  </a:cubicBezTo>
                  <a:cubicBezTo>
                    <a:pt x="89" y="190"/>
                    <a:pt x="89" y="190"/>
                    <a:pt x="89" y="190"/>
                  </a:cubicBezTo>
                  <a:cubicBezTo>
                    <a:pt x="89" y="191"/>
                    <a:pt x="88" y="193"/>
                    <a:pt x="87" y="192"/>
                  </a:cubicBezTo>
                  <a:cubicBezTo>
                    <a:pt x="87" y="191"/>
                    <a:pt x="88" y="190"/>
                    <a:pt x="89" y="189"/>
                  </a:cubicBezTo>
                  <a:cubicBezTo>
                    <a:pt x="88" y="189"/>
                    <a:pt x="88" y="188"/>
                    <a:pt x="87" y="189"/>
                  </a:cubicBezTo>
                  <a:cubicBezTo>
                    <a:pt x="88" y="189"/>
                    <a:pt x="87" y="190"/>
                    <a:pt x="88" y="190"/>
                  </a:cubicBezTo>
                  <a:cubicBezTo>
                    <a:pt x="87" y="190"/>
                    <a:pt x="88" y="190"/>
                    <a:pt x="87" y="190"/>
                  </a:cubicBezTo>
                  <a:cubicBezTo>
                    <a:pt x="86" y="190"/>
                    <a:pt x="86" y="192"/>
                    <a:pt x="85" y="191"/>
                  </a:cubicBezTo>
                  <a:cubicBezTo>
                    <a:pt x="86" y="191"/>
                    <a:pt x="86" y="191"/>
                    <a:pt x="86" y="191"/>
                  </a:cubicBezTo>
                  <a:cubicBezTo>
                    <a:pt x="85" y="191"/>
                    <a:pt x="86" y="191"/>
                    <a:pt x="85" y="191"/>
                  </a:cubicBezTo>
                  <a:close/>
                  <a:moveTo>
                    <a:pt x="94" y="201"/>
                  </a:moveTo>
                  <a:cubicBezTo>
                    <a:pt x="95" y="200"/>
                    <a:pt x="94" y="199"/>
                    <a:pt x="95" y="200"/>
                  </a:cubicBezTo>
                  <a:cubicBezTo>
                    <a:pt x="95" y="199"/>
                    <a:pt x="95" y="199"/>
                    <a:pt x="96" y="199"/>
                  </a:cubicBezTo>
                  <a:cubicBezTo>
                    <a:pt x="94" y="198"/>
                    <a:pt x="94" y="200"/>
                    <a:pt x="94" y="201"/>
                  </a:cubicBezTo>
                  <a:close/>
                  <a:moveTo>
                    <a:pt x="93" y="198"/>
                  </a:moveTo>
                  <a:cubicBezTo>
                    <a:pt x="93" y="199"/>
                    <a:pt x="93" y="199"/>
                    <a:pt x="92" y="199"/>
                  </a:cubicBezTo>
                  <a:cubicBezTo>
                    <a:pt x="93" y="200"/>
                    <a:pt x="91" y="200"/>
                    <a:pt x="92" y="200"/>
                  </a:cubicBezTo>
                  <a:cubicBezTo>
                    <a:pt x="92" y="199"/>
                    <a:pt x="94" y="199"/>
                    <a:pt x="93" y="198"/>
                  </a:cubicBezTo>
                  <a:close/>
                  <a:moveTo>
                    <a:pt x="91" y="201"/>
                  </a:moveTo>
                  <a:cubicBezTo>
                    <a:pt x="91" y="202"/>
                    <a:pt x="91" y="201"/>
                    <a:pt x="90" y="201"/>
                  </a:cubicBezTo>
                  <a:cubicBezTo>
                    <a:pt x="90" y="202"/>
                    <a:pt x="91" y="202"/>
                    <a:pt x="91" y="202"/>
                  </a:cubicBezTo>
                  <a:cubicBezTo>
                    <a:pt x="91" y="202"/>
                    <a:pt x="91" y="202"/>
                    <a:pt x="91" y="203"/>
                  </a:cubicBezTo>
                  <a:cubicBezTo>
                    <a:pt x="91" y="202"/>
                    <a:pt x="92" y="202"/>
                    <a:pt x="91" y="202"/>
                  </a:cubicBezTo>
                  <a:cubicBezTo>
                    <a:pt x="92" y="201"/>
                    <a:pt x="92" y="202"/>
                    <a:pt x="92" y="201"/>
                  </a:cubicBezTo>
                  <a:cubicBezTo>
                    <a:pt x="92" y="201"/>
                    <a:pt x="92" y="201"/>
                    <a:pt x="92" y="201"/>
                  </a:cubicBezTo>
                  <a:cubicBezTo>
                    <a:pt x="92" y="200"/>
                    <a:pt x="92" y="201"/>
                    <a:pt x="93" y="201"/>
                  </a:cubicBezTo>
                  <a:cubicBezTo>
                    <a:pt x="93" y="200"/>
                    <a:pt x="93" y="200"/>
                    <a:pt x="93" y="200"/>
                  </a:cubicBezTo>
                  <a:cubicBezTo>
                    <a:pt x="92" y="199"/>
                    <a:pt x="92" y="201"/>
                    <a:pt x="91" y="201"/>
                  </a:cubicBezTo>
                  <a:close/>
                  <a:moveTo>
                    <a:pt x="87" y="202"/>
                  </a:moveTo>
                  <a:cubicBezTo>
                    <a:pt x="87" y="203"/>
                    <a:pt x="86" y="204"/>
                    <a:pt x="86" y="205"/>
                  </a:cubicBezTo>
                  <a:cubicBezTo>
                    <a:pt x="88" y="203"/>
                    <a:pt x="89" y="204"/>
                    <a:pt x="90" y="205"/>
                  </a:cubicBezTo>
                  <a:cubicBezTo>
                    <a:pt x="89" y="204"/>
                    <a:pt x="90" y="204"/>
                    <a:pt x="90" y="204"/>
                  </a:cubicBezTo>
                  <a:cubicBezTo>
                    <a:pt x="90" y="204"/>
                    <a:pt x="89" y="204"/>
                    <a:pt x="89" y="203"/>
                  </a:cubicBezTo>
                  <a:cubicBezTo>
                    <a:pt x="89" y="204"/>
                    <a:pt x="89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2"/>
                    <a:pt x="89" y="202"/>
                  </a:cubicBezTo>
                  <a:cubicBezTo>
                    <a:pt x="87" y="202"/>
                    <a:pt x="88" y="201"/>
                    <a:pt x="87" y="202"/>
                  </a:cubicBezTo>
                  <a:close/>
                  <a:moveTo>
                    <a:pt x="64" y="186"/>
                  </a:move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4" y="186"/>
                    <a:pt x="64" y="186"/>
                  </a:cubicBezTo>
                  <a:close/>
                  <a:moveTo>
                    <a:pt x="86" y="208"/>
                  </a:moveTo>
                  <a:cubicBezTo>
                    <a:pt x="86" y="208"/>
                    <a:pt x="86" y="207"/>
                    <a:pt x="86" y="207"/>
                  </a:cubicBezTo>
                  <a:cubicBezTo>
                    <a:pt x="85" y="207"/>
                    <a:pt x="87" y="207"/>
                    <a:pt x="87" y="206"/>
                  </a:cubicBezTo>
                  <a:cubicBezTo>
                    <a:pt x="86" y="206"/>
                    <a:pt x="85" y="208"/>
                    <a:pt x="86" y="208"/>
                  </a:cubicBezTo>
                  <a:close/>
                  <a:moveTo>
                    <a:pt x="84" y="206"/>
                  </a:moveTo>
                  <a:cubicBezTo>
                    <a:pt x="84" y="206"/>
                    <a:pt x="84" y="207"/>
                    <a:pt x="85" y="206"/>
                  </a:cubicBezTo>
                  <a:cubicBezTo>
                    <a:pt x="84" y="206"/>
                    <a:pt x="84" y="205"/>
                    <a:pt x="84" y="206"/>
                  </a:cubicBezTo>
                  <a:cubicBezTo>
                    <a:pt x="84" y="206"/>
                    <a:pt x="83" y="205"/>
                    <a:pt x="84" y="20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80" y="215"/>
                  </a:cubicBezTo>
                  <a:cubicBezTo>
                    <a:pt x="80" y="214"/>
                    <a:pt x="82" y="213"/>
                    <a:pt x="81" y="212"/>
                  </a:cubicBezTo>
                  <a:cubicBezTo>
                    <a:pt x="81" y="212"/>
                    <a:pt x="81" y="212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0" y="212"/>
                    <a:pt x="80" y="213"/>
                    <a:pt x="80" y="212"/>
                  </a:cubicBezTo>
                  <a:cubicBezTo>
                    <a:pt x="79" y="212"/>
                    <a:pt x="79" y="212"/>
                    <a:pt x="79" y="213"/>
                  </a:cubicBezTo>
                  <a:cubicBezTo>
                    <a:pt x="79" y="214"/>
                    <a:pt x="77" y="216"/>
                    <a:pt x="76" y="217"/>
                  </a:cubicBezTo>
                  <a:cubicBezTo>
                    <a:pt x="77" y="217"/>
                    <a:pt x="77" y="216"/>
                    <a:pt x="77" y="217"/>
                  </a:cubicBezTo>
                  <a:cubicBezTo>
                    <a:pt x="77" y="217"/>
                    <a:pt x="77" y="217"/>
                    <a:pt x="77" y="217"/>
                  </a:cubicBezTo>
                  <a:cubicBezTo>
                    <a:pt x="77" y="217"/>
                    <a:pt x="78" y="216"/>
                    <a:pt x="79" y="216"/>
                  </a:cubicBezTo>
                  <a:cubicBezTo>
                    <a:pt x="78" y="216"/>
                    <a:pt x="78" y="215"/>
                    <a:pt x="78" y="215"/>
                  </a:cubicBezTo>
                  <a:cubicBezTo>
                    <a:pt x="79" y="215"/>
                    <a:pt x="78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74" y="207"/>
                  </a:moveTo>
                  <a:cubicBezTo>
                    <a:pt x="73" y="207"/>
                    <a:pt x="73" y="208"/>
                    <a:pt x="72" y="207"/>
                  </a:cubicBezTo>
                  <a:cubicBezTo>
                    <a:pt x="71" y="209"/>
                    <a:pt x="70" y="210"/>
                    <a:pt x="69" y="210"/>
                  </a:cubicBezTo>
                  <a:cubicBezTo>
                    <a:pt x="68" y="211"/>
                    <a:pt x="69" y="210"/>
                    <a:pt x="69" y="211"/>
                  </a:cubicBezTo>
                  <a:cubicBezTo>
                    <a:pt x="68" y="211"/>
                    <a:pt x="69" y="212"/>
                    <a:pt x="68" y="212"/>
                  </a:cubicBezTo>
                  <a:cubicBezTo>
                    <a:pt x="69" y="212"/>
                    <a:pt x="69" y="211"/>
                    <a:pt x="68" y="211"/>
                  </a:cubicBezTo>
                  <a:cubicBezTo>
                    <a:pt x="68" y="212"/>
                    <a:pt x="67" y="212"/>
                    <a:pt x="68" y="213"/>
                  </a:cubicBezTo>
                  <a:cubicBezTo>
                    <a:pt x="68" y="213"/>
                    <a:pt x="68" y="213"/>
                    <a:pt x="68" y="213"/>
                  </a:cubicBezTo>
                  <a:cubicBezTo>
                    <a:pt x="69" y="212"/>
                    <a:pt x="69" y="213"/>
                    <a:pt x="69" y="214"/>
                  </a:cubicBezTo>
                  <a:cubicBezTo>
                    <a:pt x="70" y="213"/>
                    <a:pt x="70" y="211"/>
                    <a:pt x="71" y="211"/>
                  </a:cubicBezTo>
                  <a:cubicBezTo>
                    <a:pt x="70" y="211"/>
                    <a:pt x="70" y="212"/>
                    <a:pt x="70" y="212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1" y="213"/>
                    <a:pt x="70" y="213"/>
                    <a:pt x="71" y="214"/>
                  </a:cubicBezTo>
                  <a:cubicBezTo>
                    <a:pt x="69" y="213"/>
                    <a:pt x="70" y="215"/>
                    <a:pt x="69" y="216"/>
                  </a:cubicBezTo>
                  <a:cubicBezTo>
                    <a:pt x="68" y="217"/>
                    <a:pt x="66" y="218"/>
                    <a:pt x="67" y="219"/>
                  </a:cubicBezTo>
                  <a:cubicBezTo>
                    <a:pt x="65" y="219"/>
                    <a:pt x="64" y="222"/>
                    <a:pt x="62" y="223"/>
                  </a:cubicBezTo>
                  <a:cubicBezTo>
                    <a:pt x="63" y="223"/>
                    <a:pt x="62" y="223"/>
                    <a:pt x="63" y="223"/>
                  </a:cubicBezTo>
                  <a:cubicBezTo>
                    <a:pt x="63" y="223"/>
                    <a:pt x="62" y="225"/>
                    <a:pt x="63" y="225"/>
                  </a:cubicBezTo>
                  <a:cubicBezTo>
                    <a:pt x="63" y="224"/>
                    <a:pt x="63" y="223"/>
                    <a:pt x="64" y="223"/>
                  </a:cubicBezTo>
                  <a:cubicBezTo>
                    <a:pt x="64" y="221"/>
                    <a:pt x="67" y="221"/>
                    <a:pt x="67" y="219"/>
                  </a:cubicBezTo>
                  <a:cubicBezTo>
                    <a:pt x="68" y="218"/>
                    <a:pt x="68" y="218"/>
                    <a:pt x="69" y="217"/>
                  </a:cubicBezTo>
                  <a:cubicBezTo>
                    <a:pt x="69" y="217"/>
                    <a:pt x="68" y="217"/>
                    <a:pt x="69" y="216"/>
                  </a:cubicBezTo>
                  <a:cubicBezTo>
                    <a:pt x="70" y="217"/>
                    <a:pt x="69" y="216"/>
                    <a:pt x="69" y="216"/>
                  </a:cubicBezTo>
                  <a:cubicBezTo>
                    <a:pt x="70" y="216"/>
                    <a:pt x="73" y="213"/>
                    <a:pt x="72" y="212"/>
                  </a:cubicBezTo>
                  <a:cubicBezTo>
                    <a:pt x="73" y="212"/>
                    <a:pt x="73" y="212"/>
                    <a:pt x="73" y="212"/>
                  </a:cubicBezTo>
                  <a:cubicBezTo>
                    <a:pt x="73" y="211"/>
                    <a:pt x="73" y="210"/>
                    <a:pt x="72" y="210"/>
                  </a:cubicBezTo>
                  <a:cubicBezTo>
                    <a:pt x="73" y="210"/>
                    <a:pt x="73" y="210"/>
                    <a:pt x="73" y="211"/>
                  </a:cubicBezTo>
                  <a:cubicBezTo>
                    <a:pt x="72" y="210"/>
                    <a:pt x="72" y="211"/>
                    <a:pt x="72" y="211"/>
                  </a:cubicBezTo>
                  <a:cubicBezTo>
                    <a:pt x="72" y="210"/>
                    <a:pt x="72" y="209"/>
                    <a:pt x="72" y="209"/>
                  </a:cubicBezTo>
                  <a:cubicBezTo>
                    <a:pt x="72" y="210"/>
                    <a:pt x="71" y="210"/>
                    <a:pt x="71" y="210"/>
                  </a:cubicBezTo>
                  <a:cubicBezTo>
                    <a:pt x="72" y="210"/>
                    <a:pt x="71" y="209"/>
                    <a:pt x="72" y="209"/>
                  </a:cubicBezTo>
                  <a:cubicBezTo>
                    <a:pt x="73" y="209"/>
                    <a:pt x="72" y="207"/>
                    <a:pt x="74" y="208"/>
                  </a:cubicBezTo>
                  <a:cubicBezTo>
                    <a:pt x="74" y="208"/>
                    <a:pt x="74" y="207"/>
                    <a:pt x="74" y="207"/>
                  </a:cubicBezTo>
                  <a:close/>
                  <a:moveTo>
                    <a:pt x="64" y="211"/>
                  </a:moveTo>
                  <a:cubicBezTo>
                    <a:pt x="66" y="211"/>
                    <a:pt x="67" y="206"/>
                    <a:pt x="68" y="207"/>
                  </a:cubicBezTo>
                  <a:cubicBezTo>
                    <a:pt x="68" y="206"/>
                    <a:pt x="70" y="205"/>
                    <a:pt x="69" y="204"/>
                  </a:cubicBezTo>
                  <a:cubicBezTo>
                    <a:pt x="68" y="206"/>
                    <a:pt x="66" y="208"/>
                    <a:pt x="64" y="211"/>
                  </a:cubicBezTo>
                  <a:close/>
                  <a:moveTo>
                    <a:pt x="73" y="215"/>
                  </a:moveTo>
                  <a:cubicBezTo>
                    <a:pt x="73" y="215"/>
                    <a:pt x="74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1" y="215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2" y="217"/>
                    <a:pt x="73" y="215"/>
                    <a:pt x="74" y="216"/>
                  </a:cubicBezTo>
                  <a:cubicBezTo>
                    <a:pt x="74" y="216"/>
                    <a:pt x="74" y="215"/>
                    <a:pt x="75" y="215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5" y="213"/>
                    <a:pt x="75" y="212"/>
                    <a:pt x="76" y="212"/>
                  </a:cubicBezTo>
                  <a:cubicBezTo>
                    <a:pt x="75" y="212"/>
                    <a:pt x="76" y="211"/>
                    <a:pt x="76" y="211"/>
                  </a:cubicBezTo>
                  <a:cubicBezTo>
                    <a:pt x="75" y="211"/>
                    <a:pt x="74" y="213"/>
                    <a:pt x="73" y="214"/>
                  </a:cubicBezTo>
                  <a:cubicBezTo>
                    <a:pt x="74" y="214"/>
                    <a:pt x="74" y="215"/>
                    <a:pt x="73" y="21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5" y="211"/>
                    <a:pt x="75" y="211"/>
                    <a:pt x="75" y="211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4" y="210"/>
                    <a:pt x="74" y="210"/>
                  </a:cubicBezTo>
                  <a:close/>
                  <a:moveTo>
                    <a:pt x="48" y="194"/>
                  </a:moveTo>
                  <a:cubicBezTo>
                    <a:pt x="47" y="194"/>
                    <a:pt x="49" y="193"/>
                    <a:pt x="48" y="193"/>
                  </a:cubicBezTo>
                  <a:cubicBezTo>
                    <a:pt x="47" y="193"/>
                    <a:pt x="47" y="195"/>
                    <a:pt x="48" y="194"/>
                  </a:cubicBezTo>
                  <a:close/>
                  <a:moveTo>
                    <a:pt x="75" y="220"/>
                  </a:moveTo>
                  <a:cubicBezTo>
                    <a:pt x="76" y="219"/>
                    <a:pt x="77" y="219"/>
                    <a:pt x="77" y="217"/>
                  </a:cubicBezTo>
                  <a:cubicBezTo>
                    <a:pt x="76" y="218"/>
                    <a:pt x="75" y="219"/>
                    <a:pt x="75" y="220"/>
                  </a:cubicBezTo>
                  <a:close/>
                  <a:moveTo>
                    <a:pt x="39" y="198"/>
                  </a:moveTo>
                  <a:cubicBezTo>
                    <a:pt x="39" y="199"/>
                    <a:pt x="39" y="198"/>
                    <a:pt x="39" y="199"/>
                  </a:cubicBezTo>
                  <a:cubicBezTo>
                    <a:pt x="40" y="199"/>
                    <a:pt x="40" y="198"/>
                    <a:pt x="40" y="198"/>
                  </a:cubicBezTo>
                  <a:cubicBezTo>
                    <a:pt x="40" y="198"/>
                    <a:pt x="39" y="198"/>
                    <a:pt x="39" y="198"/>
                  </a:cubicBezTo>
                  <a:close/>
                  <a:moveTo>
                    <a:pt x="67" y="230"/>
                  </a:moveTo>
                  <a:cubicBezTo>
                    <a:pt x="68" y="230"/>
                    <a:pt x="68" y="229"/>
                    <a:pt x="67" y="229"/>
                  </a:cubicBezTo>
                  <a:cubicBezTo>
                    <a:pt x="67" y="229"/>
                    <a:pt x="66" y="229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8" y="230"/>
                    <a:pt x="71" y="228"/>
                    <a:pt x="70" y="227"/>
                  </a:cubicBezTo>
                  <a:cubicBezTo>
                    <a:pt x="70" y="228"/>
                    <a:pt x="69" y="228"/>
                    <a:pt x="68" y="228"/>
                  </a:cubicBezTo>
                  <a:cubicBezTo>
                    <a:pt x="68" y="228"/>
                    <a:pt x="67" y="228"/>
                    <a:pt x="68" y="227"/>
                  </a:cubicBezTo>
                  <a:cubicBezTo>
                    <a:pt x="67" y="228"/>
                    <a:pt x="67" y="229"/>
                    <a:pt x="68" y="229"/>
                  </a:cubicBezTo>
                  <a:cubicBezTo>
                    <a:pt x="68" y="229"/>
                    <a:pt x="68" y="229"/>
                    <a:pt x="68" y="230"/>
                  </a:cubicBezTo>
                  <a:cubicBezTo>
                    <a:pt x="68" y="229"/>
                    <a:pt x="67" y="230"/>
                    <a:pt x="67" y="230"/>
                  </a:cubicBezTo>
                  <a:close/>
                  <a:moveTo>
                    <a:pt x="57" y="232"/>
                  </a:moveTo>
                  <a:cubicBezTo>
                    <a:pt x="56" y="231"/>
                    <a:pt x="57" y="233"/>
                    <a:pt x="56" y="233"/>
                  </a:cubicBezTo>
                  <a:cubicBezTo>
                    <a:pt x="56" y="233"/>
                    <a:pt x="57" y="233"/>
                    <a:pt x="57" y="232"/>
                  </a:cubicBezTo>
                  <a:cubicBezTo>
                    <a:pt x="57" y="231"/>
                    <a:pt x="60" y="229"/>
                    <a:pt x="61" y="228"/>
                  </a:cubicBezTo>
                  <a:cubicBezTo>
                    <a:pt x="60" y="228"/>
                    <a:pt x="60" y="227"/>
                    <a:pt x="60" y="227"/>
                  </a:cubicBezTo>
                  <a:cubicBezTo>
                    <a:pt x="61" y="227"/>
                    <a:pt x="62" y="226"/>
                    <a:pt x="62" y="226"/>
                  </a:cubicBezTo>
                  <a:cubicBezTo>
                    <a:pt x="61" y="226"/>
                    <a:pt x="61" y="226"/>
                    <a:pt x="60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59" y="228"/>
                    <a:pt x="58" y="230"/>
                    <a:pt x="57" y="232"/>
                  </a:cubicBezTo>
                  <a:close/>
                  <a:moveTo>
                    <a:pt x="66" y="232"/>
                  </a:moveTo>
                  <a:cubicBezTo>
                    <a:pt x="67" y="232"/>
                    <a:pt x="65" y="232"/>
                    <a:pt x="65" y="231"/>
                  </a:cubicBezTo>
                  <a:cubicBezTo>
                    <a:pt x="66" y="232"/>
                    <a:pt x="64" y="232"/>
                    <a:pt x="64" y="233"/>
                  </a:cubicBezTo>
                  <a:cubicBezTo>
                    <a:pt x="65" y="233"/>
                    <a:pt x="65" y="233"/>
                    <a:pt x="66" y="233"/>
                  </a:cubicBezTo>
                  <a:cubicBezTo>
                    <a:pt x="65" y="232"/>
                    <a:pt x="65" y="233"/>
                    <a:pt x="65" y="233"/>
                  </a:cubicBezTo>
                  <a:cubicBezTo>
                    <a:pt x="65" y="232"/>
                    <a:pt x="65" y="232"/>
                    <a:pt x="66" y="232"/>
                  </a:cubicBezTo>
                  <a:cubicBezTo>
                    <a:pt x="66" y="232"/>
                    <a:pt x="66" y="232"/>
                    <a:pt x="66" y="233"/>
                  </a:cubicBezTo>
                  <a:cubicBezTo>
                    <a:pt x="67" y="232"/>
                    <a:pt x="68" y="232"/>
                    <a:pt x="67" y="231"/>
                  </a:cubicBezTo>
                  <a:cubicBezTo>
                    <a:pt x="67" y="231"/>
                    <a:pt x="67" y="232"/>
                    <a:pt x="66" y="232"/>
                  </a:cubicBezTo>
                  <a:close/>
                  <a:moveTo>
                    <a:pt x="50" y="233"/>
                  </a:moveTo>
                  <a:cubicBezTo>
                    <a:pt x="50" y="232"/>
                    <a:pt x="50" y="232"/>
                    <a:pt x="50" y="232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8" y="233"/>
                    <a:pt x="48" y="234"/>
                    <a:pt x="47" y="235"/>
                  </a:cubicBezTo>
                  <a:cubicBezTo>
                    <a:pt x="48" y="233"/>
                    <a:pt x="49" y="231"/>
                    <a:pt x="50" y="229"/>
                  </a:cubicBezTo>
                  <a:cubicBezTo>
                    <a:pt x="52" y="228"/>
                    <a:pt x="53" y="226"/>
                    <a:pt x="55" y="224"/>
                  </a:cubicBezTo>
                  <a:cubicBezTo>
                    <a:pt x="55" y="225"/>
                    <a:pt x="54" y="226"/>
                    <a:pt x="53" y="227"/>
                  </a:cubicBezTo>
                  <a:cubicBezTo>
                    <a:pt x="52" y="228"/>
                    <a:pt x="53" y="228"/>
                    <a:pt x="52" y="229"/>
                  </a:cubicBezTo>
                  <a:cubicBezTo>
                    <a:pt x="52" y="229"/>
                    <a:pt x="52" y="230"/>
                    <a:pt x="52" y="229"/>
                  </a:cubicBezTo>
                  <a:cubicBezTo>
                    <a:pt x="52" y="231"/>
                    <a:pt x="50" y="232"/>
                    <a:pt x="50" y="233"/>
                  </a:cubicBezTo>
                  <a:close/>
                  <a:moveTo>
                    <a:pt x="51" y="231"/>
                  </a:moveTo>
                  <a:cubicBezTo>
                    <a:pt x="51" y="231"/>
                    <a:pt x="50" y="231"/>
                    <a:pt x="50" y="231"/>
                  </a:cubicBezTo>
                  <a:cubicBezTo>
                    <a:pt x="50" y="232"/>
                    <a:pt x="50" y="232"/>
                    <a:pt x="51" y="231"/>
                  </a:cubicBezTo>
                  <a:close/>
                  <a:moveTo>
                    <a:pt x="47" y="227"/>
                  </a:moveTo>
                  <a:cubicBezTo>
                    <a:pt x="47" y="226"/>
                    <a:pt x="48" y="225"/>
                    <a:pt x="48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8" y="226"/>
                    <a:pt x="46" y="226"/>
                    <a:pt x="47" y="227"/>
                  </a:cubicBezTo>
                  <a:close/>
                  <a:moveTo>
                    <a:pt x="64" y="239"/>
                  </a:moveTo>
                  <a:cubicBezTo>
                    <a:pt x="64" y="238"/>
                    <a:pt x="65" y="238"/>
                    <a:pt x="64" y="238"/>
                  </a:cubicBezTo>
                  <a:cubicBezTo>
                    <a:pt x="64" y="238"/>
                    <a:pt x="64" y="238"/>
                    <a:pt x="64" y="238"/>
                  </a:cubicBezTo>
                  <a:cubicBezTo>
                    <a:pt x="65" y="238"/>
                    <a:pt x="63" y="239"/>
                    <a:pt x="64" y="239"/>
                  </a:cubicBezTo>
                  <a:close/>
                  <a:moveTo>
                    <a:pt x="54" y="231"/>
                  </a:moveTo>
                  <a:cubicBezTo>
                    <a:pt x="53" y="232"/>
                    <a:pt x="53" y="232"/>
                    <a:pt x="53" y="232"/>
                  </a:cubicBezTo>
                  <a:cubicBezTo>
                    <a:pt x="53" y="231"/>
                    <a:pt x="53" y="231"/>
                    <a:pt x="53" y="231"/>
                  </a:cubicBezTo>
                  <a:cubicBezTo>
                    <a:pt x="53" y="231"/>
                    <a:pt x="52" y="231"/>
                    <a:pt x="52" y="231"/>
                  </a:cubicBezTo>
                  <a:cubicBezTo>
                    <a:pt x="52" y="232"/>
                    <a:pt x="53" y="232"/>
                    <a:pt x="52" y="232"/>
                  </a:cubicBezTo>
                  <a:cubicBezTo>
                    <a:pt x="51" y="232"/>
                    <a:pt x="51" y="234"/>
                    <a:pt x="50" y="235"/>
                  </a:cubicBezTo>
                  <a:cubicBezTo>
                    <a:pt x="50" y="235"/>
                    <a:pt x="51" y="236"/>
                    <a:pt x="51" y="235"/>
                  </a:cubicBezTo>
                  <a:cubicBezTo>
                    <a:pt x="52" y="235"/>
                    <a:pt x="50" y="235"/>
                    <a:pt x="51" y="235"/>
                  </a:cubicBezTo>
                  <a:cubicBezTo>
                    <a:pt x="51" y="235"/>
                    <a:pt x="52" y="235"/>
                    <a:pt x="52" y="234"/>
                  </a:cubicBezTo>
                  <a:cubicBezTo>
                    <a:pt x="51" y="234"/>
                    <a:pt x="51" y="234"/>
                    <a:pt x="51" y="233"/>
                  </a:cubicBezTo>
                  <a:cubicBezTo>
                    <a:pt x="52" y="233"/>
                    <a:pt x="52" y="232"/>
                    <a:pt x="53" y="232"/>
                  </a:cubicBezTo>
                  <a:cubicBezTo>
                    <a:pt x="53" y="232"/>
                    <a:pt x="53" y="233"/>
                    <a:pt x="53" y="233"/>
                  </a:cubicBezTo>
                  <a:cubicBezTo>
                    <a:pt x="54" y="232"/>
                    <a:pt x="54" y="231"/>
                    <a:pt x="53" y="231"/>
                  </a:cubicBezTo>
                  <a:cubicBezTo>
                    <a:pt x="53" y="231"/>
                    <a:pt x="54" y="231"/>
                    <a:pt x="54" y="231"/>
                  </a:cubicBezTo>
                  <a:close/>
                  <a:moveTo>
                    <a:pt x="53" y="236"/>
                  </a:moveTo>
                  <a:cubicBezTo>
                    <a:pt x="54" y="237"/>
                    <a:pt x="51" y="238"/>
                    <a:pt x="52" y="239"/>
                  </a:cubicBezTo>
                  <a:cubicBezTo>
                    <a:pt x="53" y="237"/>
                    <a:pt x="55" y="235"/>
                    <a:pt x="56" y="233"/>
                  </a:cubicBezTo>
                  <a:cubicBezTo>
                    <a:pt x="55" y="234"/>
                    <a:pt x="55" y="235"/>
                    <a:pt x="54" y="235"/>
                  </a:cubicBezTo>
                  <a:cubicBezTo>
                    <a:pt x="54" y="236"/>
                    <a:pt x="54" y="236"/>
                    <a:pt x="54" y="235"/>
                  </a:cubicBezTo>
                  <a:cubicBezTo>
                    <a:pt x="54" y="236"/>
                    <a:pt x="53" y="237"/>
                    <a:pt x="53" y="236"/>
                  </a:cubicBezTo>
                  <a:close/>
                  <a:moveTo>
                    <a:pt x="59" y="240"/>
                  </a:moveTo>
                  <a:cubicBezTo>
                    <a:pt x="59" y="240"/>
                    <a:pt x="60" y="240"/>
                    <a:pt x="60" y="240"/>
                  </a:cubicBezTo>
                  <a:cubicBezTo>
                    <a:pt x="60" y="239"/>
                    <a:pt x="60" y="240"/>
                    <a:pt x="59" y="239"/>
                  </a:cubicBezTo>
                  <a:cubicBezTo>
                    <a:pt x="60" y="239"/>
                    <a:pt x="59" y="239"/>
                    <a:pt x="59" y="239"/>
                  </a:cubicBezTo>
                  <a:cubicBezTo>
                    <a:pt x="60" y="240"/>
                    <a:pt x="59" y="240"/>
                    <a:pt x="59" y="240"/>
                  </a:cubicBezTo>
                  <a:close/>
                  <a:moveTo>
                    <a:pt x="46" y="234"/>
                  </a:moveTo>
                  <a:cubicBezTo>
                    <a:pt x="47" y="234"/>
                    <a:pt x="47" y="233"/>
                    <a:pt x="47" y="233"/>
                  </a:cubicBezTo>
                  <a:cubicBezTo>
                    <a:pt x="46" y="234"/>
                    <a:pt x="46" y="232"/>
                    <a:pt x="46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4"/>
                    <a:pt x="46" y="234"/>
                  </a:cubicBezTo>
                  <a:close/>
                  <a:moveTo>
                    <a:pt x="48" y="236"/>
                  </a:moveTo>
                  <a:cubicBezTo>
                    <a:pt x="48" y="237"/>
                    <a:pt x="49" y="237"/>
                    <a:pt x="49" y="238"/>
                  </a:cubicBezTo>
                  <a:cubicBezTo>
                    <a:pt x="49" y="237"/>
                    <a:pt x="51" y="237"/>
                    <a:pt x="51" y="236"/>
                  </a:cubicBezTo>
                  <a:cubicBezTo>
                    <a:pt x="50" y="236"/>
                    <a:pt x="50" y="236"/>
                    <a:pt x="49" y="237"/>
                  </a:cubicBezTo>
                  <a:cubicBezTo>
                    <a:pt x="49" y="236"/>
                    <a:pt x="50" y="236"/>
                    <a:pt x="49" y="235"/>
                  </a:cubicBezTo>
                  <a:cubicBezTo>
                    <a:pt x="49" y="236"/>
                    <a:pt x="49" y="236"/>
                    <a:pt x="48" y="236"/>
                  </a:cubicBezTo>
                  <a:close/>
                  <a:moveTo>
                    <a:pt x="24" y="224"/>
                  </a:moveTo>
                  <a:cubicBezTo>
                    <a:pt x="24" y="223"/>
                    <a:pt x="24" y="224"/>
                    <a:pt x="25" y="223"/>
                  </a:cubicBezTo>
                  <a:cubicBezTo>
                    <a:pt x="24" y="223"/>
                    <a:pt x="24" y="223"/>
                    <a:pt x="23" y="223"/>
                  </a:cubicBezTo>
                  <a:cubicBezTo>
                    <a:pt x="24" y="224"/>
                    <a:pt x="24" y="223"/>
                    <a:pt x="24" y="224"/>
                  </a:cubicBezTo>
                  <a:cubicBezTo>
                    <a:pt x="24" y="224"/>
                    <a:pt x="24" y="224"/>
                    <a:pt x="24" y="224"/>
                  </a:cubicBezTo>
                  <a:close/>
                  <a:moveTo>
                    <a:pt x="17" y="230"/>
                  </a:moveTo>
                  <a:cubicBezTo>
                    <a:pt x="18" y="228"/>
                    <a:pt x="19" y="228"/>
                    <a:pt x="19" y="227"/>
                  </a:cubicBezTo>
                  <a:cubicBezTo>
                    <a:pt x="19" y="227"/>
                    <a:pt x="16" y="229"/>
                    <a:pt x="17" y="230"/>
                  </a:cubicBezTo>
                  <a:close/>
                  <a:moveTo>
                    <a:pt x="45" y="246"/>
                  </a:moveTo>
                  <a:cubicBezTo>
                    <a:pt x="45" y="246"/>
                    <a:pt x="46" y="247"/>
                    <a:pt x="46" y="247"/>
                  </a:cubicBezTo>
                  <a:cubicBezTo>
                    <a:pt x="45" y="247"/>
                    <a:pt x="45" y="248"/>
                    <a:pt x="45" y="248"/>
                  </a:cubicBezTo>
                  <a:cubicBezTo>
                    <a:pt x="46" y="248"/>
                    <a:pt x="46" y="247"/>
                    <a:pt x="47" y="247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5"/>
                    <a:pt x="45" y="246"/>
                  </a:cubicBezTo>
                  <a:close/>
                  <a:moveTo>
                    <a:pt x="19" y="231"/>
                  </a:moveTo>
                  <a:cubicBezTo>
                    <a:pt x="19" y="231"/>
                    <a:pt x="18" y="231"/>
                    <a:pt x="18" y="231"/>
                  </a:cubicBezTo>
                  <a:cubicBezTo>
                    <a:pt x="19" y="232"/>
                    <a:pt x="19" y="230"/>
                    <a:pt x="18" y="230"/>
                  </a:cubicBezTo>
                  <a:cubicBezTo>
                    <a:pt x="18" y="231"/>
                    <a:pt x="19" y="230"/>
                    <a:pt x="19" y="231"/>
                  </a:cubicBezTo>
                  <a:close/>
                  <a:moveTo>
                    <a:pt x="18" y="232"/>
                  </a:moveTo>
                  <a:cubicBezTo>
                    <a:pt x="18" y="234"/>
                    <a:pt x="17" y="234"/>
                    <a:pt x="17" y="235"/>
                  </a:cubicBezTo>
                  <a:cubicBezTo>
                    <a:pt x="17" y="235"/>
                    <a:pt x="17" y="234"/>
                    <a:pt x="18" y="234"/>
                  </a:cubicBezTo>
                  <a:cubicBezTo>
                    <a:pt x="18" y="233"/>
                    <a:pt x="19" y="232"/>
                    <a:pt x="18" y="232"/>
                  </a:cubicBezTo>
                  <a:cubicBezTo>
                    <a:pt x="17" y="232"/>
                    <a:pt x="18" y="233"/>
                    <a:pt x="18" y="232"/>
                  </a:cubicBezTo>
                  <a:close/>
                  <a:moveTo>
                    <a:pt x="4" y="256"/>
                  </a:moveTo>
                  <a:cubicBezTo>
                    <a:pt x="5" y="255"/>
                    <a:pt x="5" y="254"/>
                    <a:pt x="6" y="253"/>
                  </a:cubicBezTo>
                  <a:cubicBezTo>
                    <a:pt x="5" y="254"/>
                    <a:pt x="4" y="255"/>
                    <a:pt x="4" y="256"/>
                  </a:cubicBezTo>
                  <a:close/>
                  <a:moveTo>
                    <a:pt x="5" y="258"/>
                  </a:moveTo>
                  <a:cubicBezTo>
                    <a:pt x="6" y="257"/>
                    <a:pt x="6" y="258"/>
                    <a:pt x="6" y="257"/>
                  </a:cubicBezTo>
                  <a:cubicBezTo>
                    <a:pt x="6" y="257"/>
                    <a:pt x="6" y="256"/>
                    <a:pt x="6" y="257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5" y="257"/>
                    <a:pt x="5" y="257"/>
                    <a:pt x="5" y="258"/>
                  </a:cubicBezTo>
                  <a:close/>
                  <a:moveTo>
                    <a:pt x="810" y="264"/>
                  </a:moveTo>
                  <a:cubicBezTo>
                    <a:pt x="810" y="263"/>
                    <a:pt x="808" y="261"/>
                    <a:pt x="809" y="261"/>
                  </a:cubicBezTo>
                  <a:cubicBezTo>
                    <a:pt x="810" y="263"/>
                    <a:pt x="809" y="259"/>
                    <a:pt x="809" y="258"/>
                  </a:cubicBezTo>
                  <a:cubicBezTo>
                    <a:pt x="810" y="258"/>
                    <a:pt x="811" y="261"/>
                    <a:pt x="811" y="261"/>
                  </a:cubicBezTo>
                  <a:cubicBezTo>
                    <a:pt x="809" y="256"/>
                    <a:pt x="809" y="255"/>
                    <a:pt x="807" y="251"/>
                  </a:cubicBezTo>
                  <a:cubicBezTo>
                    <a:pt x="808" y="254"/>
                    <a:pt x="807" y="252"/>
                    <a:pt x="806" y="253"/>
                  </a:cubicBezTo>
                  <a:cubicBezTo>
                    <a:pt x="806" y="253"/>
                    <a:pt x="807" y="260"/>
                    <a:pt x="805" y="261"/>
                  </a:cubicBezTo>
                  <a:cubicBezTo>
                    <a:pt x="805" y="261"/>
                    <a:pt x="804" y="259"/>
                    <a:pt x="804" y="259"/>
                  </a:cubicBezTo>
                  <a:cubicBezTo>
                    <a:pt x="803" y="261"/>
                    <a:pt x="804" y="266"/>
                    <a:pt x="801" y="262"/>
                  </a:cubicBezTo>
                  <a:cubicBezTo>
                    <a:pt x="805" y="271"/>
                    <a:pt x="805" y="267"/>
                    <a:pt x="806" y="266"/>
                  </a:cubicBezTo>
                  <a:cubicBezTo>
                    <a:pt x="806" y="266"/>
                    <a:pt x="810" y="269"/>
                    <a:pt x="808" y="265"/>
                  </a:cubicBezTo>
                  <a:cubicBezTo>
                    <a:pt x="809" y="266"/>
                    <a:pt x="810" y="269"/>
                    <a:pt x="810" y="268"/>
                  </a:cubicBezTo>
                  <a:cubicBezTo>
                    <a:pt x="811" y="267"/>
                    <a:pt x="808" y="263"/>
                    <a:pt x="810" y="264"/>
                  </a:cubicBezTo>
                  <a:close/>
                  <a:moveTo>
                    <a:pt x="440" y="4"/>
                  </a:moveTo>
                  <a:cubicBezTo>
                    <a:pt x="437" y="3"/>
                    <a:pt x="437" y="4"/>
                    <a:pt x="434" y="4"/>
                  </a:cubicBezTo>
                  <a:cubicBezTo>
                    <a:pt x="434" y="3"/>
                    <a:pt x="433" y="3"/>
                    <a:pt x="433" y="3"/>
                  </a:cubicBezTo>
                  <a:cubicBezTo>
                    <a:pt x="435" y="3"/>
                    <a:pt x="437" y="3"/>
                    <a:pt x="438" y="2"/>
                  </a:cubicBezTo>
                  <a:cubicBezTo>
                    <a:pt x="434" y="2"/>
                    <a:pt x="429" y="3"/>
                    <a:pt x="425" y="3"/>
                  </a:cubicBezTo>
                  <a:cubicBezTo>
                    <a:pt x="428" y="3"/>
                    <a:pt x="433" y="4"/>
                    <a:pt x="437" y="4"/>
                  </a:cubicBezTo>
                  <a:cubicBezTo>
                    <a:pt x="436" y="4"/>
                    <a:pt x="434" y="4"/>
                    <a:pt x="434" y="4"/>
                  </a:cubicBezTo>
                  <a:cubicBezTo>
                    <a:pt x="439" y="4"/>
                    <a:pt x="441" y="4"/>
                    <a:pt x="443" y="5"/>
                  </a:cubicBezTo>
                  <a:cubicBezTo>
                    <a:pt x="442" y="4"/>
                    <a:pt x="446" y="5"/>
                    <a:pt x="446" y="5"/>
                  </a:cubicBezTo>
                  <a:cubicBezTo>
                    <a:pt x="444" y="4"/>
                    <a:pt x="444" y="5"/>
                    <a:pt x="440" y="4"/>
                  </a:cubicBezTo>
                  <a:close/>
                  <a:moveTo>
                    <a:pt x="399" y="5"/>
                  </a:moveTo>
                  <a:cubicBezTo>
                    <a:pt x="398" y="4"/>
                    <a:pt x="401" y="4"/>
                    <a:pt x="398" y="4"/>
                  </a:cubicBezTo>
                  <a:cubicBezTo>
                    <a:pt x="393" y="5"/>
                    <a:pt x="386" y="4"/>
                    <a:pt x="382" y="5"/>
                  </a:cubicBezTo>
                  <a:cubicBezTo>
                    <a:pt x="385" y="5"/>
                    <a:pt x="389" y="5"/>
                    <a:pt x="390" y="6"/>
                  </a:cubicBezTo>
                  <a:cubicBezTo>
                    <a:pt x="395" y="5"/>
                    <a:pt x="398" y="6"/>
                    <a:pt x="400" y="5"/>
                  </a:cubicBezTo>
                  <a:lnTo>
                    <a:pt x="399" y="5"/>
                  </a:lnTo>
                  <a:close/>
                  <a:moveTo>
                    <a:pt x="142" y="101"/>
                  </a:moveTo>
                  <a:cubicBezTo>
                    <a:pt x="142" y="102"/>
                    <a:pt x="141" y="103"/>
                    <a:pt x="143" y="102"/>
                  </a:cubicBezTo>
                  <a:cubicBezTo>
                    <a:pt x="147" y="98"/>
                    <a:pt x="152" y="95"/>
                    <a:pt x="156" y="91"/>
                  </a:cubicBezTo>
                  <a:cubicBezTo>
                    <a:pt x="154" y="92"/>
                    <a:pt x="153" y="93"/>
                    <a:pt x="152" y="94"/>
                  </a:cubicBezTo>
                  <a:cubicBezTo>
                    <a:pt x="153" y="93"/>
                    <a:pt x="154" y="92"/>
                    <a:pt x="154" y="91"/>
                  </a:cubicBezTo>
                  <a:cubicBezTo>
                    <a:pt x="149" y="95"/>
                    <a:pt x="141" y="101"/>
                    <a:pt x="134" y="107"/>
                  </a:cubicBezTo>
                  <a:cubicBezTo>
                    <a:pt x="135" y="107"/>
                    <a:pt x="140" y="103"/>
                    <a:pt x="142" y="101"/>
                  </a:cubicBezTo>
                  <a:close/>
                  <a:moveTo>
                    <a:pt x="84" y="158"/>
                  </a:moveTo>
                  <a:cubicBezTo>
                    <a:pt x="84" y="159"/>
                    <a:pt x="84" y="160"/>
                    <a:pt x="83" y="160"/>
                  </a:cubicBezTo>
                  <a:cubicBezTo>
                    <a:pt x="83" y="161"/>
                    <a:pt x="83" y="162"/>
                    <a:pt x="84" y="16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5" y="160"/>
                    <a:pt x="84" y="161"/>
                    <a:pt x="85" y="161"/>
                  </a:cubicBezTo>
                  <a:cubicBezTo>
                    <a:pt x="85" y="160"/>
                    <a:pt x="86" y="160"/>
                    <a:pt x="85" y="160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85" y="160"/>
                    <a:pt x="85" y="159"/>
                    <a:pt x="85" y="159"/>
                  </a:cubicBezTo>
                  <a:cubicBezTo>
                    <a:pt x="85" y="159"/>
                    <a:pt x="86" y="159"/>
                    <a:pt x="87" y="158"/>
                  </a:cubicBezTo>
                  <a:cubicBezTo>
                    <a:pt x="85" y="159"/>
                    <a:pt x="86" y="157"/>
                    <a:pt x="84" y="158"/>
                  </a:cubicBezTo>
                  <a:close/>
                  <a:moveTo>
                    <a:pt x="103" y="180"/>
                  </a:moveTo>
                  <a:cubicBezTo>
                    <a:pt x="102" y="180"/>
                    <a:pt x="102" y="181"/>
                    <a:pt x="102" y="181"/>
                  </a:cubicBezTo>
                  <a:cubicBezTo>
                    <a:pt x="102" y="181"/>
                    <a:pt x="103" y="181"/>
                    <a:pt x="103" y="181"/>
                  </a:cubicBezTo>
                  <a:cubicBezTo>
                    <a:pt x="103" y="181"/>
                    <a:pt x="102" y="181"/>
                    <a:pt x="103" y="182"/>
                  </a:cubicBezTo>
                  <a:cubicBezTo>
                    <a:pt x="103" y="182"/>
                    <a:pt x="103" y="181"/>
                    <a:pt x="104" y="181"/>
                  </a:cubicBezTo>
                  <a:cubicBezTo>
                    <a:pt x="103" y="182"/>
                    <a:pt x="103" y="182"/>
                    <a:pt x="103" y="183"/>
                  </a:cubicBezTo>
                  <a:cubicBezTo>
                    <a:pt x="103" y="182"/>
                    <a:pt x="104" y="182"/>
                    <a:pt x="104" y="181"/>
                  </a:cubicBezTo>
                  <a:cubicBezTo>
                    <a:pt x="103" y="182"/>
                    <a:pt x="104" y="180"/>
                    <a:pt x="103" y="180"/>
                  </a:cubicBezTo>
                  <a:close/>
                  <a:moveTo>
                    <a:pt x="77" y="160"/>
                  </a:moveTo>
                  <a:cubicBezTo>
                    <a:pt x="79" y="161"/>
                    <a:pt x="79" y="158"/>
                    <a:pt x="80" y="158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79" y="157"/>
                    <a:pt x="78" y="159"/>
                    <a:pt x="77" y="160"/>
                  </a:cubicBezTo>
                  <a:close/>
                  <a:moveTo>
                    <a:pt x="81" y="163"/>
                  </a:moveTo>
                  <a:cubicBezTo>
                    <a:pt x="81" y="163"/>
                    <a:pt x="81" y="164"/>
                    <a:pt x="81" y="164"/>
                  </a:cubicBezTo>
                  <a:cubicBezTo>
                    <a:pt x="81" y="164"/>
                    <a:pt x="80" y="165"/>
                    <a:pt x="80" y="165"/>
                  </a:cubicBezTo>
                  <a:cubicBezTo>
                    <a:pt x="82" y="164"/>
                    <a:pt x="83" y="163"/>
                    <a:pt x="83" y="162"/>
                  </a:cubicBezTo>
                  <a:cubicBezTo>
                    <a:pt x="83" y="161"/>
                    <a:pt x="83" y="161"/>
                    <a:pt x="82" y="161"/>
                  </a:cubicBezTo>
                  <a:cubicBezTo>
                    <a:pt x="81" y="161"/>
                    <a:pt x="82" y="163"/>
                    <a:pt x="81" y="163"/>
                  </a:cubicBezTo>
                  <a:close/>
                  <a:moveTo>
                    <a:pt x="95" y="192"/>
                  </a:moveTo>
                  <a:cubicBezTo>
                    <a:pt x="95" y="192"/>
                    <a:pt x="95" y="192"/>
                    <a:pt x="94" y="192"/>
                  </a:cubicBezTo>
                  <a:cubicBezTo>
                    <a:pt x="94" y="192"/>
                    <a:pt x="94" y="193"/>
                    <a:pt x="94" y="193"/>
                  </a:cubicBezTo>
                  <a:cubicBezTo>
                    <a:pt x="93" y="193"/>
                    <a:pt x="93" y="194"/>
                    <a:pt x="94" y="194"/>
                  </a:cubicBezTo>
                  <a:cubicBezTo>
                    <a:pt x="93" y="194"/>
                    <a:pt x="91" y="196"/>
                    <a:pt x="91" y="197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198"/>
                    <a:pt x="90" y="198"/>
                    <a:pt x="90" y="199"/>
                  </a:cubicBezTo>
                  <a:cubicBezTo>
                    <a:pt x="91" y="197"/>
                    <a:pt x="92" y="197"/>
                    <a:pt x="93" y="197"/>
                  </a:cubicBezTo>
                  <a:cubicBezTo>
                    <a:pt x="93" y="197"/>
                    <a:pt x="93" y="197"/>
                    <a:pt x="93" y="196"/>
                  </a:cubicBezTo>
                  <a:cubicBezTo>
                    <a:pt x="93" y="196"/>
                    <a:pt x="94" y="195"/>
                    <a:pt x="94" y="195"/>
                  </a:cubicBezTo>
                  <a:cubicBezTo>
                    <a:pt x="94" y="195"/>
                    <a:pt x="94" y="195"/>
                    <a:pt x="94" y="196"/>
                  </a:cubicBezTo>
                  <a:cubicBezTo>
                    <a:pt x="95" y="194"/>
                    <a:pt x="95" y="192"/>
                    <a:pt x="96" y="193"/>
                  </a:cubicBezTo>
                  <a:cubicBezTo>
                    <a:pt x="96" y="193"/>
                    <a:pt x="96" y="193"/>
                    <a:pt x="96" y="193"/>
                  </a:cubicBezTo>
                  <a:cubicBezTo>
                    <a:pt x="97" y="193"/>
                    <a:pt x="97" y="193"/>
                    <a:pt x="97" y="192"/>
                  </a:cubicBezTo>
                  <a:cubicBezTo>
                    <a:pt x="96" y="193"/>
                    <a:pt x="97" y="192"/>
                    <a:pt x="96" y="192"/>
                  </a:cubicBezTo>
                  <a:cubicBezTo>
                    <a:pt x="96" y="193"/>
                    <a:pt x="96" y="192"/>
                    <a:pt x="95" y="192"/>
                  </a:cubicBezTo>
                  <a:close/>
                  <a:moveTo>
                    <a:pt x="65" y="175"/>
                  </a:moveTo>
                  <a:cubicBezTo>
                    <a:pt x="64" y="175"/>
                    <a:pt x="64" y="175"/>
                    <a:pt x="63" y="175"/>
                  </a:cubicBezTo>
                  <a:cubicBezTo>
                    <a:pt x="63" y="175"/>
                    <a:pt x="63" y="175"/>
                    <a:pt x="63" y="176"/>
                  </a:cubicBezTo>
                  <a:cubicBezTo>
                    <a:pt x="64" y="176"/>
                    <a:pt x="64" y="176"/>
                    <a:pt x="64" y="177"/>
                  </a:cubicBezTo>
                  <a:cubicBezTo>
                    <a:pt x="65" y="175"/>
                    <a:pt x="66" y="175"/>
                    <a:pt x="67" y="173"/>
                  </a:cubicBezTo>
                  <a:cubicBezTo>
                    <a:pt x="65" y="173"/>
                    <a:pt x="66" y="174"/>
                    <a:pt x="65" y="175"/>
                  </a:cubicBezTo>
                  <a:close/>
                  <a:moveTo>
                    <a:pt x="45" y="240"/>
                  </a:moveTo>
                  <a:cubicBezTo>
                    <a:pt x="46" y="241"/>
                    <a:pt x="46" y="241"/>
                    <a:pt x="46" y="241"/>
                  </a:cubicBezTo>
                  <a:cubicBezTo>
                    <a:pt x="45" y="241"/>
                    <a:pt x="45" y="242"/>
                    <a:pt x="44" y="243"/>
                  </a:cubicBezTo>
                  <a:cubicBezTo>
                    <a:pt x="44" y="243"/>
                    <a:pt x="43" y="243"/>
                    <a:pt x="43" y="243"/>
                  </a:cubicBezTo>
                  <a:cubicBezTo>
                    <a:pt x="43" y="244"/>
                    <a:pt x="43" y="244"/>
                    <a:pt x="42" y="245"/>
                  </a:cubicBezTo>
                  <a:cubicBezTo>
                    <a:pt x="43" y="245"/>
                    <a:pt x="43" y="245"/>
                    <a:pt x="44" y="244"/>
                  </a:cubicBezTo>
                  <a:cubicBezTo>
                    <a:pt x="44" y="244"/>
                    <a:pt x="44" y="244"/>
                    <a:pt x="44" y="244"/>
                  </a:cubicBezTo>
                  <a:cubicBezTo>
                    <a:pt x="44" y="244"/>
                    <a:pt x="45" y="243"/>
                    <a:pt x="45" y="244"/>
                  </a:cubicBezTo>
                  <a:cubicBezTo>
                    <a:pt x="45" y="241"/>
                    <a:pt x="47" y="241"/>
                    <a:pt x="48" y="239"/>
                  </a:cubicBezTo>
                  <a:cubicBezTo>
                    <a:pt x="47" y="238"/>
                    <a:pt x="48" y="238"/>
                    <a:pt x="48" y="237"/>
                  </a:cubicBezTo>
                  <a:cubicBezTo>
                    <a:pt x="47" y="238"/>
                    <a:pt x="47" y="240"/>
                    <a:pt x="45" y="240"/>
                  </a:cubicBezTo>
                  <a:close/>
                  <a:moveTo>
                    <a:pt x="820" y="180"/>
                  </a:moveTo>
                  <a:cubicBezTo>
                    <a:pt x="820" y="181"/>
                    <a:pt x="820" y="181"/>
                    <a:pt x="820" y="181"/>
                  </a:cubicBezTo>
                  <a:cubicBezTo>
                    <a:pt x="821" y="181"/>
                    <a:pt x="820" y="180"/>
                    <a:pt x="820" y="180"/>
                  </a:cubicBezTo>
                  <a:close/>
                  <a:moveTo>
                    <a:pt x="866" y="171"/>
                  </a:moveTo>
                  <a:cubicBezTo>
                    <a:pt x="865" y="171"/>
                    <a:pt x="865" y="172"/>
                    <a:pt x="865" y="172"/>
                  </a:cubicBezTo>
                  <a:cubicBezTo>
                    <a:pt x="865" y="172"/>
                    <a:pt x="866" y="172"/>
                    <a:pt x="866" y="171"/>
                  </a:cubicBezTo>
                  <a:close/>
                  <a:moveTo>
                    <a:pt x="867" y="170"/>
                  </a:moveTo>
                  <a:cubicBezTo>
                    <a:pt x="867" y="170"/>
                    <a:pt x="866" y="171"/>
                    <a:pt x="866" y="171"/>
                  </a:cubicBezTo>
                  <a:cubicBezTo>
                    <a:pt x="867" y="171"/>
                    <a:pt x="867" y="170"/>
                    <a:pt x="867" y="170"/>
                  </a:cubicBezTo>
                  <a:close/>
                  <a:moveTo>
                    <a:pt x="861" y="164"/>
                  </a:moveTo>
                  <a:cubicBezTo>
                    <a:pt x="861" y="164"/>
                    <a:pt x="861" y="165"/>
                    <a:pt x="861" y="165"/>
                  </a:cubicBezTo>
                  <a:cubicBezTo>
                    <a:pt x="861" y="164"/>
                    <a:pt x="861" y="164"/>
                    <a:pt x="861" y="164"/>
                  </a:cubicBezTo>
                  <a:close/>
                  <a:moveTo>
                    <a:pt x="868" y="162"/>
                  </a:moveTo>
                  <a:cubicBezTo>
                    <a:pt x="868" y="163"/>
                    <a:pt x="868" y="163"/>
                    <a:pt x="868" y="164"/>
                  </a:cubicBezTo>
                  <a:cubicBezTo>
                    <a:pt x="868" y="163"/>
                    <a:pt x="868" y="162"/>
                    <a:pt x="868" y="162"/>
                  </a:cubicBezTo>
                  <a:close/>
                  <a:moveTo>
                    <a:pt x="837" y="147"/>
                  </a:moveTo>
                  <a:cubicBezTo>
                    <a:pt x="837" y="148"/>
                    <a:pt x="837" y="150"/>
                    <a:pt x="836" y="151"/>
                  </a:cubicBezTo>
                  <a:cubicBezTo>
                    <a:pt x="837" y="150"/>
                    <a:pt x="837" y="148"/>
                    <a:pt x="837" y="147"/>
                  </a:cubicBezTo>
                  <a:close/>
                  <a:moveTo>
                    <a:pt x="852" y="150"/>
                  </a:moveTo>
                  <a:cubicBezTo>
                    <a:pt x="852" y="149"/>
                    <a:pt x="852" y="149"/>
                    <a:pt x="852" y="149"/>
                  </a:cubicBezTo>
                  <a:cubicBezTo>
                    <a:pt x="852" y="148"/>
                    <a:pt x="853" y="145"/>
                    <a:pt x="852" y="146"/>
                  </a:cubicBezTo>
                  <a:cubicBezTo>
                    <a:pt x="852" y="147"/>
                    <a:pt x="851" y="150"/>
                    <a:pt x="851" y="151"/>
                  </a:cubicBezTo>
                  <a:cubicBezTo>
                    <a:pt x="852" y="151"/>
                    <a:pt x="852" y="150"/>
                    <a:pt x="852" y="150"/>
                  </a:cubicBezTo>
                  <a:close/>
                  <a:moveTo>
                    <a:pt x="857" y="134"/>
                  </a:moveTo>
                  <a:cubicBezTo>
                    <a:pt x="857" y="134"/>
                    <a:pt x="857" y="134"/>
                    <a:pt x="857" y="134"/>
                  </a:cubicBezTo>
                  <a:cubicBezTo>
                    <a:pt x="857" y="135"/>
                    <a:pt x="857" y="135"/>
                    <a:pt x="857" y="135"/>
                  </a:cubicBezTo>
                  <a:lnTo>
                    <a:pt x="857" y="134"/>
                  </a:lnTo>
                  <a:close/>
                  <a:moveTo>
                    <a:pt x="855" y="121"/>
                  </a:moveTo>
                  <a:cubicBezTo>
                    <a:pt x="855" y="119"/>
                    <a:pt x="855" y="121"/>
                    <a:pt x="855" y="122"/>
                  </a:cubicBezTo>
                  <a:cubicBezTo>
                    <a:pt x="854" y="122"/>
                    <a:pt x="855" y="122"/>
                    <a:pt x="855" y="122"/>
                  </a:cubicBezTo>
                  <a:cubicBezTo>
                    <a:pt x="854" y="123"/>
                    <a:pt x="853" y="126"/>
                    <a:pt x="854" y="127"/>
                  </a:cubicBezTo>
                  <a:cubicBezTo>
                    <a:pt x="854" y="125"/>
                    <a:pt x="855" y="123"/>
                    <a:pt x="855" y="121"/>
                  </a:cubicBezTo>
                  <a:close/>
                  <a:moveTo>
                    <a:pt x="861" y="127"/>
                  </a:moveTo>
                  <a:cubicBezTo>
                    <a:pt x="861" y="127"/>
                    <a:pt x="861" y="128"/>
                    <a:pt x="861" y="128"/>
                  </a:cubicBezTo>
                  <a:cubicBezTo>
                    <a:pt x="862" y="128"/>
                    <a:pt x="862" y="127"/>
                    <a:pt x="861" y="127"/>
                  </a:cubicBezTo>
                  <a:close/>
                  <a:moveTo>
                    <a:pt x="843" y="120"/>
                  </a:moveTo>
                  <a:cubicBezTo>
                    <a:pt x="843" y="121"/>
                    <a:pt x="842" y="121"/>
                    <a:pt x="842" y="122"/>
                  </a:cubicBezTo>
                  <a:cubicBezTo>
                    <a:pt x="843" y="121"/>
                    <a:pt x="843" y="120"/>
                    <a:pt x="843" y="120"/>
                  </a:cubicBezTo>
                  <a:close/>
                  <a:moveTo>
                    <a:pt x="859" y="124"/>
                  </a:moveTo>
                  <a:cubicBezTo>
                    <a:pt x="859" y="125"/>
                    <a:pt x="859" y="126"/>
                    <a:pt x="859" y="126"/>
                  </a:cubicBezTo>
                  <a:cubicBezTo>
                    <a:pt x="859" y="125"/>
                    <a:pt x="860" y="124"/>
                    <a:pt x="859" y="124"/>
                  </a:cubicBezTo>
                  <a:close/>
                  <a:moveTo>
                    <a:pt x="862" y="124"/>
                  </a:moveTo>
                  <a:cubicBezTo>
                    <a:pt x="862" y="124"/>
                    <a:pt x="861" y="125"/>
                    <a:pt x="862" y="126"/>
                  </a:cubicBezTo>
                  <a:cubicBezTo>
                    <a:pt x="862" y="125"/>
                    <a:pt x="862" y="124"/>
                    <a:pt x="862" y="124"/>
                  </a:cubicBezTo>
                  <a:close/>
                  <a:moveTo>
                    <a:pt x="839" y="118"/>
                  </a:moveTo>
                  <a:cubicBezTo>
                    <a:pt x="839" y="118"/>
                    <a:pt x="839" y="119"/>
                    <a:pt x="839" y="119"/>
                  </a:cubicBezTo>
                  <a:cubicBezTo>
                    <a:pt x="839" y="119"/>
                    <a:pt x="839" y="118"/>
                    <a:pt x="839" y="118"/>
                  </a:cubicBezTo>
                  <a:close/>
                  <a:moveTo>
                    <a:pt x="844" y="116"/>
                  </a:moveTo>
                  <a:cubicBezTo>
                    <a:pt x="843" y="117"/>
                    <a:pt x="843" y="119"/>
                    <a:pt x="843" y="119"/>
                  </a:cubicBezTo>
                  <a:cubicBezTo>
                    <a:pt x="843" y="118"/>
                    <a:pt x="844" y="117"/>
                    <a:pt x="844" y="116"/>
                  </a:cubicBezTo>
                  <a:close/>
                  <a:moveTo>
                    <a:pt x="862" y="120"/>
                  </a:moveTo>
                  <a:cubicBezTo>
                    <a:pt x="862" y="121"/>
                    <a:pt x="861" y="122"/>
                    <a:pt x="862" y="123"/>
                  </a:cubicBezTo>
                  <a:cubicBezTo>
                    <a:pt x="862" y="122"/>
                    <a:pt x="863" y="121"/>
                    <a:pt x="862" y="120"/>
                  </a:cubicBezTo>
                  <a:close/>
                  <a:moveTo>
                    <a:pt x="855" y="118"/>
                  </a:moveTo>
                  <a:cubicBezTo>
                    <a:pt x="855" y="118"/>
                    <a:pt x="855" y="119"/>
                    <a:pt x="855" y="119"/>
                  </a:cubicBezTo>
                  <a:cubicBezTo>
                    <a:pt x="855" y="119"/>
                    <a:pt x="856" y="118"/>
                    <a:pt x="855" y="118"/>
                  </a:cubicBezTo>
                  <a:close/>
                  <a:moveTo>
                    <a:pt x="858" y="117"/>
                  </a:moveTo>
                  <a:cubicBezTo>
                    <a:pt x="857" y="117"/>
                    <a:pt x="857" y="118"/>
                    <a:pt x="857" y="118"/>
                  </a:cubicBezTo>
                  <a:cubicBezTo>
                    <a:pt x="857" y="118"/>
                    <a:pt x="858" y="117"/>
                    <a:pt x="858" y="117"/>
                  </a:cubicBezTo>
                  <a:close/>
                  <a:moveTo>
                    <a:pt x="860" y="116"/>
                  </a:moveTo>
                  <a:cubicBezTo>
                    <a:pt x="860" y="116"/>
                    <a:pt x="860" y="116"/>
                    <a:pt x="860" y="116"/>
                  </a:cubicBezTo>
                  <a:cubicBezTo>
                    <a:pt x="859" y="115"/>
                    <a:pt x="859" y="117"/>
                    <a:pt x="859" y="117"/>
                  </a:cubicBezTo>
                  <a:cubicBezTo>
                    <a:pt x="860" y="117"/>
                    <a:pt x="859" y="117"/>
                    <a:pt x="860" y="116"/>
                  </a:cubicBezTo>
                  <a:close/>
                  <a:moveTo>
                    <a:pt x="849" y="110"/>
                  </a:moveTo>
                  <a:cubicBezTo>
                    <a:pt x="848" y="113"/>
                    <a:pt x="849" y="111"/>
                    <a:pt x="849" y="110"/>
                  </a:cubicBezTo>
                  <a:close/>
                  <a:moveTo>
                    <a:pt x="845" y="105"/>
                  </a:moveTo>
                  <a:cubicBezTo>
                    <a:pt x="844" y="106"/>
                    <a:pt x="844" y="106"/>
                    <a:pt x="844" y="107"/>
                  </a:cubicBezTo>
                  <a:cubicBezTo>
                    <a:pt x="844" y="107"/>
                    <a:pt x="845" y="105"/>
                    <a:pt x="845" y="105"/>
                  </a:cubicBezTo>
                  <a:close/>
                  <a:moveTo>
                    <a:pt x="844" y="105"/>
                  </a:moveTo>
                  <a:cubicBezTo>
                    <a:pt x="843" y="105"/>
                    <a:pt x="843" y="106"/>
                    <a:pt x="843" y="106"/>
                  </a:cubicBezTo>
                  <a:lnTo>
                    <a:pt x="844" y="105"/>
                  </a:lnTo>
                  <a:close/>
                  <a:moveTo>
                    <a:pt x="836" y="101"/>
                  </a:moveTo>
                  <a:cubicBezTo>
                    <a:pt x="836" y="102"/>
                    <a:pt x="836" y="102"/>
                    <a:pt x="836" y="102"/>
                  </a:cubicBezTo>
                  <a:cubicBezTo>
                    <a:pt x="836" y="102"/>
                    <a:pt x="836" y="101"/>
                    <a:pt x="836" y="101"/>
                  </a:cubicBezTo>
                  <a:close/>
                  <a:moveTo>
                    <a:pt x="838" y="98"/>
                  </a:moveTo>
                  <a:cubicBezTo>
                    <a:pt x="839" y="95"/>
                    <a:pt x="838" y="96"/>
                    <a:pt x="838" y="98"/>
                  </a:cubicBezTo>
                  <a:close/>
                  <a:moveTo>
                    <a:pt x="828" y="135"/>
                  </a:moveTo>
                  <a:cubicBezTo>
                    <a:pt x="828" y="136"/>
                    <a:pt x="828" y="137"/>
                    <a:pt x="827" y="137"/>
                  </a:cubicBezTo>
                  <a:cubicBezTo>
                    <a:pt x="828" y="138"/>
                    <a:pt x="828" y="138"/>
                    <a:pt x="828" y="138"/>
                  </a:cubicBezTo>
                  <a:cubicBezTo>
                    <a:pt x="828" y="137"/>
                    <a:pt x="829" y="136"/>
                    <a:pt x="828" y="135"/>
                  </a:cubicBezTo>
                  <a:close/>
                  <a:moveTo>
                    <a:pt x="846" y="121"/>
                  </a:moveTo>
                  <a:cubicBezTo>
                    <a:pt x="847" y="121"/>
                    <a:pt x="846" y="122"/>
                    <a:pt x="846" y="123"/>
                  </a:cubicBezTo>
                  <a:cubicBezTo>
                    <a:pt x="847" y="121"/>
                    <a:pt x="848" y="117"/>
                    <a:pt x="848" y="115"/>
                  </a:cubicBezTo>
                  <a:cubicBezTo>
                    <a:pt x="848" y="117"/>
                    <a:pt x="846" y="118"/>
                    <a:pt x="847" y="119"/>
                  </a:cubicBezTo>
                  <a:cubicBezTo>
                    <a:pt x="847" y="119"/>
                    <a:pt x="847" y="119"/>
                    <a:pt x="847" y="118"/>
                  </a:cubicBezTo>
                  <a:cubicBezTo>
                    <a:pt x="846" y="119"/>
                    <a:pt x="846" y="120"/>
                    <a:pt x="846" y="121"/>
                  </a:cubicBezTo>
                  <a:cubicBezTo>
                    <a:pt x="846" y="121"/>
                    <a:pt x="846" y="120"/>
                    <a:pt x="846" y="120"/>
                  </a:cubicBezTo>
                  <a:cubicBezTo>
                    <a:pt x="846" y="121"/>
                    <a:pt x="845" y="121"/>
                    <a:pt x="845" y="121"/>
                  </a:cubicBezTo>
                  <a:cubicBezTo>
                    <a:pt x="846" y="122"/>
                    <a:pt x="846" y="121"/>
                    <a:pt x="846" y="121"/>
                  </a:cubicBezTo>
                  <a:close/>
                  <a:moveTo>
                    <a:pt x="860" y="122"/>
                  </a:moveTo>
                  <a:cubicBezTo>
                    <a:pt x="860" y="122"/>
                    <a:pt x="859" y="123"/>
                    <a:pt x="860" y="123"/>
                  </a:cubicBezTo>
                  <a:cubicBezTo>
                    <a:pt x="860" y="123"/>
                    <a:pt x="860" y="123"/>
                    <a:pt x="860" y="123"/>
                  </a:cubicBezTo>
                  <a:cubicBezTo>
                    <a:pt x="859" y="124"/>
                    <a:pt x="860" y="122"/>
                    <a:pt x="860" y="122"/>
                  </a:cubicBezTo>
                  <a:close/>
                  <a:moveTo>
                    <a:pt x="861" y="115"/>
                  </a:moveTo>
                  <a:cubicBezTo>
                    <a:pt x="861" y="115"/>
                    <a:pt x="861" y="115"/>
                    <a:pt x="861" y="115"/>
                  </a:cubicBezTo>
                  <a:cubicBezTo>
                    <a:pt x="862" y="117"/>
                    <a:pt x="859" y="120"/>
                    <a:pt x="860" y="122"/>
                  </a:cubicBezTo>
                  <a:cubicBezTo>
                    <a:pt x="860" y="118"/>
                    <a:pt x="862" y="115"/>
                    <a:pt x="862" y="112"/>
                  </a:cubicBezTo>
                  <a:cubicBezTo>
                    <a:pt x="862" y="112"/>
                    <a:pt x="862" y="111"/>
                    <a:pt x="862" y="111"/>
                  </a:cubicBezTo>
                  <a:cubicBezTo>
                    <a:pt x="862" y="110"/>
                    <a:pt x="864" y="107"/>
                    <a:pt x="863" y="106"/>
                  </a:cubicBezTo>
                  <a:cubicBezTo>
                    <a:pt x="863" y="107"/>
                    <a:pt x="862" y="108"/>
                    <a:pt x="862" y="110"/>
                  </a:cubicBezTo>
                  <a:cubicBezTo>
                    <a:pt x="861" y="109"/>
                    <a:pt x="861" y="109"/>
                    <a:pt x="861" y="109"/>
                  </a:cubicBezTo>
                  <a:cubicBezTo>
                    <a:pt x="862" y="111"/>
                    <a:pt x="861" y="114"/>
                    <a:pt x="861" y="115"/>
                  </a:cubicBezTo>
                  <a:close/>
                  <a:moveTo>
                    <a:pt x="842" y="104"/>
                  </a:moveTo>
                  <a:cubicBezTo>
                    <a:pt x="842" y="105"/>
                    <a:pt x="842" y="105"/>
                    <a:pt x="842" y="106"/>
                  </a:cubicBezTo>
                  <a:cubicBezTo>
                    <a:pt x="843" y="105"/>
                    <a:pt x="842" y="104"/>
                    <a:pt x="842" y="104"/>
                  </a:cubicBezTo>
                  <a:close/>
                  <a:moveTo>
                    <a:pt x="707" y="252"/>
                  </a:moveTo>
                  <a:cubicBezTo>
                    <a:pt x="708" y="252"/>
                    <a:pt x="709" y="252"/>
                    <a:pt x="710" y="253"/>
                  </a:cubicBezTo>
                  <a:cubicBezTo>
                    <a:pt x="710" y="254"/>
                    <a:pt x="709" y="255"/>
                    <a:pt x="710" y="256"/>
                  </a:cubicBezTo>
                  <a:cubicBezTo>
                    <a:pt x="712" y="257"/>
                    <a:pt x="715" y="253"/>
                    <a:pt x="715" y="256"/>
                  </a:cubicBezTo>
                  <a:cubicBezTo>
                    <a:pt x="717" y="258"/>
                    <a:pt x="720" y="259"/>
                    <a:pt x="723" y="259"/>
                  </a:cubicBezTo>
                  <a:cubicBezTo>
                    <a:pt x="725" y="260"/>
                    <a:pt x="726" y="261"/>
                    <a:pt x="728" y="262"/>
                  </a:cubicBezTo>
                  <a:cubicBezTo>
                    <a:pt x="730" y="262"/>
                    <a:pt x="733" y="262"/>
                    <a:pt x="734" y="263"/>
                  </a:cubicBezTo>
                  <a:cubicBezTo>
                    <a:pt x="736" y="263"/>
                    <a:pt x="737" y="264"/>
                    <a:pt x="739" y="265"/>
                  </a:cubicBezTo>
                  <a:cubicBezTo>
                    <a:pt x="744" y="267"/>
                    <a:pt x="749" y="267"/>
                    <a:pt x="753" y="269"/>
                  </a:cubicBezTo>
                  <a:cubicBezTo>
                    <a:pt x="756" y="269"/>
                    <a:pt x="760" y="271"/>
                    <a:pt x="762" y="272"/>
                  </a:cubicBezTo>
                  <a:cubicBezTo>
                    <a:pt x="765" y="272"/>
                    <a:pt x="768" y="274"/>
                    <a:pt x="771" y="275"/>
                  </a:cubicBezTo>
                  <a:cubicBezTo>
                    <a:pt x="772" y="275"/>
                    <a:pt x="774" y="275"/>
                    <a:pt x="776" y="276"/>
                  </a:cubicBezTo>
                  <a:cubicBezTo>
                    <a:pt x="776" y="276"/>
                    <a:pt x="777" y="276"/>
                    <a:pt x="777" y="276"/>
                  </a:cubicBezTo>
                  <a:cubicBezTo>
                    <a:pt x="779" y="277"/>
                    <a:pt x="781" y="277"/>
                    <a:pt x="782" y="277"/>
                  </a:cubicBezTo>
                  <a:cubicBezTo>
                    <a:pt x="784" y="278"/>
                    <a:pt x="785" y="279"/>
                    <a:pt x="787" y="279"/>
                  </a:cubicBezTo>
                  <a:cubicBezTo>
                    <a:pt x="789" y="280"/>
                    <a:pt x="792" y="281"/>
                    <a:pt x="795" y="281"/>
                  </a:cubicBezTo>
                  <a:cubicBezTo>
                    <a:pt x="796" y="282"/>
                    <a:pt x="798" y="282"/>
                    <a:pt x="799" y="282"/>
                  </a:cubicBezTo>
                  <a:cubicBezTo>
                    <a:pt x="800" y="283"/>
                    <a:pt x="800" y="283"/>
                    <a:pt x="801" y="283"/>
                  </a:cubicBezTo>
                  <a:cubicBezTo>
                    <a:pt x="802" y="283"/>
                    <a:pt x="802" y="283"/>
                    <a:pt x="802" y="283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4" y="285"/>
                    <a:pt x="805" y="284"/>
                    <a:pt x="806" y="285"/>
                  </a:cubicBezTo>
                  <a:cubicBezTo>
                    <a:pt x="807" y="285"/>
                    <a:pt x="808" y="286"/>
                    <a:pt x="809" y="287"/>
                  </a:cubicBezTo>
                  <a:cubicBezTo>
                    <a:pt x="810" y="286"/>
                    <a:pt x="811" y="287"/>
                    <a:pt x="812" y="288"/>
                  </a:cubicBezTo>
                  <a:cubicBezTo>
                    <a:pt x="813" y="288"/>
                    <a:pt x="813" y="288"/>
                    <a:pt x="813" y="288"/>
                  </a:cubicBezTo>
                  <a:cubicBezTo>
                    <a:pt x="813" y="288"/>
                    <a:pt x="813" y="287"/>
                    <a:pt x="813" y="287"/>
                  </a:cubicBezTo>
                  <a:cubicBezTo>
                    <a:pt x="813" y="287"/>
                    <a:pt x="813" y="287"/>
                    <a:pt x="813" y="286"/>
                  </a:cubicBezTo>
                  <a:cubicBezTo>
                    <a:pt x="813" y="286"/>
                    <a:pt x="813" y="286"/>
                    <a:pt x="813" y="286"/>
                  </a:cubicBezTo>
                  <a:cubicBezTo>
                    <a:pt x="813" y="285"/>
                    <a:pt x="813" y="285"/>
                    <a:pt x="813" y="284"/>
                  </a:cubicBezTo>
                  <a:cubicBezTo>
                    <a:pt x="813" y="282"/>
                    <a:pt x="813" y="282"/>
                    <a:pt x="813" y="282"/>
                  </a:cubicBezTo>
                  <a:cubicBezTo>
                    <a:pt x="813" y="282"/>
                    <a:pt x="812" y="281"/>
                    <a:pt x="812" y="280"/>
                  </a:cubicBezTo>
                  <a:cubicBezTo>
                    <a:pt x="812" y="280"/>
                    <a:pt x="813" y="280"/>
                    <a:pt x="813" y="279"/>
                  </a:cubicBezTo>
                  <a:cubicBezTo>
                    <a:pt x="813" y="279"/>
                    <a:pt x="812" y="279"/>
                    <a:pt x="812" y="279"/>
                  </a:cubicBezTo>
                  <a:cubicBezTo>
                    <a:pt x="812" y="278"/>
                    <a:pt x="812" y="278"/>
                    <a:pt x="812" y="278"/>
                  </a:cubicBezTo>
                  <a:cubicBezTo>
                    <a:pt x="812" y="277"/>
                    <a:pt x="812" y="277"/>
                    <a:pt x="812" y="277"/>
                  </a:cubicBezTo>
                  <a:cubicBezTo>
                    <a:pt x="812" y="276"/>
                    <a:pt x="812" y="276"/>
                    <a:pt x="812" y="275"/>
                  </a:cubicBezTo>
                  <a:cubicBezTo>
                    <a:pt x="813" y="270"/>
                    <a:pt x="813" y="265"/>
                    <a:pt x="813" y="259"/>
                  </a:cubicBezTo>
                  <a:cubicBezTo>
                    <a:pt x="813" y="254"/>
                    <a:pt x="813" y="250"/>
                    <a:pt x="813" y="245"/>
                  </a:cubicBezTo>
                  <a:cubicBezTo>
                    <a:pt x="815" y="226"/>
                    <a:pt x="815" y="226"/>
                    <a:pt x="815" y="226"/>
                  </a:cubicBezTo>
                  <a:cubicBezTo>
                    <a:pt x="815" y="219"/>
                    <a:pt x="816" y="212"/>
                    <a:pt x="817" y="206"/>
                  </a:cubicBezTo>
                  <a:cubicBezTo>
                    <a:pt x="817" y="206"/>
                    <a:pt x="818" y="205"/>
                    <a:pt x="818" y="205"/>
                  </a:cubicBezTo>
                  <a:cubicBezTo>
                    <a:pt x="818" y="204"/>
                    <a:pt x="817" y="204"/>
                    <a:pt x="818" y="204"/>
                  </a:cubicBezTo>
                  <a:cubicBezTo>
                    <a:pt x="818" y="203"/>
                    <a:pt x="818" y="203"/>
                    <a:pt x="818" y="203"/>
                  </a:cubicBezTo>
                  <a:cubicBezTo>
                    <a:pt x="819" y="197"/>
                    <a:pt x="820" y="192"/>
                    <a:pt x="822" y="186"/>
                  </a:cubicBezTo>
                  <a:cubicBezTo>
                    <a:pt x="822" y="185"/>
                    <a:pt x="822" y="186"/>
                    <a:pt x="822" y="186"/>
                  </a:cubicBezTo>
                  <a:cubicBezTo>
                    <a:pt x="823" y="183"/>
                    <a:pt x="824" y="178"/>
                    <a:pt x="825" y="175"/>
                  </a:cubicBezTo>
                  <a:cubicBezTo>
                    <a:pt x="825" y="173"/>
                    <a:pt x="825" y="171"/>
                    <a:pt x="826" y="170"/>
                  </a:cubicBezTo>
                  <a:cubicBezTo>
                    <a:pt x="826" y="169"/>
                    <a:pt x="825" y="169"/>
                    <a:pt x="825" y="169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26" y="167"/>
                    <a:pt x="826" y="167"/>
                    <a:pt x="826" y="167"/>
                  </a:cubicBezTo>
                  <a:cubicBezTo>
                    <a:pt x="827" y="164"/>
                    <a:pt x="828" y="160"/>
                    <a:pt x="829" y="156"/>
                  </a:cubicBezTo>
                  <a:cubicBezTo>
                    <a:pt x="829" y="155"/>
                    <a:pt x="829" y="155"/>
                    <a:pt x="829" y="154"/>
                  </a:cubicBezTo>
                  <a:cubicBezTo>
                    <a:pt x="830" y="154"/>
                    <a:pt x="830" y="154"/>
                    <a:pt x="829" y="153"/>
                  </a:cubicBezTo>
                  <a:cubicBezTo>
                    <a:pt x="829" y="153"/>
                    <a:pt x="830" y="151"/>
                    <a:pt x="830" y="152"/>
                  </a:cubicBezTo>
                  <a:cubicBezTo>
                    <a:pt x="830" y="151"/>
                    <a:pt x="830" y="152"/>
                    <a:pt x="830" y="152"/>
                  </a:cubicBezTo>
                  <a:cubicBezTo>
                    <a:pt x="831" y="151"/>
                    <a:pt x="831" y="149"/>
                    <a:pt x="831" y="147"/>
                  </a:cubicBezTo>
                  <a:cubicBezTo>
                    <a:pt x="831" y="146"/>
                    <a:pt x="832" y="144"/>
                    <a:pt x="833" y="142"/>
                  </a:cubicBezTo>
                  <a:cubicBezTo>
                    <a:pt x="833" y="144"/>
                    <a:pt x="833" y="146"/>
                    <a:pt x="835" y="147"/>
                  </a:cubicBezTo>
                  <a:cubicBezTo>
                    <a:pt x="836" y="145"/>
                    <a:pt x="836" y="141"/>
                    <a:pt x="837" y="140"/>
                  </a:cubicBezTo>
                  <a:cubicBezTo>
                    <a:pt x="838" y="135"/>
                    <a:pt x="839" y="130"/>
                    <a:pt x="840" y="125"/>
                  </a:cubicBezTo>
                  <a:cubicBezTo>
                    <a:pt x="840" y="124"/>
                    <a:pt x="840" y="124"/>
                    <a:pt x="840" y="124"/>
                  </a:cubicBezTo>
                  <a:cubicBezTo>
                    <a:pt x="842" y="119"/>
                    <a:pt x="842" y="114"/>
                    <a:pt x="844" y="108"/>
                  </a:cubicBezTo>
                  <a:cubicBezTo>
                    <a:pt x="842" y="119"/>
                    <a:pt x="839" y="128"/>
                    <a:pt x="838" y="138"/>
                  </a:cubicBezTo>
                  <a:cubicBezTo>
                    <a:pt x="837" y="140"/>
                    <a:pt x="836" y="146"/>
                    <a:pt x="835" y="150"/>
                  </a:cubicBezTo>
                  <a:cubicBezTo>
                    <a:pt x="835" y="152"/>
                    <a:pt x="836" y="153"/>
                    <a:pt x="838" y="152"/>
                  </a:cubicBezTo>
                  <a:cubicBezTo>
                    <a:pt x="840" y="150"/>
                    <a:pt x="839" y="147"/>
                    <a:pt x="840" y="145"/>
                  </a:cubicBezTo>
                  <a:cubicBezTo>
                    <a:pt x="841" y="145"/>
                    <a:pt x="841" y="144"/>
                    <a:pt x="842" y="145"/>
                  </a:cubicBezTo>
                  <a:cubicBezTo>
                    <a:pt x="842" y="150"/>
                    <a:pt x="840" y="156"/>
                    <a:pt x="840" y="160"/>
                  </a:cubicBezTo>
                  <a:cubicBezTo>
                    <a:pt x="840" y="161"/>
                    <a:pt x="840" y="162"/>
                    <a:pt x="840" y="163"/>
                  </a:cubicBezTo>
                  <a:cubicBezTo>
                    <a:pt x="840" y="163"/>
                    <a:pt x="840" y="164"/>
                    <a:pt x="841" y="164"/>
                  </a:cubicBezTo>
                  <a:cubicBezTo>
                    <a:pt x="841" y="164"/>
                    <a:pt x="841" y="164"/>
                    <a:pt x="842" y="164"/>
                  </a:cubicBezTo>
                  <a:cubicBezTo>
                    <a:pt x="842" y="159"/>
                    <a:pt x="846" y="156"/>
                    <a:pt x="846" y="151"/>
                  </a:cubicBezTo>
                  <a:cubicBezTo>
                    <a:pt x="847" y="150"/>
                    <a:pt x="848" y="149"/>
                    <a:pt x="849" y="149"/>
                  </a:cubicBezTo>
                  <a:cubicBezTo>
                    <a:pt x="849" y="147"/>
                    <a:pt x="850" y="145"/>
                    <a:pt x="850" y="143"/>
                  </a:cubicBezTo>
                  <a:cubicBezTo>
                    <a:pt x="850" y="142"/>
                    <a:pt x="850" y="142"/>
                    <a:pt x="850" y="142"/>
                  </a:cubicBezTo>
                  <a:cubicBezTo>
                    <a:pt x="851" y="137"/>
                    <a:pt x="851" y="133"/>
                    <a:pt x="853" y="129"/>
                  </a:cubicBezTo>
                  <a:cubicBezTo>
                    <a:pt x="853" y="133"/>
                    <a:pt x="852" y="136"/>
                    <a:pt x="851" y="140"/>
                  </a:cubicBezTo>
                  <a:cubicBezTo>
                    <a:pt x="851" y="140"/>
                    <a:pt x="852" y="141"/>
                    <a:pt x="852" y="141"/>
                  </a:cubicBezTo>
                  <a:cubicBezTo>
                    <a:pt x="851" y="144"/>
                    <a:pt x="850" y="149"/>
                    <a:pt x="849" y="152"/>
                  </a:cubicBezTo>
                  <a:cubicBezTo>
                    <a:pt x="850" y="153"/>
                    <a:pt x="851" y="153"/>
                    <a:pt x="851" y="152"/>
                  </a:cubicBezTo>
                  <a:cubicBezTo>
                    <a:pt x="851" y="152"/>
                    <a:pt x="851" y="153"/>
                    <a:pt x="851" y="153"/>
                  </a:cubicBezTo>
                  <a:cubicBezTo>
                    <a:pt x="851" y="153"/>
                    <a:pt x="851" y="153"/>
                    <a:pt x="852" y="153"/>
                  </a:cubicBezTo>
                  <a:cubicBezTo>
                    <a:pt x="851" y="155"/>
                    <a:pt x="851" y="155"/>
                    <a:pt x="851" y="157"/>
                  </a:cubicBezTo>
                  <a:cubicBezTo>
                    <a:pt x="851" y="158"/>
                    <a:pt x="851" y="158"/>
                    <a:pt x="852" y="158"/>
                  </a:cubicBezTo>
                  <a:cubicBezTo>
                    <a:pt x="852" y="156"/>
                    <a:pt x="853" y="155"/>
                    <a:pt x="853" y="153"/>
                  </a:cubicBezTo>
                  <a:cubicBezTo>
                    <a:pt x="853" y="152"/>
                    <a:pt x="853" y="151"/>
                    <a:pt x="853" y="151"/>
                  </a:cubicBezTo>
                  <a:cubicBezTo>
                    <a:pt x="853" y="150"/>
                    <a:pt x="853" y="150"/>
                    <a:pt x="854" y="150"/>
                  </a:cubicBezTo>
                  <a:cubicBezTo>
                    <a:pt x="854" y="149"/>
                    <a:pt x="853" y="149"/>
                    <a:pt x="853" y="148"/>
                  </a:cubicBezTo>
                  <a:cubicBezTo>
                    <a:pt x="853" y="148"/>
                    <a:pt x="854" y="148"/>
                    <a:pt x="854" y="147"/>
                  </a:cubicBezTo>
                  <a:cubicBezTo>
                    <a:pt x="855" y="145"/>
                    <a:pt x="854" y="143"/>
                    <a:pt x="855" y="141"/>
                  </a:cubicBezTo>
                  <a:cubicBezTo>
                    <a:pt x="855" y="140"/>
                    <a:pt x="856" y="139"/>
                    <a:pt x="857" y="137"/>
                  </a:cubicBezTo>
                  <a:cubicBezTo>
                    <a:pt x="857" y="138"/>
                    <a:pt x="856" y="139"/>
                    <a:pt x="856" y="140"/>
                  </a:cubicBezTo>
                  <a:cubicBezTo>
                    <a:pt x="855" y="144"/>
                    <a:pt x="856" y="148"/>
                    <a:pt x="855" y="151"/>
                  </a:cubicBezTo>
                  <a:cubicBezTo>
                    <a:pt x="856" y="152"/>
                    <a:pt x="856" y="151"/>
                    <a:pt x="857" y="151"/>
                  </a:cubicBezTo>
                  <a:cubicBezTo>
                    <a:pt x="857" y="150"/>
                    <a:pt x="857" y="149"/>
                    <a:pt x="857" y="148"/>
                  </a:cubicBezTo>
                  <a:cubicBezTo>
                    <a:pt x="857" y="148"/>
                    <a:pt x="857" y="149"/>
                    <a:pt x="857" y="148"/>
                  </a:cubicBezTo>
                  <a:cubicBezTo>
                    <a:pt x="857" y="146"/>
                    <a:pt x="857" y="144"/>
                    <a:pt x="858" y="141"/>
                  </a:cubicBezTo>
                  <a:cubicBezTo>
                    <a:pt x="858" y="141"/>
                    <a:pt x="858" y="140"/>
                    <a:pt x="859" y="141"/>
                  </a:cubicBezTo>
                  <a:cubicBezTo>
                    <a:pt x="859" y="140"/>
                    <a:pt x="859" y="140"/>
                    <a:pt x="860" y="140"/>
                  </a:cubicBezTo>
                  <a:cubicBezTo>
                    <a:pt x="860" y="139"/>
                    <a:pt x="859" y="140"/>
                    <a:pt x="859" y="140"/>
                  </a:cubicBezTo>
                  <a:cubicBezTo>
                    <a:pt x="860" y="139"/>
                    <a:pt x="859" y="138"/>
                    <a:pt x="860" y="138"/>
                  </a:cubicBezTo>
                  <a:cubicBezTo>
                    <a:pt x="860" y="134"/>
                    <a:pt x="861" y="132"/>
                    <a:pt x="861" y="128"/>
                  </a:cubicBezTo>
                  <a:cubicBezTo>
                    <a:pt x="861" y="131"/>
                    <a:pt x="861" y="134"/>
                    <a:pt x="860" y="137"/>
                  </a:cubicBezTo>
                  <a:cubicBezTo>
                    <a:pt x="860" y="138"/>
                    <a:pt x="861" y="137"/>
                    <a:pt x="861" y="138"/>
                  </a:cubicBezTo>
                  <a:cubicBezTo>
                    <a:pt x="861" y="139"/>
                    <a:pt x="860" y="139"/>
                    <a:pt x="860" y="140"/>
                  </a:cubicBezTo>
                  <a:cubicBezTo>
                    <a:pt x="860" y="141"/>
                    <a:pt x="860" y="142"/>
                    <a:pt x="860" y="143"/>
                  </a:cubicBezTo>
                  <a:cubicBezTo>
                    <a:pt x="860" y="144"/>
                    <a:pt x="859" y="145"/>
                    <a:pt x="859" y="146"/>
                  </a:cubicBezTo>
                  <a:cubicBezTo>
                    <a:pt x="860" y="147"/>
                    <a:pt x="860" y="148"/>
                    <a:pt x="860" y="149"/>
                  </a:cubicBezTo>
                  <a:cubicBezTo>
                    <a:pt x="860" y="150"/>
                    <a:pt x="860" y="149"/>
                    <a:pt x="860" y="150"/>
                  </a:cubicBezTo>
                  <a:cubicBezTo>
                    <a:pt x="861" y="151"/>
                    <a:pt x="861" y="150"/>
                    <a:pt x="862" y="150"/>
                  </a:cubicBezTo>
                  <a:cubicBezTo>
                    <a:pt x="862" y="151"/>
                    <a:pt x="861" y="150"/>
                    <a:pt x="861" y="151"/>
                  </a:cubicBezTo>
                  <a:cubicBezTo>
                    <a:pt x="861" y="151"/>
                    <a:pt x="861" y="152"/>
                    <a:pt x="862" y="152"/>
                  </a:cubicBezTo>
                  <a:cubicBezTo>
                    <a:pt x="861" y="154"/>
                    <a:pt x="861" y="155"/>
                    <a:pt x="861" y="157"/>
                  </a:cubicBezTo>
                  <a:cubicBezTo>
                    <a:pt x="861" y="157"/>
                    <a:pt x="861" y="156"/>
                    <a:pt x="861" y="157"/>
                  </a:cubicBezTo>
                  <a:cubicBezTo>
                    <a:pt x="861" y="157"/>
                    <a:pt x="861" y="160"/>
                    <a:pt x="861" y="160"/>
                  </a:cubicBezTo>
                  <a:cubicBezTo>
                    <a:pt x="861" y="162"/>
                    <a:pt x="861" y="163"/>
                    <a:pt x="860" y="165"/>
                  </a:cubicBezTo>
                  <a:cubicBezTo>
                    <a:pt x="860" y="166"/>
                    <a:pt x="861" y="165"/>
                    <a:pt x="861" y="166"/>
                  </a:cubicBezTo>
                  <a:cubicBezTo>
                    <a:pt x="861" y="167"/>
                    <a:pt x="861" y="168"/>
                    <a:pt x="860" y="169"/>
                  </a:cubicBezTo>
                  <a:cubicBezTo>
                    <a:pt x="861" y="170"/>
                    <a:pt x="861" y="172"/>
                    <a:pt x="860" y="173"/>
                  </a:cubicBezTo>
                  <a:cubicBezTo>
                    <a:pt x="861" y="173"/>
                    <a:pt x="861" y="172"/>
                    <a:pt x="862" y="172"/>
                  </a:cubicBezTo>
                  <a:cubicBezTo>
                    <a:pt x="862" y="172"/>
                    <a:pt x="861" y="173"/>
                    <a:pt x="861" y="174"/>
                  </a:cubicBezTo>
                  <a:cubicBezTo>
                    <a:pt x="861" y="178"/>
                    <a:pt x="862" y="181"/>
                    <a:pt x="861" y="186"/>
                  </a:cubicBezTo>
                  <a:cubicBezTo>
                    <a:pt x="861" y="187"/>
                    <a:pt x="862" y="187"/>
                    <a:pt x="861" y="188"/>
                  </a:cubicBezTo>
                  <a:cubicBezTo>
                    <a:pt x="861" y="188"/>
                    <a:pt x="862" y="188"/>
                    <a:pt x="862" y="188"/>
                  </a:cubicBezTo>
                  <a:cubicBezTo>
                    <a:pt x="862" y="190"/>
                    <a:pt x="860" y="196"/>
                    <a:pt x="862" y="198"/>
                  </a:cubicBezTo>
                  <a:cubicBezTo>
                    <a:pt x="861" y="198"/>
                    <a:pt x="861" y="197"/>
                    <a:pt x="861" y="198"/>
                  </a:cubicBezTo>
                  <a:cubicBezTo>
                    <a:pt x="861" y="199"/>
                    <a:pt x="860" y="200"/>
                    <a:pt x="861" y="201"/>
                  </a:cubicBezTo>
                  <a:cubicBezTo>
                    <a:pt x="861" y="204"/>
                    <a:pt x="860" y="206"/>
                    <a:pt x="861" y="208"/>
                  </a:cubicBezTo>
                  <a:cubicBezTo>
                    <a:pt x="860" y="209"/>
                    <a:pt x="860" y="210"/>
                    <a:pt x="860" y="210"/>
                  </a:cubicBezTo>
                  <a:cubicBezTo>
                    <a:pt x="860" y="211"/>
                    <a:pt x="860" y="213"/>
                    <a:pt x="860" y="214"/>
                  </a:cubicBezTo>
                  <a:cubicBezTo>
                    <a:pt x="859" y="231"/>
                    <a:pt x="857" y="248"/>
                    <a:pt x="857" y="264"/>
                  </a:cubicBezTo>
                  <a:cubicBezTo>
                    <a:pt x="856" y="268"/>
                    <a:pt x="857" y="273"/>
                    <a:pt x="857" y="277"/>
                  </a:cubicBezTo>
                  <a:cubicBezTo>
                    <a:pt x="857" y="277"/>
                    <a:pt x="857" y="277"/>
                    <a:pt x="857" y="278"/>
                  </a:cubicBezTo>
                  <a:cubicBezTo>
                    <a:pt x="857" y="279"/>
                    <a:pt x="857" y="279"/>
                    <a:pt x="857" y="279"/>
                  </a:cubicBezTo>
                  <a:cubicBezTo>
                    <a:pt x="857" y="280"/>
                    <a:pt x="857" y="281"/>
                    <a:pt x="857" y="282"/>
                  </a:cubicBezTo>
                  <a:cubicBezTo>
                    <a:pt x="857" y="291"/>
                    <a:pt x="857" y="302"/>
                    <a:pt x="859" y="311"/>
                  </a:cubicBezTo>
                  <a:cubicBezTo>
                    <a:pt x="858" y="317"/>
                    <a:pt x="860" y="324"/>
                    <a:pt x="860" y="331"/>
                  </a:cubicBezTo>
                  <a:cubicBezTo>
                    <a:pt x="860" y="334"/>
                    <a:pt x="860" y="336"/>
                    <a:pt x="860" y="339"/>
                  </a:cubicBezTo>
                  <a:cubicBezTo>
                    <a:pt x="861" y="340"/>
                    <a:pt x="861" y="342"/>
                    <a:pt x="861" y="343"/>
                  </a:cubicBezTo>
                  <a:cubicBezTo>
                    <a:pt x="861" y="345"/>
                    <a:pt x="861" y="347"/>
                    <a:pt x="861" y="349"/>
                  </a:cubicBezTo>
                  <a:cubicBezTo>
                    <a:pt x="861" y="350"/>
                    <a:pt x="861" y="350"/>
                    <a:pt x="861" y="350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0" y="350"/>
                    <a:pt x="860" y="350"/>
                  </a:cubicBezTo>
                  <a:cubicBezTo>
                    <a:pt x="859" y="350"/>
                    <a:pt x="858" y="350"/>
                    <a:pt x="857" y="349"/>
                  </a:cubicBezTo>
                  <a:cubicBezTo>
                    <a:pt x="854" y="349"/>
                    <a:pt x="853" y="349"/>
                    <a:pt x="851" y="348"/>
                  </a:cubicBezTo>
                  <a:cubicBezTo>
                    <a:pt x="843" y="346"/>
                    <a:pt x="834" y="342"/>
                    <a:pt x="826" y="340"/>
                  </a:cubicBezTo>
                  <a:cubicBezTo>
                    <a:pt x="824" y="340"/>
                    <a:pt x="821" y="338"/>
                    <a:pt x="819" y="338"/>
                  </a:cubicBezTo>
                  <a:cubicBezTo>
                    <a:pt x="818" y="338"/>
                    <a:pt x="817" y="338"/>
                    <a:pt x="816" y="337"/>
                  </a:cubicBezTo>
                  <a:cubicBezTo>
                    <a:pt x="812" y="336"/>
                    <a:pt x="807" y="334"/>
                    <a:pt x="803" y="334"/>
                  </a:cubicBezTo>
                  <a:cubicBezTo>
                    <a:pt x="801" y="333"/>
                    <a:pt x="799" y="332"/>
                    <a:pt x="797" y="331"/>
                  </a:cubicBezTo>
                  <a:cubicBezTo>
                    <a:pt x="794" y="331"/>
                    <a:pt x="792" y="330"/>
                    <a:pt x="790" y="330"/>
                  </a:cubicBezTo>
                  <a:cubicBezTo>
                    <a:pt x="789" y="329"/>
                    <a:pt x="788" y="329"/>
                    <a:pt x="788" y="329"/>
                  </a:cubicBezTo>
                  <a:cubicBezTo>
                    <a:pt x="787" y="329"/>
                    <a:pt x="787" y="329"/>
                    <a:pt x="786" y="328"/>
                  </a:cubicBezTo>
                  <a:cubicBezTo>
                    <a:pt x="783" y="328"/>
                    <a:pt x="779" y="327"/>
                    <a:pt x="776" y="325"/>
                  </a:cubicBezTo>
                  <a:cubicBezTo>
                    <a:pt x="775" y="325"/>
                    <a:pt x="775" y="325"/>
                    <a:pt x="775" y="326"/>
                  </a:cubicBezTo>
                  <a:cubicBezTo>
                    <a:pt x="773" y="324"/>
                    <a:pt x="770" y="325"/>
                    <a:pt x="768" y="324"/>
                  </a:cubicBezTo>
                  <a:cubicBezTo>
                    <a:pt x="767" y="324"/>
                    <a:pt x="767" y="324"/>
                    <a:pt x="767" y="324"/>
                  </a:cubicBezTo>
                  <a:cubicBezTo>
                    <a:pt x="766" y="323"/>
                    <a:pt x="765" y="323"/>
                    <a:pt x="763" y="323"/>
                  </a:cubicBezTo>
                  <a:cubicBezTo>
                    <a:pt x="759" y="321"/>
                    <a:pt x="755" y="321"/>
                    <a:pt x="751" y="319"/>
                  </a:cubicBezTo>
                  <a:cubicBezTo>
                    <a:pt x="749" y="320"/>
                    <a:pt x="746" y="319"/>
                    <a:pt x="744" y="318"/>
                  </a:cubicBezTo>
                  <a:cubicBezTo>
                    <a:pt x="743" y="318"/>
                    <a:pt x="743" y="319"/>
                    <a:pt x="742" y="318"/>
                  </a:cubicBezTo>
                  <a:cubicBezTo>
                    <a:pt x="741" y="318"/>
                    <a:pt x="741" y="318"/>
                    <a:pt x="741" y="318"/>
                  </a:cubicBezTo>
                  <a:cubicBezTo>
                    <a:pt x="740" y="318"/>
                    <a:pt x="740" y="318"/>
                    <a:pt x="739" y="318"/>
                  </a:cubicBezTo>
                  <a:cubicBezTo>
                    <a:pt x="738" y="317"/>
                    <a:pt x="738" y="317"/>
                    <a:pt x="737" y="316"/>
                  </a:cubicBezTo>
                  <a:cubicBezTo>
                    <a:pt x="736" y="316"/>
                    <a:pt x="736" y="317"/>
                    <a:pt x="735" y="316"/>
                  </a:cubicBezTo>
                  <a:cubicBezTo>
                    <a:pt x="734" y="316"/>
                    <a:pt x="733" y="315"/>
                    <a:pt x="733" y="315"/>
                  </a:cubicBezTo>
                  <a:cubicBezTo>
                    <a:pt x="731" y="315"/>
                    <a:pt x="729" y="316"/>
                    <a:pt x="727" y="314"/>
                  </a:cubicBezTo>
                  <a:cubicBezTo>
                    <a:pt x="725" y="314"/>
                    <a:pt x="724" y="313"/>
                    <a:pt x="722" y="313"/>
                  </a:cubicBezTo>
                  <a:cubicBezTo>
                    <a:pt x="721" y="313"/>
                    <a:pt x="720" y="313"/>
                    <a:pt x="719" y="313"/>
                  </a:cubicBezTo>
                  <a:cubicBezTo>
                    <a:pt x="718" y="313"/>
                    <a:pt x="718" y="313"/>
                    <a:pt x="717" y="313"/>
                  </a:cubicBezTo>
                  <a:cubicBezTo>
                    <a:pt x="715" y="312"/>
                    <a:pt x="713" y="313"/>
                    <a:pt x="711" y="311"/>
                  </a:cubicBezTo>
                  <a:cubicBezTo>
                    <a:pt x="708" y="312"/>
                    <a:pt x="703" y="309"/>
                    <a:pt x="701" y="311"/>
                  </a:cubicBezTo>
                  <a:cubicBezTo>
                    <a:pt x="701" y="312"/>
                    <a:pt x="700" y="313"/>
                    <a:pt x="699" y="313"/>
                  </a:cubicBezTo>
                  <a:cubicBezTo>
                    <a:pt x="698" y="313"/>
                    <a:pt x="698" y="312"/>
                    <a:pt x="697" y="311"/>
                  </a:cubicBezTo>
                  <a:cubicBezTo>
                    <a:pt x="696" y="311"/>
                    <a:pt x="693" y="310"/>
                    <a:pt x="692" y="310"/>
                  </a:cubicBezTo>
                  <a:cubicBezTo>
                    <a:pt x="691" y="310"/>
                    <a:pt x="691" y="311"/>
                    <a:pt x="690" y="311"/>
                  </a:cubicBezTo>
                  <a:cubicBezTo>
                    <a:pt x="689" y="311"/>
                    <a:pt x="688" y="309"/>
                    <a:pt x="687" y="309"/>
                  </a:cubicBezTo>
                  <a:cubicBezTo>
                    <a:pt x="686" y="309"/>
                    <a:pt x="685" y="310"/>
                    <a:pt x="684" y="310"/>
                  </a:cubicBezTo>
                  <a:cubicBezTo>
                    <a:pt x="683" y="309"/>
                    <a:pt x="682" y="308"/>
                    <a:pt x="682" y="307"/>
                  </a:cubicBezTo>
                  <a:cubicBezTo>
                    <a:pt x="682" y="307"/>
                    <a:pt x="682" y="307"/>
                    <a:pt x="681" y="307"/>
                  </a:cubicBezTo>
                  <a:cubicBezTo>
                    <a:pt x="680" y="305"/>
                    <a:pt x="677" y="304"/>
                    <a:pt x="674" y="304"/>
                  </a:cubicBezTo>
                  <a:cubicBezTo>
                    <a:pt x="674" y="303"/>
                    <a:pt x="673" y="303"/>
                    <a:pt x="673" y="303"/>
                  </a:cubicBezTo>
                  <a:cubicBezTo>
                    <a:pt x="670" y="302"/>
                    <a:pt x="668" y="299"/>
                    <a:pt x="666" y="296"/>
                  </a:cubicBezTo>
                  <a:cubicBezTo>
                    <a:pt x="666" y="296"/>
                    <a:pt x="665" y="296"/>
                    <a:pt x="665" y="295"/>
                  </a:cubicBezTo>
                  <a:cubicBezTo>
                    <a:pt x="664" y="294"/>
                    <a:pt x="664" y="293"/>
                    <a:pt x="663" y="292"/>
                  </a:cubicBezTo>
                  <a:cubicBezTo>
                    <a:pt x="663" y="291"/>
                    <a:pt x="662" y="291"/>
                    <a:pt x="662" y="290"/>
                  </a:cubicBezTo>
                  <a:cubicBezTo>
                    <a:pt x="662" y="288"/>
                    <a:pt x="661" y="287"/>
                    <a:pt x="660" y="286"/>
                  </a:cubicBezTo>
                  <a:cubicBezTo>
                    <a:pt x="660" y="285"/>
                    <a:pt x="659" y="284"/>
                    <a:pt x="659" y="283"/>
                  </a:cubicBezTo>
                  <a:cubicBezTo>
                    <a:pt x="658" y="281"/>
                    <a:pt x="659" y="279"/>
                    <a:pt x="658" y="277"/>
                  </a:cubicBezTo>
                  <a:cubicBezTo>
                    <a:pt x="659" y="274"/>
                    <a:pt x="659" y="271"/>
                    <a:pt x="660" y="267"/>
                  </a:cubicBezTo>
                  <a:cubicBezTo>
                    <a:pt x="660" y="267"/>
                    <a:pt x="659" y="267"/>
                    <a:pt x="660" y="266"/>
                  </a:cubicBezTo>
                  <a:cubicBezTo>
                    <a:pt x="661" y="265"/>
                    <a:pt x="661" y="263"/>
                    <a:pt x="662" y="261"/>
                  </a:cubicBezTo>
                  <a:cubicBezTo>
                    <a:pt x="663" y="261"/>
                    <a:pt x="663" y="260"/>
                    <a:pt x="664" y="260"/>
                  </a:cubicBezTo>
                  <a:cubicBezTo>
                    <a:pt x="665" y="259"/>
                    <a:pt x="665" y="258"/>
                    <a:pt x="666" y="257"/>
                  </a:cubicBezTo>
                  <a:cubicBezTo>
                    <a:pt x="670" y="256"/>
                    <a:pt x="673" y="253"/>
                    <a:pt x="677" y="251"/>
                  </a:cubicBezTo>
                  <a:cubicBezTo>
                    <a:pt x="677" y="251"/>
                    <a:pt x="678" y="251"/>
                    <a:pt x="678" y="251"/>
                  </a:cubicBezTo>
                  <a:cubicBezTo>
                    <a:pt x="680" y="250"/>
                    <a:pt x="682" y="250"/>
                    <a:pt x="684" y="249"/>
                  </a:cubicBezTo>
                  <a:cubicBezTo>
                    <a:pt x="685" y="248"/>
                    <a:pt x="687" y="249"/>
                    <a:pt x="689" y="249"/>
                  </a:cubicBezTo>
                  <a:cubicBezTo>
                    <a:pt x="690" y="249"/>
                    <a:pt x="690" y="248"/>
                    <a:pt x="692" y="249"/>
                  </a:cubicBezTo>
                  <a:cubicBezTo>
                    <a:pt x="693" y="249"/>
                    <a:pt x="695" y="248"/>
                    <a:pt x="696" y="248"/>
                  </a:cubicBezTo>
                  <a:cubicBezTo>
                    <a:pt x="698" y="248"/>
                    <a:pt x="700" y="249"/>
                    <a:pt x="701" y="250"/>
                  </a:cubicBezTo>
                  <a:cubicBezTo>
                    <a:pt x="702" y="250"/>
                    <a:pt x="703" y="249"/>
                    <a:pt x="704" y="250"/>
                  </a:cubicBezTo>
                  <a:cubicBezTo>
                    <a:pt x="705" y="250"/>
                    <a:pt x="706" y="252"/>
                    <a:pt x="707" y="252"/>
                  </a:cubicBezTo>
                  <a:close/>
                  <a:moveTo>
                    <a:pt x="858" y="156"/>
                  </a:moveTo>
                  <a:cubicBezTo>
                    <a:pt x="858" y="156"/>
                    <a:pt x="858" y="156"/>
                    <a:pt x="858" y="156"/>
                  </a:cubicBezTo>
                  <a:cubicBezTo>
                    <a:pt x="858" y="157"/>
                    <a:pt x="859" y="156"/>
                    <a:pt x="858" y="156"/>
                  </a:cubicBezTo>
                  <a:close/>
                  <a:moveTo>
                    <a:pt x="859" y="156"/>
                  </a:moveTo>
                  <a:cubicBezTo>
                    <a:pt x="860" y="155"/>
                    <a:pt x="859" y="154"/>
                    <a:pt x="860" y="152"/>
                  </a:cubicBezTo>
                  <a:cubicBezTo>
                    <a:pt x="859" y="152"/>
                    <a:pt x="859" y="152"/>
                    <a:pt x="860" y="151"/>
                  </a:cubicBezTo>
                  <a:cubicBezTo>
                    <a:pt x="859" y="150"/>
                    <a:pt x="860" y="148"/>
                    <a:pt x="858" y="148"/>
                  </a:cubicBezTo>
                  <a:cubicBezTo>
                    <a:pt x="858" y="149"/>
                    <a:pt x="858" y="150"/>
                    <a:pt x="857" y="151"/>
                  </a:cubicBezTo>
                  <a:cubicBezTo>
                    <a:pt x="857" y="151"/>
                    <a:pt x="858" y="151"/>
                    <a:pt x="858" y="151"/>
                  </a:cubicBezTo>
                  <a:cubicBezTo>
                    <a:pt x="858" y="152"/>
                    <a:pt x="858" y="154"/>
                    <a:pt x="858" y="156"/>
                  </a:cubicBezTo>
                  <a:cubicBezTo>
                    <a:pt x="858" y="156"/>
                    <a:pt x="858" y="155"/>
                    <a:pt x="859" y="156"/>
                  </a:cubicBezTo>
                  <a:close/>
                </a:path>
              </a:pathLst>
            </a:custGeom>
            <a:solidFill>
              <a:srgbClr val="EF9032"/>
            </a:solidFill>
            <a:ln>
              <a:noFill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987"/>
              <a:endParaRPr lang="en-US" sz="2399" dirty="0">
                <a:solidFill>
                  <a:prstClr val="black"/>
                </a:solidFill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4146848" y="4416455"/>
              <a:ext cx="508722" cy="360040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27166" y="4774261"/>
              <a:ext cx="560659" cy="560659"/>
            </a:xfrm>
            <a:prstGeom prst="rect">
              <a:avLst/>
            </a:prstGeom>
          </p:spPr>
        </p:pic>
        <p:sp>
          <p:nvSpPr>
            <p:cNvPr id="18" name="Rectangle 17"/>
            <p:cNvSpPr/>
            <p:nvPr/>
          </p:nvSpPr>
          <p:spPr>
            <a:xfrm>
              <a:off x="4473997" y="4507145"/>
              <a:ext cx="144938" cy="217597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565727" y="3919654"/>
              <a:ext cx="3468414" cy="615553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rgbClr val="F3ECD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lIns="182880" tIns="91440" rIns="182880" bIns="91440" rtlCol="0" anchor="ctr">
              <a:spAutoFit/>
            </a:bodyPr>
            <a:lstStyle>
              <a:defPPr>
                <a:defRPr lang="en-US"/>
              </a:defPPr>
              <a:lvl1pPr algn="ctr">
                <a:defRPr sz="1400">
                  <a:solidFill>
                    <a:srgbClr val="821F00"/>
                  </a:solidFill>
                  <a:latin typeface="Titillium Web" panose="00000500000000000000" pitchFamily="2" charset="0"/>
                </a:defRPr>
              </a:lvl1pPr>
            </a:lstStyle>
            <a:p>
              <a:pPr algn="l"/>
              <a:r>
                <a:rPr lang="it-IT" dirty="0"/>
                <a:t>Cliccare sull’opzione di scelta desiderata tra quelle proposte, ad es. «</a:t>
              </a:r>
              <a:r>
                <a:rPr lang="it-IT" b="1" dirty="0"/>
                <a:t>No</a:t>
              </a:r>
              <a:r>
                <a:rPr lang="it-IT" dirty="0"/>
                <a:t>»</a:t>
              </a:r>
            </a:p>
          </p:txBody>
        </p:sp>
      </p:grpSp>
      <p:sp>
        <p:nvSpPr>
          <p:cNvPr id="12" name="TextBox 11"/>
          <p:cNvSpPr txBox="1"/>
          <p:nvPr/>
        </p:nvSpPr>
        <p:spPr>
          <a:xfrm>
            <a:off x="685800" y="3493521"/>
            <a:ext cx="2852044" cy="1477328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In questa sezione, per tutti i campi che prevedono l’indicazione di una scelta, anche tra più opzioni, occorre indicare manualmente la scelta tra le opzioni disponibili.</a:t>
            </a:r>
          </a:p>
        </p:txBody>
      </p:sp>
      <p:pic>
        <p:nvPicPr>
          <p:cNvPr id="5" name="Picture 4" descr="Text&#10;&#10;Description automatically generated">
            <a:extLst>
              <a:ext uri="{FF2B5EF4-FFF2-40B4-BE49-F238E27FC236}">
                <a16:creationId xmlns:a16="http://schemas.microsoft.com/office/drawing/2014/main" id="{B2B99A5E-89DB-4628-9692-CBCDA5528DC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02832" y="1090464"/>
            <a:ext cx="4379661" cy="536680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408A1364-B27C-4655-B748-EEDD44D552FB}"/>
              </a:ext>
            </a:extLst>
          </p:cNvPr>
          <p:cNvSpPr/>
          <p:nvPr/>
        </p:nvSpPr>
        <p:spPr>
          <a:xfrm>
            <a:off x="9519075" y="1358804"/>
            <a:ext cx="1012434" cy="159860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700" dirty="0">
                <a:latin typeface="Titillium Web" panose="00000500000000000000" pitchFamily="2" charset="0"/>
              </a:rPr>
              <a:t>28/04/2022 12:00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9B27C6AC-7F25-47EC-8832-F1E15AE1869D}"/>
              </a:ext>
            </a:extLst>
          </p:cNvPr>
          <p:cNvSpPr/>
          <p:nvPr/>
        </p:nvSpPr>
        <p:spPr>
          <a:xfrm>
            <a:off x="9653930" y="1386589"/>
            <a:ext cx="742724" cy="179601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ttangolo 3">
            <a:extLst>
              <a:ext uri="{FF2B5EF4-FFF2-40B4-BE49-F238E27FC236}">
                <a16:creationId xmlns:a16="http://schemas.microsoft.com/office/drawing/2014/main" id="{334B55D5-5D5A-159C-528B-CFC0BF3BD72C}"/>
              </a:ext>
            </a:extLst>
          </p:cNvPr>
          <p:cNvSpPr/>
          <p:nvPr/>
        </p:nvSpPr>
        <p:spPr>
          <a:xfrm>
            <a:off x="546448" y="7571184"/>
            <a:ext cx="2160240" cy="5040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6" name="Immagine 5">
            <a:extLst>
              <a:ext uri="{FF2B5EF4-FFF2-40B4-BE49-F238E27FC236}">
                <a16:creationId xmlns:a16="http://schemas.microsoft.com/office/drawing/2014/main" id="{A0935F97-A31F-E66E-B86E-330B446822B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2432" y="7571184"/>
            <a:ext cx="2664183" cy="591363"/>
          </a:xfrm>
          <a:prstGeom prst="rect">
            <a:avLst/>
          </a:prstGeom>
        </p:spPr>
      </p:pic>
      <p:pic>
        <p:nvPicPr>
          <p:cNvPr id="7" name="Immagine 6">
            <a:extLst>
              <a:ext uri="{FF2B5EF4-FFF2-40B4-BE49-F238E27FC236}">
                <a16:creationId xmlns:a16="http://schemas.microsoft.com/office/drawing/2014/main" id="{43386ADA-9605-3157-8A89-AD7F2E5F18E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714800" y="1097280"/>
            <a:ext cx="6496597" cy="5268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6909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magine 4">
            <a:extLst>
              <a:ext uri="{FF2B5EF4-FFF2-40B4-BE49-F238E27FC236}">
                <a16:creationId xmlns:a16="http://schemas.microsoft.com/office/drawing/2014/main" id="{86521CB0-3026-8060-6F22-84CF246B987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30824" y="1070754"/>
            <a:ext cx="7279931" cy="5893638"/>
          </a:xfrm>
          <a:prstGeom prst="rect">
            <a:avLst/>
          </a:prstGeom>
        </p:spPr>
      </p:pic>
      <p:sp>
        <p:nvSpPr>
          <p:cNvPr id="21" name="Rectangle 20">
            <a:extLst>
              <a:ext uri="{FF2B5EF4-FFF2-40B4-BE49-F238E27FC236}">
                <a16:creationId xmlns:a16="http://schemas.microsoft.com/office/drawing/2014/main" id="{ED9F59A2-638A-491C-BC1C-C62236CF9B96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DI SERVIZIO – AGGIUNGI TITOLO</a:t>
            </a:r>
            <a:endParaRPr lang="it-IT" dirty="0"/>
          </a:p>
        </p:txBody>
      </p:sp>
      <p:sp>
        <p:nvSpPr>
          <p:cNvPr id="14" name="TextBox 13"/>
          <p:cNvSpPr txBox="1"/>
          <p:nvPr/>
        </p:nvSpPr>
        <p:spPr>
          <a:xfrm>
            <a:off x="573914" y="5048407"/>
            <a:ext cx="2912734" cy="126188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Dopo aver inserito tutte le informazioni necessarie a compilare la sezione del titolo di servizio, è necessario cliccare sul tasto </a:t>
            </a:r>
            <a:r>
              <a:rPr lang="it-IT" b="1" dirty="0"/>
              <a:t>«Inserisci».</a:t>
            </a:r>
          </a:p>
        </p:txBody>
      </p:sp>
      <p:sp>
        <p:nvSpPr>
          <p:cNvPr id="20" name="Freeform 19"/>
          <p:cNvSpPr>
            <a:spLocks noChangeAspect="1" noEditPoints="1"/>
          </p:cNvSpPr>
          <p:nvPr/>
        </p:nvSpPr>
        <p:spPr bwMode="auto">
          <a:xfrm rot="866102" flipH="1" flipV="1">
            <a:off x="3049362" y="6420438"/>
            <a:ext cx="1184341" cy="538982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4437074" y="6660308"/>
            <a:ext cx="645878" cy="290294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9531" y="6805455"/>
            <a:ext cx="560659" cy="560659"/>
          </a:xfrm>
          <a:prstGeom prst="rect">
            <a:avLst/>
          </a:prstGeom>
        </p:spPr>
      </p:pic>
      <p:sp>
        <p:nvSpPr>
          <p:cNvPr id="3" name="Rettangolo 2">
            <a:extLst>
              <a:ext uri="{FF2B5EF4-FFF2-40B4-BE49-F238E27FC236}">
                <a16:creationId xmlns:a16="http://schemas.microsoft.com/office/drawing/2014/main" id="{F4A172CE-4344-A4BF-10F2-C29196B889CC}"/>
              </a:ext>
            </a:extLst>
          </p:cNvPr>
          <p:cNvSpPr/>
          <p:nvPr/>
        </p:nvSpPr>
        <p:spPr>
          <a:xfrm>
            <a:off x="573914" y="7566296"/>
            <a:ext cx="2204782" cy="56065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4" name="Immagine 3">
            <a:extLst>
              <a:ext uri="{FF2B5EF4-FFF2-40B4-BE49-F238E27FC236}">
                <a16:creationId xmlns:a16="http://schemas.microsoft.com/office/drawing/2014/main" id="{2C74215C-73C0-A522-AAE7-914EAC9D08D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0859" y="7535592"/>
            <a:ext cx="2664183" cy="591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5525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20" grpId="0" animBg="1"/>
      <p:bldP spid="2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>
            <a:extLst>
              <a:ext uri="{FF2B5EF4-FFF2-40B4-BE49-F238E27FC236}">
                <a16:creationId xmlns:a16="http://schemas.microsoft.com/office/drawing/2014/main" id="{ED9F59A2-638A-491C-BC1C-C62236CF9B96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DI SERVIZIO – MODIFICA</a:t>
            </a:r>
            <a:endParaRPr lang="it-IT" dirty="0"/>
          </a:p>
        </p:txBody>
      </p:sp>
      <p:grpSp>
        <p:nvGrpSpPr>
          <p:cNvPr id="25" name="Group 24"/>
          <p:cNvGrpSpPr/>
          <p:nvPr/>
        </p:nvGrpSpPr>
        <p:grpSpPr>
          <a:xfrm>
            <a:off x="3689628" y="1029510"/>
            <a:ext cx="5061527" cy="6236444"/>
            <a:chOff x="3282752" y="1533822"/>
            <a:chExt cx="6429679" cy="7648190"/>
          </a:xfrm>
        </p:grpSpPr>
        <p:pic>
          <p:nvPicPr>
            <p:cNvPr id="26" name="Picture 2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282752" y="1533822"/>
              <a:ext cx="6429679" cy="533436"/>
            </a:xfrm>
            <a:prstGeom prst="rect">
              <a:avLst/>
            </a:prstGeom>
          </p:spPr>
        </p:pic>
        <p:pic>
          <p:nvPicPr>
            <p:cNvPr id="27" name="Picture 2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293942" y="2067258"/>
              <a:ext cx="6407298" cy="7114754"/>
            </a:xfrm>
            <a:prstGeom prst="rect">
              <a:avLst/>
            </a:prstGeom>
          </p:spPr>
        </p:pic>
      </p:grpSp>
      <p:sp>
        <p:nvSpPr>
          <p:cNvPr id="28" name="TextBox 27"/>
          <p:cNvSpPr txBox="1"/>
          <p:nvPr/>
        </p:nvSpPr>
        <p:spPr>
          <a:xfrm>
            <a:off x="10516729" y="6446991"/>
            <a:ext cx="3468414" cy="8309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Cliccare su «</a:t>
            </a:r>
            <a:r>
              <a:rPr lang="it-IT" b="1" dirty="0"/>
              <a:t>Modifica</a:t>
            </a:r>
            <a:r>
              <a:rPr lang="it-IT" dirty="0"/>
              <a:t>» » per modificare le informazioni relative al titolo di servizio.</a:t>
            </a:r>
          </a:p>
        </p:txBody>
      </p:sp>
      <p:sp>
        <p:nvSpPr>
          <p:cNvPr id="29" name="Oval 28"/>
          <p:cNvSpPr/>
          <p:nvPr/>
        </p:nvSpPr>
        <p:spPr>
          <a:xfrm>
            <a:off x="10387345" y="6361063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2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9430404" y="4033377"/>
            <a:ext cx="3468414" cy="8309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Cliccare su «</a:t>
            </a:r>
            <a:r>
              <a:rPr lang="it-IT" b="1" dirty="0"/>
              <a:t>Azioni Disponibili</a:t>
            </a:r>
            <a:r>
              <a:rPr lang="it-IT" dirty="0"/>
              <a:t>» per visualizzare le azioni disponibili per il titolo di servizio desiderato.</a:t>
            </a:r>
          </a:p>
        </p:txBody>
      </p:sp>
      <p:pic>
        <p:nvPicPr>
          <p:cNvPr id="31" name="Picture 3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15673" y="5656535"/>
            <a:ext cx="560659" cy="560659"/>
          </a:xfrm>
          <a:prstGeom prst="rect">
            <a:avLst/>
          </a:prstGeom>
        </p:spPr>
      </p:pic>
      <p:sp>
        <p:nvSpPr>
          <p:cNvPr id="32" name="Freeform 19"/>
          <p:cNvSpPr>
            <a:spLocks noChangeAspect="1" noEditPoints="1"/>
          </p:cNvSpPr>
          <p:nvPr/>
        </p:nvSpPr>
        <p:spPr bwMode="auto">
          <a:xfrm rot="18947974">
            <a:off x="7845070" y="4415322"/>
            <a:ext cx="1731083" cy="788913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35" name="Oval 34"/>
          <p:cNvSpPr/>
          <p:nvPr/>
        </p:nvSpPr>
        <p:spPr>
          <a:xfrm>
            <a:off x="9246127" y="3850451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1</a:t>
            </a:r>
          </a:p>
        </p:txBody>
      </p:sp>
      <p:pic>
        <p:nvPicPr>
          <p:cNvPr id="36" name="Picture 3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149954" y="6187314"/>
            <a:ext cx="2047875" cy="762000"/>
          </a:xfrm>
          <a:prstGeom prst="rect">
            <a:avLst/>
          </a:prstGeom>
          <a:ln w="57150">
            <a:solidFill>
              <a:schemeClr val="tx1">
                <a:lumMod val="50000"/>
                <a:lumOff val="50000"/>
              </a:schemeClr>
            </a:solidFill>
          </a:ln>
        </p:spPr>
      </p:pic>
      <p:sp>
        <p:nvSpPr>
          <p:cNvPr id="37" name="Rectangle 36"/>
          <p:cNvSpPr/>
          <p:nvPr/>
        </p:nvSpPr>
        <p:spPr>
          <a:xfrm>
            <a:off x="7412662" y="5488116"/>
            <a:ext cx="945628" cy="26390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38" name="Right Triangle 37"/>
          <p:cNvSpPr/>
          <p:nvPr/>
        </p:nvSpPr>
        <p:spPr>
          <a:xfrm>
            <a:off x="8176080" y="5651522"/>
            <a:ext cx="322590" cy="559132"/>
          </a:xfrm>
          <a:prstGeom prst="rt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39" name="Picture 3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5464" y="6491064"/>
            <a:ext cx="560659" cy="560659"/>
          </a:xfrm>
          <a:prstGeom prst="rect">
            <a:avLst/>
          </a:prstGeom>
        </p:spPr>
      </p:pic>
      <p:sp>
        <p:nvSpPr>
          <p:cNvPr id="40" name="Freeform 19"/>
          <p:cNvSpPr>
            <a:spLocks noChangeAspect="1" noEditPoints="1"/>
          </p:cNvSpPr>
          <p:nvPr/>
        </p:nvSpPr>
        <p:spPr bwMode="auto">
          <a:xfrm>
            <a:off x="9036937" y="6196416"/>
            <a:ext cx="1290276" cy="588022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8091309" y="6203032"/>
            <a:ext cx="945628" cy="26390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42" name="Rectangle 41"/>
          <p:cNvSpPr/>
          <p:nvPr/>
        </p:nvSpPr>
        <p:spPr>
          <a:xfrm>
            <a:off x="3786808" y="5446387"/>
            <a:ext cx="4879996" cy="322719"/>
          </a:xfrm>
          <a:prstGeom prst="rect">
            <a:avLst/>
          </a:prstGeom>
          <a:solidFill>
            <a:srgbClr val="FFFF00">
              <a:alpha val="25000"/>
            </a:srgb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3" name="Picture 2" descr="Text&#10;&#10;Description automatically generated">
            <a:extLst>
              <a:ext uri="{FF2B5EF4-FFF2-40B4-BE49-F238E27FC236}">
                <a16:creationId xmlns:a16="http://schemas.microsoft.com/office/drawing/2014/main" id="{2444E328-8CEF-4761-A4D6-9BFFEEE768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21018" y="1055539"/>
            <a:ext cx="3257717" cy="412771"/>
          </a:xfrm>
          <a:prstGeom prst="rect">
            <a:avLst/>
          </a:prstGeom>
        </p:spPr>
      </p:pic>
      <p:sp>
        <p:nvSpPr>
          <p:cNvPr id="22" name="Rectangle 21">
            <a:extLst>
              <a:ext uri="{FF2B5EF4-FFF2-40B4-BE49-F238E27FC236}">
                <a16:creationId xmlns:a16="http://schemas.microsoft.com/office/drawing/2014/main" id="{51841DC3-CEEA-4ABE-9319-61AFAAC211EF}"/>
              </a:ext>
            </a:extLst>
          </p:cNvPr>
          <p:cNvSpPr/>
          <p:nvPr/>
        </p:nvSpPr>
        <p:spPr>
          <a:xfrm>
            <a:off x="7743956" y="1248256"/>
            <a:ext cx="1012434" cy="159860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600" dirty="0">
                <a:latin typeface="Titillium Web" panose="00000500000000000000" pitchFamily="2" charset="0"/>
              </a:rPr>
              <a:t>28/04/2022 12:00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2998310A-0833-42C7-BBC1-BA602CBE4C81}"/>
              </a:ext>
            </a:extLst>
          </p:cNvPr>
          <p:cNvSpPr/>
          <p:nvPr/>
        </p:nvSpPr>
        <p:spPr>
          <a:xfrm>
            <a:off x="7878811" y="1252644"/>
            <a:ext cx="742724" cy="179601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85706AB4-86B4-9F83-9AB3-356453834A5D}"/>
              </a:ext>
            </a:extLst>
          </p:cNvPr>
          <p:cNvSpPr/>
          <p:nvPr/>
        </p:nvSpPr>
        <p:spPr>
          <a:xfrm>
            <a:off x="546448" y="7499176"/>
            <a:ext cx="2232248" cy="5947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4" name="Immagine 3">
            <a:extLst>
              <a:ext uri="{FF2B5EF4-FFF2-40B4-BE49-F238E27FC236}">
                <a16:creationId xmlns:a16="http://schemas.microsoft.com/office/drawing/2014/main" id="{9A6D3312-0C2E-CB8E-DEF8-A75E4AB9465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4440" y="7571133"/>
            <a:ext cx="2664183" cy="591363"/>
          </a:xfrm>
          <a:prstGeom prst="rect">
            <a:avLst/>
          </a:prstGeom>
        </p:spPr>
      </p:pic>
      <p:pic>
        <p:nvPicPr>
          <p:cNvPr id="5" name="Immagine 4">
            <a:extLst>
              <a:ext uri="{FF2B5EF4-FFF2-40B4-BE49-F238E27FC236}">
                <a16:creationId xmlns:a16="http://schemas.microsoft.com/office/drawing/2014/main" id="{82B50658-4720-2A66-ADA3-46A780ADEDE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666942" y="1008549"/>
            <a:ext cx="5061527" cy="4597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29024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9" grpId="0" animBg="1"/>
      <p:bldP spid="30" grpId="0" animBg="1"/>
      <p:bldP spid="32" grpId="0" animBg="1"/>
      <p:bldP spid="35" grpId="0" animBg="1"/>
      <p:bldP spid="37" grpId="0" animBg="1"/>
      <p:bldP spid="38" grpId="0" animBg="1"/>
      <p:bldP spid="40" grpId="0" animBg="1"/>
      <p:bldP spid="41" grpId="0" animBg="1"/>
      <p:bldP spid="4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/>
          <a:srcRect b="9427"/>
          <a:stretch/>
        </p:blipFill>
        <p:spPr>
          <a:xfrm>
            <a:off x="1301632" y="1076197"/>
            <a:ext cx="5725536" cy="4740183"/>
          </a:xfrm>
          <a:prstGeom prst="rect">
            <a:avLst/>
          </a:prstGeom>
        </p:spPr>
      </p:pic>
      <p:pic>
        <p:nvPicPr>
          <p:cNvPr id="11" name="Immagine 10">
            <a:extLst>
              <a:ext uri="{FF2B5EF4-FFF2-40B4-BE49-F238E27FC236}">
                <a16:creationId xmlns:a16="http://schemas.microsoft.com/office/drawing/2014/main" id="{966D355E-B4E8-F2F1-02F1-077C2456CB6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30618" y="2758276"/>
            <a:ext cx="6096313" cy="4419827"/>
          </a:xfrm>
          <a:prstGeom prst="rect">
            <a:avLst/>
          </a:prstGeom>
        </p:spPr>
      </p:pic>
      <p:sp>
        <p:nvSpPr>
          <p:cNvPr id="21" name="Rectangle 20">
            <a:extLst>
              <a:ext uri="{FF2B5EF4-FFF2-40B4-BE49-F238E27FC236}">
                <a16:creationId xmlns:a16="http://schemas.microsoft.com/office/drawing/2014/main" id="{ED9F59A2-638A-491C-BC1C-C62236CF9B96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DI SERVIZIO – MODIFICA</a:t>
            </a:r>
            <a:endParaRPr lang="it-IT" dirty="0"/>
          </a:p>
        </p:txBody>
      </p:sp>
      <p:sp>
        <p:nvSpPr>
          <p:cNvPr id="27" name="TextBox 26"/>
          <p:cNvSpPr txBox="1"/>
          <p:nvPr/>
        </p:nvSpPr>
        <p:spPr>
          <a:xfrm>
            <a:off x="8827368" y="1374038"/>
            <a:ext cx="2302313" cy="104644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Per </a:t>
            </a:r>
            <a:r>
              <a:rPr lang="it-IT" b="1" dirty="0"/>
              <a:t>modificare</a:t>
            </a:r>
            <a:r>
              <a:rPr lang="it-IT" dirty="0"/>
              <a:t> i titoli di servizio, si deve procedere a modificare le informazioni riportate.</a:t>
            </a:r>
          </a:p>
        </p:txBody>
      </p:sp>
      <p:sp>
        <p:nvSpPr>
          <p:cNvPr id="26" name="Freeform 19"/>
          <p:cNvSpPr>
            <a:spLocks noChangeAspect="1" noEditPoints="1"/>
          </p:cNvSpPr>
          <p:nvPr/>
        </p:nvSpPr>
        <p:spPr bwMode="auto">
          <a:xfrm rot="866102" flipH="1" flipV="1">
            <a:off x="5583262" y="6798914"/>
            <a:ext cx="1184341" cy="538982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6854555" y="6847128"/>
            <a:ext cx="645878" cy="290294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pic>
        <p:nvPicPr>
          <p:cNvPr id="3" name="Picture 2" descr="Text&#10;&#10;Description automatically generated">
            <a:extLst>
              <a:ext uri="{FF2B5EF4-FFF2-40B4-BE49-F238E27FC236}">
                <a16:creationId xmlns:a16="http://schemas.microsoft.com/office/drawing/2014/main" id="{3E7A0F4B-89F1-487C-B600-655FC76BC39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10544" y="1085836"/>
            <a:ext cx="3456384" cy="437943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E44F9B03-6FCD-49D6-A18C-D8D55E7D28F9}"/>
              </a:ext>
            </a:extLst>
          </p:cNvPr>
          <p:cNvSpPr/>
          <p:nvPr/>
        </p:nvSpPr>
        <p:spPr>
          <a:xfrm>
            <a:off x="5995262" y="1289944"/>
            <a:ext cx="1012434" cy="159860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700" dirty="0">
                <a:latin typeface="Titillium Web" panose="00000500000000000000" pitchFamily="2" charset="0"/>
              </a:rPr>
              <a:t>28/04/2022 12:00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CF24C535-8624-4D5B-BF8A-0FB2D836768D}"/>
              </a:ext>
            </a:extLst>
          </p:cNvPr>
          <p:cNvSpPr/>
          <p:nvPr/>
        </p:nvSpPr>
        <p:spPr>
          <a:xfrm>
            <a:off x="6130117" y="1270190"/>
            <a:ext cx="742724" cy="179601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E9FB34D8-D56D-026A-9565-B47D16E6CC1D}"/>
              </a:ext>
            </a:extLst>
          </p:cNvPr>
          <p:cNvSpPr/>
          <p:nvPr/>
        </p:nvSpPr>
        <p:spPr>
          <a:xfrm>
            <a:off x="546448" y="7571184"/>
            <a:ext cx="2088232" cy="57606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6" name="Immagine 5">
            <a:extLst>
              <a:ext uri="{FF2B5EF4-FFF2-40B4-BE49-F238E27FC236}">
                <a16:creationId xmlns:a16="http://schemas.microsoft.com/office/drawing/2014/main" id="{1508A582-82A3-4146-0859-2C283F5059D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8492" y="7555885"/>
            <a:ext cx="2664183" cy="591363"/>
          </a:xfrm>
          <a:prstGeom prst="rect">
            <a:avLst/>
          </a:prstGeom>
        </p:spPr>
      </p:pic>
      <p:pic>
        <p:nvPicPr>
          <p:cNvPr id="7" name="Immagine 6">
            <a:extLst>
              <a:ext uri="{FF2B5EF4-FFF2-40B4-BE49-F238E27FC236}">
                <a16:creationId xmlns:a16="http://schemas.microsoft.com/office/drawing/2014/main" id="{A2277CA8-965E-E812-A2D0-1C06235801D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301633" y="1051497"/>
            <a:ext cx="5725536" cy="524301"/>
          </a:xfrm>
          <a:prstGeom prst="rect">
            <a:avLst/>
          </a:prstGeom>
        </p:spPr>
      </p:pic>
      <p:pic>
        <p:nvPicPr>
          <p:cNvPr id="16" name="Immagine 15">
            <a:extLst>
              <a:ext uri="{FF2B5EF4-FFF2-40B4-BE49-F238E27FC236}">
                <a16:creationId xmlns:a16="http://schemas.microsoft.com/office/drawing/2014/main" id="{2B71EF6B-F76D-68BC-6CDB-8AFAC0E5C42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663695" y="2125885"/>
            <a:ext cx="4713760" cy="4293172"/>
          </a:xfrm>
          <a:prstGeom prst="rect">
            <a:avLst/>
          </a:prstGeom>
        </p:spPr>
      </p:pic>
      <p:sp>
        <p:nvSpPr>
          <p:cNvPr id="23" name="TextBox 22"/>
          <p:cNvSpPr txBox="1"/>
          <p:nvPr/>
        </p:nvSpPr>
        <p:spPr>
          <a:xfrm>
            <a:off x="2466221" y="5841080"/>
            <a:ext cx="2912734" cy="1071062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Dopo aver apportato tutte le modifiche, per confermare è necessario cliccare sul tasto </a:t>
            </a:r>
            <a:r>
              <a:rPr lang="it-IT" b="1" dirty="0"/>
              <a:t>«Modifica».</a:t>
            </a:r>
          </a:p>
        </p:txBody>
      </p:sp>
    </p:spTree>
    <p:extLst>
      <p:ext uri="{BB962C8B-B14F-4D97-AF65-F5344CB8AC3E}">
        <p14:creationId xmlns:p14="http://schemas.microsoft.com/office/powerpoint/2010/main" val="3607944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8" grpId="0" animBg="1"/>
      <p:bldP spid="2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>
            <a:extLst>
              <a:ext uri="{FF2B5EF4-FFF2-40B4-BE49-F238E27FC236}">
                <a16:creationId xmlns:a16="http://schemas.microsoft.com/office/drawing/2014/main" id="{ED9F59A2-638A-491C-BC1C-C62236CF9B96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DI SERVIZIO – MODIFICA</a:t>
            </a:r>
            <a:endParaRPr lang="it-IT" dirty="0"/>
          </a:p>
        </p:txBody>
      </p:sp>
      <p:grpSp>
        <p:nvGrpSpPr>
          <p:cNvPr id="25" name="Group 24"/>
          <p:cNvGrpSpPr/>
          <p:nvPr/>
        </p:nvGrpSpPr>
        <p:grpSpPr>
          <a:xfrm>
            <a:off x="3689628" y="1029510"/>
            <a:ext cx="5061527" cy="6236444"/>
            <a:chOff x="3282752" y="1533822"/>
            <a:chExt cx="6429679" cy="7648190"/>
          </a:xfrm>
        </p:grpSpPr>
        <p:pic>
          <p:nvPicPr>
            <p:cNvPr id="26" name="Picture 2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282752" y="1533822"/>
              <a:ext cx="6429679" cy="533436"/>
            </a:xfrm>
            <a:prstGeom prst="rect">
              <a:avLst/>
            </a:prstGeom>
          </p:spPr>
        </p:pic>
        <p:pic>
          <p:nvPicPr>
            <p:cNvPr id="27" name="Picture 2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293942" y="2067258"/>
              <a:ext cx="6407298" cy="7114754"/>
            </a:xfrm>
            <a:prstGeom prst="rect">
              <a:avLst/>
            </a:prstGeom>
          </p:spPr>
        </p:pic>
      </p:grpSp>
      <p:sp>
        <p:nvSpPr>
          <p:cNvPr id="30" name="TextBox 29"/>
          <p:cNvSpPr txBox="1"/>
          <p:nvPr/>
        </p:nvSpPr>
        <p:spPr>
          <a:xfrm>
            <a:off x="9710603" y="4436436"/>
            <a:ext cx="3468414" cy="8309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r>
              <a:rPr lang="it-IT" dirty="0"/>
              <a:t>I titoli evidenziati in blu sono quelli  inseriti nel precedente biennio, se presenti, e non sono modificabili</a:t>
            </a:r>
          </a:p>
        </p:txBody>
      </p:sp>
      <p:sp>
        <p:nvSpPr>
          <p:cNvPr id="37" name="Rectangle 36"/>
          <p:cNvSpPr/>
          <p:nvPr/>
        </p:nvSpPr>
        <p:spPr>
          <a:xfrm>
            <a:off x="4506888" y="5870044"/>
            <a:ext cx="945628" cy="26390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pic>
        <p:nvPicPr>
          <p:cNvPr id="3" name="Picture 2" descr="Text&#10;&#10;Description automatically generated">
            <a:extLst>
              <a:ext uri="{FF2B5EF4-FFF2-40B4-BE49-F238E27FC236}">
                <a16:creationId xmlns:a16="http://schemas.microsoft.com/office/drawing/2014/main" id="{2444E328-8CEF-4761-A4D6-9BFFEEE7683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21018" y="1055539"/>
            <a:ext cx="3257717" cy="412771"/>
          </a:xfrm>
          <a:prstGeom prst="rect">
            <a:avLst/>
          </a:prstGeom>
        </p:spPr>
      </p:pic>
      <p:sp>
        <p:nvSpPr>
          <p:cNvPr id="22" name="Rectangle 21">
            <a:extLst>
              <a:ext uri="{FF2B5EF4-FFF2-40B4-BE49-F238E27FC236}">
                <a16:creationId xmlns:a16="http://schemas.microsoft.com/office/drawing/2014/main" id="{51841DC3-CEEA-4ABE-9319-61AFAAC211EF}"/>
              </a:ext>
            </a:extLst>
          </p:cNvPr>
          <p:cNvSpPr/>
          <p:nvPr/>
        </p:nvSpPr>
        <p:spPr>
          <a:xfrm>
            <a:off x="7743956" y="1248256"/>
            <a:ext cx="1012434" cy="159860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600" dirty="0">
                <a:latin typeface="Titillium Web" panose="00000500000000000000" pitchFamily="2" charset="0"/>
              </a:rPr>
              <a:t>28/04/2022 12:00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2998310A-0833-42C7-BBC1-BA602CBE4C81}"/>
              </a:ext>
            </a:extLst>
          </p:cNvPr>
          <p:cNvSpPr/>
          <p:nvPr/>
        </p:nvSpPr>
        <p:spPr>
          <a:xfrm>
            <a:off x="7878811" y="1252644"/>
            <a:ext cx="742724" cy="179601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2792A55D-3B19-479D-9B29-57F6AD281558}"/>
              </a:ext>
            </a:extLst>
          </p:cNvPr>
          <p:cNvPicPr/>
          <p:nvPr/>
        </p:nvPicPr>
        <p:blipFill>
          <a:blip r:embed="rId6"/>
          <a:stretch>
            <a:fillRect/>
          </a:stretch>
        </p:blipFill>
        <p:spPr>
          <a:xfrm>
            <a:off x="3786808" y="4474840"/>
            <a:ext cx="4794306" cy="2502116"/>
          </a:xfrm>
          <a:prstGeom prst="rect">
            <a:avLst/>
          </a:prstGeom>
        </p:spPr>
      </p:pic>
      <p:sp>
        <p:nvSpPr>
          <p:cNvPr id="42" name="Rectangle 41"/>
          <p:cNvSpPr/>
          <p:nvPr/>
        </p:nvSpPr>
        <p:spPr>
          <a:xfrm>
            <a:off x="3786808" y="5184529"/>
            <a:ext cx="4814206" cy="514447"/>
          </a:xfrm>
          <a:prstGeom prst="rect">
            <a:avLst/>
          </a:prstGeom>
          <a:solidFill>
            <a:srgbClr val="FFFF00">
              <a:alpha val="25000"/>
            </a:srgb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41" name="Rectangle 40"/>
          <p:cNvSpPr/>
          <p:nvPr/>
        </p:nvSpPr>
        <p:spPr>
          <a:xfrm>
            <a:off x="3858816" y="5882591"/>
            <a:ext cx="2520280" cy="26390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32" name="Freeform 19"/>
          <p:cNvSpPr>
            <a:spLocks noChangeAspect="1" noEditPoints="1"/>
          </p:cNvSpPr>
          <p:nvPr/>
        </p:nvSpPr>
        <p:spPr bwMode="auto">
          <a:xfrm rot="18947974">
            <a:off x="8137261" y="4418300"/>
            <a:ext cx="1731083" cy="788913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FBA418E8-AB5C-4AF6-F8C2-9CA540E62216}"/>
              </a:ext>
            </a:extLst>
          </p:cNvPr>
          <p:cNvSpPr/>
          <p:nvPr/>
        </p:nvSpPr>
        <p:spPr>
          <a:xfrm>
            <a:off x="546448" y="7571184"/>
            <a:ext cx="2016224" cy="5040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4" name="Immagine 3">
            <a:extLst>
              <a:ext uri="{FF2B5EF4-FFF2-40B4-BE49-F238E27FC236}">
                <a16:creationId xmlns:a16="http://schemas.microsoft.com/office/drawing/2014/main" id="{32F9FD22-B376-095B-13DD-B853DCB3A23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2432" y="7571133"/>
            <a:ext cx="2664183" cy="591363"/>
          </a:xfrm>
          <a:prstGeom prst="rect">
            <a:avLst/>
          </a:prstGeom>
        </p:spPr>
      </p:pic>
      <p:pic>
        <p:nvPicPr>
          <p:cNvPr id="7" name="Immagine 6">
            <a:extLst>
              <a:ext uri="{FF2B5EF4-FFF2-40B4-BE49-F238E27FC236}">
                <a16:creationId xmlns:a16="http://schemas.microsoft.com/office/drawing/2014/main" id="{69886544-DF97-E613-A6A3-766A7CE7966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689628" y="984844"/>
            <a:ext cx="5066762" cy="5243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2092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1122512" y="3094249"/>
            <a:ext cx="9289032" cy="1992853"/>
          </a:xfrm>
          <a:prstGeom prst="rect">
            <a:avLst/>
          </a:prstGeom>
          <a:solidFill>
            <a:schemeClr val="bg1"/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just">
              <a:lnSpc>
                <a:spcPct val="150000"/>
              </a:lnSpc>
            </a:pPr>
            <a:r>
              <a:rPr lang="it-IT" sz="2000" b="1" dirty="0">
                <a:solidFill>
                  <a:srgbClr val="002060"/>
                </a:solidFill>
              </a:rPr>
              <a:t>TITOLI PER INSEGNAMENTO LINGUA INGLESE</a:t>
            </a:r>
            <a:r>
              <a:rPr lang="it-IT" sz="2000" dirty="0">
                <a:solidFill>
                  <a:srgbClr val="002060"/>
                </a:solidFill>
              </a:rPr>
              <a:t>….…………………………….</a:t>
            </a:r>
          </a:p>
          <a:p>
            <a:pPr algn="just">
              <a:lnSpc>
                <a:spcPct val="150000"/>
              </a:lnSpc>
            </a:pPr>
            <a:r>
              <a:rPr lang="it-IT" sz="2000" b="1" dirty="0">
                <a:solidFill>
                  <a:srgbClr val="002060"/>
                </a:solidFill>
              </a:rPr>
              <a:t>TITOLI DI SERVIZIO</a:t>
            </a:r>
            <a:r>
              <a:rPr lang="it-IT" sz="2000" dirty="0">
                <a:solidFill>
                  <a:srgbClr val="002060"/>
                </a:solidFill>
              </a:rPr>
              <a:t>………………………………………………………………...............</a:t>
            </a:r>
          </a:p>
          <a:p>
            <a:pPr algn="just">
              <a:lnSpc>
                <a:spcPct val="150000"/>
              </a:lnSpc>
            </a:pPr>
            <a:r>
              <a:rPr lang="it-IT" sz="2000" b="1" dirty="0">
                <a:solidFill>
                  <a:srgbClr val="002060"/>
                </a:solidFill>
              </a:rPr>
              <a:t>TITOLI DI RISERVA</a:t>
            </a:r>
            <a:r>
              <a:rPr lang="it-IT" sz="2000" dirty="0">
                <a:solidFill>
                  <a:srgbClr val="002060"/>
                </a:solidFill>
              </a:rPr>
              <a:t>………………………………………………………………................</a:t>
            </a:r>
          </a:p>
          <a:p>
            <a:pPr algn="just">
              <a:lnSpc>
                <a:spcPct val="150000"/>
              </a:lnSpc>
            </a:pPr>
            <a:r>
              <a:rPr lang="it-IT" sz="2000" b="1" dirty="0">
                <a:solidFill>
                  <a:srgbClr val="002060"/>
                </a:solidFill>
              </a:rPr>
              <a:t>TITOLI DI PREFERENZA</a:t>
            </a:r>
            <a:r>
              <a:rPr lang="it-IT" sz="2000" dirty="0">
                <a:solidFill>
                  <a:srgbClr val="002060"/>
                </a:solidFill>
              </a:rPr>
              <a:t>………………………………………………………….............</a:t>
            </a:r>
          </a:p>
        </p:txBody>
      </p:sp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defPPr>
              <a:defRPr lang="en-US"/>
            </a:defPPr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it-IT" dirty="0"/>
              <a:t>INDICE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D5D8B864-2E75-4DF3-B36F-6CBF6643A982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9619456" y="3094249"/>
            <a:ext cx="864096" cy="1992853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just">
              <a:lnSpc>
                <a:spcPct val="150000"/>
              </a:lnSpc>
            </a:pPr>
            <a:r>
              <a:rPr lang="it-IT" sz="2000" b="1" u="sng" dirty="0">
                <a:solidFill>
                  <a:schemeClr val="tx1"/>
                </a:solidFill>
                <a:hlinkClick r:id="rId3" action="ppaction://hlinksldjump"/>
              </a:rPr>
              <a:t>3</a:t>
            </a:r>
            <a:endParaRPr lang="it-IT" sz="2000" b="1" u="sng" dirty="0">
              <a:solidFill>
                <a:schemeClr val="tx1"/>
              </a:solidFill>
            </a:endParaRPr>
          </a:p>
          <a:p>
            <a:pPr algn="just">
              <a:lnSpc>
                <a:spcPct val="150000"/>
              </a:lnSpc>
            </a:pPr>
            <a:r>
              <a:rPr lang="it-IT" sz="2000" b="1" u="sng" dirty="0">
                <a:solidFill>
                  <a:schemeClr val="tx1"/>
                </a:solidFill>
              </a:rPr>
              <a:t>8</a:t>
            </a:r>
          </a:p>
          <a:p>
            <a:pPr algn="just">
              <a:lnSpc>
                <a:spcPct val="150000"/>
              </a:lnSpc>
            </a:pPr>
            <a:r>
              <a:rPr lang="it-IT" sz="2000" b="1" u="sng" dirty="0">
                <a:solidFill>
                  <a:schemeClr val="tx1"/>
                </a:solidFill>
              </a:rPr>
              <a:t>22</a:t>
            </a:r>
          </a:p>
          <a:p>
            <a:pPr algn="just">
              <a:lnSpc>
                <a:spcPct val="150000"/>
              </a:lnSpc>
            </a:pPr>
            <a:r>
              <a:rPr lang="it-IT" sz="2000" b="1" u="sng" dirty="0">
                <a:solidFill>
                  <a:schemeClr val="tx1"/>
                </a:solidFill>
              </a:rPr>
              <a:t>32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C137B8B7-BFB9-721F-C61D-2BC0AC4E7D40}"/>
              </a:ext>
            </a:extLst>
          </p:cNvPr>
          <p:cNvSpPr/>
          <p:nvPr/>
        </p:nvSpPr>
        <p:spPr>
          <a:xfrm>
            <a:off x="546448" y="7571184"/>
            <a:ext cx="2160240" cy="5040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6DB9B424-6C07-58E3-3875-E12D90BBF44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4440" y="7571184"/>
            <a:ext cx="2664183" cy="591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0234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3689628" y="1029510"/>
            <a:ext cx="5061527" cy="6236444"/>
            <a:chOff x="3282752" y="1533822"/>
            <a:chExt cx="6429679" cy="764819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282752" y="1533822"/>
              <a:ext cx="6429679" cy="533436"/>
            </a:xfrm>
            <a:prstGeom prst="rect">
              <a:avLst/>
            </a:prstGeom>
          </p:spPr>
        </p:pic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293942" y="2067258"/>
              <a:ext cx="6407298" cy="7114754"/>
            </a:xfrm>
            <a:prstGeom prst="rect">
              <a:avLst/>
            </a:prstGeom>
          </p:spPr>
        </p:pic>
      </p:grpSp>
      <p:sp>
        <p:nvSpPr>
          <p:cNvPr id="21" name="Rectangle 20">
            <a:extLst>
              <a:ext uri="{FF2B5EF4-FFF2-40B4-BE49-F238E27FC236}">
                <a16:creationId xmlns:a16="http://schemas.microsoft.com/office/drawing/2014/main" id="{ED9F59A2-638A-491C-BC1C-C62236CF9B96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DI SERVIZIO – ELIMINA</a:t>
            </a:r>
            <a:endParaRPr lang="it-IT" dirty="0"/>
          </a:p>
        </p:txBody>
      </p:sp>
      <p:sp>
        <p:nvSpPr>
          <p:cNvPr id="8" name="TextBox 7"/>
          <p:cNvSpPr txBox="1"/>
          <p:nvPr/>
        </p:nvSpPr>
        <p:spPr>
          <a:xfrm>
            <a:off x="10516729" y="6554713"/>
            <a:ext cx="3468414" cy="61555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r>
              <a:rPr lang="it-IT" dirty="0"/>
              <a:t>Cliccare su «</a:t>
            </a:r>
            <a:r>
              <a:rPr lang="it-IT" b="1" dirty="0"/>
              <a:t>Elimina</a:t>
            </a:r>
            <a:r>
              <a:rPr lang="it-IT" dirty="0"/>
              <a:t>» per eliminare il titolo di servizio inserito.</a:t>
            </a:r>
          </a:p>
        </p:txBody>
      </p:sp>
      <p:sp>
        <p:nvSpPr>
          <p:cNvPr id="9" name="Oval 8"/>
          <p:cNvSpPr/>
          <p:nvPr/>
        </p:nvSpPr>
        <p:spPr>
          <a:xfrm>
            <a:off x="10387345" y="6361063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2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9430404" y="4033377"/>
            <a:ext cx="3468414" cy="8309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r>
              <a:rPr lang="it-IT" dirty="0"/>
              <a:t>Cliccare su «</a:t>
            </a:r>
            <a:r>
              <a:rPr lang="it-IT" b="1" dirty="0"/>
              <a:t>Azioni Disponibili</a:t>
            </a:r>
            <a:r>
              <a:rPr lang="it-IT" dirty="0"/>
              <a:t>» per visualizzare le azioni disponibili per il titolo di servizio desiderato.</a:t>
            </a: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15673" y="5656535"/>
            <a:ext cx="560659" cy="560659"/>
          </a:xfrm>
          <a:prstGeom prst="rect">
            <a:avLst/>
          </a:prstGeom>
        </p:spPr>
      </p:pic>
      <p:sp>
        <p:nvSpPr>
          <p:cNvPr id="19" name="Freeform 19"/>
          <p:cNvSpPr>
            <a:spLocks noChangeAspect="1" noEditPoints="1"/>
          </p:cNvSpPr>
          <p:nvPr/>
        </p:nvSpPr>
        <p:spPr bwMode="auto">
          <a:xfrm rot="18947974">
            <a:off x="7845070" y="4415322"/>
            <a:ext cx="1731083" cy="788913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20" name="Oval 19"/>
          <p:cNvSpPr/>
          <p:nvPr/>
        </p:nvSpPr>
        <p:spPr>
          <a:xfrm>
            <a:off x="9246127" y="3850451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1</a:t>
            </a:r>
          </a:p>
        </p:txBody>
      </p:sp>
      <p:pic>
        <p:nvPicPr>
          <p:cNvPr id="33" name="Picture 3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149954" y="6187314"/>
            <a:ext cx="2047875" cy="762000"/>
          </a:xfrm>
          <a:prstGeom prst="rect">
            <a:avLst/>
          </a:prstGeom>
          <a:ln w="57150">
            <a:solidFill>
              <a:schemeClr val="tx1">
                <a:lumMod val="50000"/>
                <a:lumOff val="50000"/>
              </a:schemeClr>
            </a:solidFill>
          </a:ln>
        </p:spPr>
      </p:pic>
      <p:sp>
        <p:nvSpPr>
          <p:cNvPr id="18" name="Rectangle 17"/>
          <p:cNvSpPr/>
          <p:nvPr/>
        </p:nvSpPr>
        <p:spPr>
          <a:xfrm>
            <a:off x="7412662" y="5488116"/>
            <a:ext cx="945628" cy="26390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11" name="Right Triangle 10"/>
          <p:cNvSpPr/>
          <p:nvPr/>
        </p:nvSpPr>
        <p:spPr>
          <a:xfrm>
            <a:off x="8176080" y="5651522"/>
            <a:ext cx="322590" cy="559132"/>
          </a:xfrm>
          <a:prstGeom prst="rt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5464" y="6862490"/>
            <a:ext cx="560659" cy="560659"/>
          </a:xfrm>
          <a:prstGeom prst="rect">
            <a:avLst/>
          </a:prstGeom>
        </p:spPr>
      </p:pic>
      <p:sp>
        <p:nvSpPr>
          <p:cNvPr id="12" name="Freeform 19"/>
          <p:cNvSpPr>
            <a:spLocks noChangeAspect="1" noEditPoints="1"/>
          </p:cNvSpPr>
          <p:nvPr/>
        </p:nvSpPr>
        <p:spPr bwMode="auto">
          <a:xfrm>
            <a:off x="9036937" y="6196416"/>
            <a:ext cx="1290276" cy="588022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8091309" y="6645949"/>
            <a:ext cx="945628" cy="26390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23" name="Rectangle 22"/>
          <p:cNvSpPr/>
          <p:nvPr/>
        </p:nvSpPr>
        <p:spPr>
          <a:xfrm>
            <a:off x="3786808" y="5446387"/>
            <a:ext cx="4879996" cy="322719"/>
          </a:xfrm>
          <a:prstGeom prst="rect">
            <a:avLst/>
          </a:prstGeom>
          <a:solidFill>
            <a:srgbClr val="FFFF00">
              <a:alpha val="25000"/>
            </a:srgb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6" name="Picture 5" descr="Text&#10;&#10;Description automatically generated">
            <a:extLst>
              <a:ext uri="{FF2B5EF4-FFF2-40B4-BE49-F238E27FC236}">
                <a16:creationId xmlns:a16="http://schemas.microsoft.com/office/drawing/2014/main" id="{573BBFD6-58F0-459B-8976-AA6DD5894F8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698437" y="1030646"/>
            <a:ext cx="3257717" cy="412771"/>
          </a:xfrm>
          <a:prstGeom prst="rect">
            <a:avLst/>
          </a:prstGeom>
        </p:spPr>
      </p:pic>
      <p:sp>
        <p:nvSpPr>
          <p:cNvPr id="24" name="Rectangle 23">
            <a:extLst>
              <a:ext uri="{FF2B5EF4-FFF2-40B4-BE49-F238E27FC236}">
                <a16:creationId xmlns:a16="http://schemas.microsoft.com/office/drawing/2014/main" id="{E55855D4-DFCC-4660-B432-F476F381C2D2}"/>
              </a:ext>
            </a:extLst>
          </p:cNvPr>
          <p:cNvSpPr/>
          <p:nvPr/>
        </p:nvSpPr>
        <p:spPr>
          <a:xfrm>
            <a:off x="7920767" y="1256252"/>
            <a:ext cx="821578" cy="159860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600" dirty="0">
                <a:latin typeface="Titillium Web" panose="00000500000000000000" pitchFamily="2" charset="0"/>
              </a:rPr>
              <a:t>28/04/2022 12:00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54BE2DB0-A071-4372-9914-DF4EF17B3B74}"/>
              </a:ext>
            </a:extLst>
          </p:cNvPr>
          <p:cNvSpPr/>
          <p:nvPr/>
        </p:nvSpPr>
        <p:spPr>
          <a:xfrm>
            <a:off x="7967887" y="1270473"/>
            <a:ext cx="742724" cy="179601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ttangolo 4">
            <a:extLst>
              <a:ext uri="{FF2B5EF4-FFF2-40B4-BE49-F238E27FC236}">
                <a16:creationId xmlns:a16="http://schemas.microsoft.com/office/drawing/2014/main" id="{C2B8166A-0D02-7B59-3300-BA43C6DAE297}"/>
              </a:ext>
            </a:extLst>
          </p:cNvPr>
          <p:cNvSpPr/>
          <p:nvPr/>
        </p:nvSpPr>
        <p:spPr>
          <a:xfrm>
            <a:off x="546448" y="7571184"/>
            <a:ext cx="2160240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2"/>
            </a:solidFill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7" name="Immagine 6">
            <a:extLst>
              <a:ext uri="{FF2B5EF4-FFF2-40B4-BE49-F238E27FC236}">
                <a16:creationId xmlns:a16="http://schemas.microsoft.com/office/drawing/2014/main" id="{2C42FACB-F451-459F-72BB-6CE746943ED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02432" y="7567006"/>
            <a:ext cx="2664183" cy="591363"/>
          </a:xfrm>
          <a:prstGeom prst="rect">
            <a:avLst/>
          </a:prstGeom>
        </p:spPr>
      </p:pic>
      <p:pic>
        <p:nvPicPr>
          <p:cNvPr id="10" name="Immagine 9">
            <a:extLst>
              <a:ext uri="{FF2B5EF4-FFF2-40B4-BE49-F238E27FC236}">
                <a16:creationId xmlns:a16="http://schemas.microsoft.com/office/drawing/2014/main" id="{E835E742-3C0B-37C4-4689-774E363F604B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626188" y="972494"/>
            <a:ext cx="5124967" cy="5243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0175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5" grpId="0" animBg="1"/>
      <p:bldP spid="19" grpId="0" animBg="1"/>
      <p:bldP spid="20" grpId="0" animBg="1"/>
      <p:bldP spid="18" grpId="0" animBg="1"/>
      <p:bldP spid="11" grpId="0" animBg="1"/>
      <p:bldP spid="12" grpId="0" animBg="1"/>
      <p:bldP spid="22" grpId="0" animBg="1"/>
      <p:bldP spid="23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Immagine 12">
            <a:extLst>
              <a:ext uri="{FF2B5EF4-FFF2-40B4-BE49-F238E27FC236}">
                <a16:creationId xmlns:a16="http://schemas.microsoft.com/office/drawing/2014/main" id="{78C92C65-7B69-4FF2-8536-B93639ACD18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61183" y="2437425"/>
            <a:ext cx="5319455" cy="419574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9003" y="1161605"/>
            <a:ext cx="6443817" cy="5471567"/>
          </a:xfrm>
          <a:prstGeom prst="rect">
            <a:avLst/>
          </a:prstGeom>
        </p:spPr>
      </p:pic>
      <p:pic>
        <p:nvPicPr>
          <p:cNvPr id="8" name="Immagine 7">
            <a:extLst>
              <a:ext uri="{FF2B5EF4-FFF2-40B4-BE49-F238E27FC236}">
                <a16:creationId xmlns:a16="http://schemas.microsoft.com/office/drawing/2014/main" id="{8F808778-AF5B-B534-444B-7A6F248D69D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74219" y="3479928"/>
            <a:ext cx="5240384" cy="3788033"/>
          </a:xfrm>
          <a:prstGeom prst="rect">
            <a:avLst/>
          </a:prstGeom>
        </p:spPr>
      </p:pic>
      <p:sp>
        <p:nvSpPr>
          <p:cNvPr id="21" name="Rectangle 20">
            <a:extLst>
              <a:ext uri="{FF2B5EF4-FFF2-40B4-BE49-F238E27FC236}">
                <a16:creationId xmlns:a16="http://schemas.microsoft.com/office/drawing/2014/main" id="{ED9F59A2-638A-491C-BC1C-C62236CF9B96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DI SERVIZIO – ELIMINA</a:t>
            </a:r>
            <a:endParaRPr lang="it-IT" dirty="0"/>
          </a:p>
        </p:txBody>
      </p:sp>
      <p:sp>
        <p:nvSpPr>
          <p:cNvPr id="24" name="TextBox 23"/>
          <p:cNvSpPr txBox="1"/>
          <p:nvPr/>
        </p:nvSpPr>
        <p:spPr>
          <a:xfrm>
            <a:off x="10984544" y="4756058"/>
            <a:ext cx="2912734" cy="104644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r>
              <a:rPr lang="it-IT" dirty="0"/>
              <a:t>Per </a:t>
            </a:r>
            <a:r>
              <a:rPr lang="it-IT" b="1" dirty="0"/>
              <a:t>eliminare la Graduatoria ed i titoli di accesso </a:t>
            </a:r>
            <a:r>
              <a:rPr lang="it-IT" dirty="0"/>
              <a:t>inseriti è necessario cliccare sul tasto </a:t>
            </a:r>
            <a:r>
              <a:rPr lang="it-IT" b="1" dirty="0"/>
              <a:t>«Elimina»</a:t>
            </a:r>
            <a:r>
              <a:rPr lang="it-IT" dirty="0"/>
              <a:t>.</a:t>
            </a:r>
          </a:p>
        </p:txBody>
      </p:sp>
      <p:sp>
        <p:nvSpPr>
          <p:cNvPr id="25" name="Freeform 19"/>
          <p:cNvSpPr>
            <a:spLocks noChangeAspect="1" noEditPoints="1"/>
          </p:cNvSpPr>
          <p:nvPr/>
        </p:nvSpPr>
        <p:spPr bwMode="auto">
          <a:xfrm rot="20598646" flipV="1">
            <a:off x="8706594" y="6211226"/>
            <a:ext cx="3693218" cy="827947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7251002" y="6989097"/>
            <a:ext cx="587162" cy="290294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pic>
        <p:nvPicPr>
          <p:cNvPr id="5" name="Picture 4" descr="Text&#10;&#10;Description automatically generated">
            <a:extLst>
              <a:ext uri="{FF2B5EF4-FFF2-40B4-BE49-F238E27FC236}">
                <a16:creationId xmlns:a16="http://schemas.microsoft.com/office/drawing/2014/main" id="{C5C6DF11-CC97-4498-A804-46DD2F3F3E1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85800" y="1164858"/>
            <a:ext cx="4325144" cy="548020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8B099FD4-67C0-4D02-98A0-E16CAA311B61}"/>
              </a:ext>
            </a:extLst>
          </p:cNvPr>
          <p:cNvSpPr/>
          <p:nvPr/>
        </p:nvSpPr>
        <p:spPr>
          <a:xfrm>
            <a:off x="6098802" y="1397321"/>
            <a:ext cx="1012434" cy="159860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700" dirty="0">
                <a:latin typeface="Titillium Web" panose="00000500000000000000" pitchFamily="2" charset="0"/>
              </a:rPr>
              <a:t>28/04/2022 12:00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6704EFF-EBD0-4182-883C-3E8F6AD2145A}"/>
              </a:ext>
            </a:extLst>
          </p:cNvPr>
          <p:cNvSpPr/>
          <p:nvPr/>
        </p:nvSpPr>
        <p:spPr>
          <a:xfrm>
            <a:off x="6236452" y="1384276"/>
            <a:ext cx="742724" cy="179601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1A303FD4-F8BF-8216-179B-6E16D0C298C5}"/>
              </a:ext>
            </a:extLst>
          </p:cNvPr>
          <p:cNvSpPr/>
          <p:nvPr/>
        </p:nvSpPr>
        <p:spPr>
          <a:xfrm>
            <a:off x="546448" y="7499176"/>
            <a:ext cx="2088232" cy="5947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4" name="Immagine 3">
            <a:extLst>
              <a:ext uri="{FF2B5EF4-FFF2-40B4-BE49-F238E27FC236}">
                <a16:creationId xmlns:a16="http://schemas.microsoft.com/office/drawing/2014/main" id="{8AB851F5-6EED-583E-19CA-53437850A4E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74440" y="7571133"/>
            <a:ext cx="2664183" cy="591363"/>
          </a:xfrm>
          <a:prstGeom prst="rect">
            <a:avLst/>
          </a:prstGeom>
        </p:spPr>
      </p:pic>
      <p:pic>
        <p:nvPicPr>
          <p:cNvPr id="9" name="Immagine 8">
            <a:extLst>
              <a:ext uri="{FF2B5EF4-FFF2-40B4-BE49-F238E27FC236}">
                <a16:creationId xmlns:a16="http://schemas.microsoft.com/office/drawing/2014/main" id="{908E9D3C-A766-7B38-85F1-E4407C404478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99002" y="1101468"/>
            <a:ext cx="6443817" cy="645712"/>
          </a:xfrm>
          <a:prstGeom prst="rect">
            <a:avLst/>
          </a:prstGeom>
        </p:spPr>
      </p:pic>
      <p:pic>
        <p:nvPicPr>
          <p:cNvPr id="7" name="Immagine 6">
            <a:extLst>
              <a:ext uri="{FF2B5EF4-FFF2-40B4-BE49-F238E27FC236}">
                <a16:creationId xmlns:a16="http://schemas.microsoft.com/office/drawing/2014/main" id="{117F992A-5CA4-F9C6-06E9-6037792DBCD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261183" y="2434051"/>
            <a:ext cx="5360078" cy="48818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0584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14630400" cy="8229600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9" name="Title 1"/>
          <p:cNvSpPr>
            <a:spLocks noGrp="1"/>
          </p:cNvSpPr>
          <p:nvPr>
            <p:ph type="title" idx="4294967295"/>
          </p:nvPr>
        </p:nvSpPr>
        <p:spPr>
          <a:xfrm>
            <a:off x="685800" y="1162472"/>
            <a:ext cx="13258800" cy="666725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rPr lang="it-IT" sz="4000" dirty="0">
                <a:solidFill>
                  <a:schemeClr val="bg1"/>
                </a:solidFill>
                <a:latin typeface="Titillium Web" panose="00000500000000000000" pitchFamily="2" charset="0"/>
              </a:rPr>
              <a:t>TITOLI DI RISERVA</a:t>
            </a:r>
          </a:p>
        </p:txBody>
      </p:sp>
      <p:pic>
        <p:nvPicPr>
          <p:cNvPr id="6" name="Picture 5" descr="A picture containing drawing&#10;&#10;Description automatically generated">
            <a:extLst>
              <a:ext uri="{FF2B5EF4-FFF2-40B4-BE49-F238E27FC236}">
                <a16:creationId xmlns:a16="http://schemas.microsoft.com/office/drawing/2014/main" id="{22F904A7-2301-4715-A564-1609FB3D72E9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6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50905" y="1557606"/>
            <a:ext cx="10322396" cy="72353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3819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magine 7">
            <a:extLst>
              <a:ext uri="{FF2B5EF4-FFF2-40B4-BE49-F238E27FC236}">
                <a16:creationId xmlns:a16="http://schemas.microsoft.com/office/drawing/2014/main" id="{81BB8809-8962-AEA5-3AEC-C2D3971D623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26107" y="1097369"/>
            <a:ext cx="8724132" cy="6127011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DI RISERVA – </a:t>
            </a:r>
            <a:r>
              <a:rPr lang="en-US"/>
              <a:t>INSERIMENTO TITOLI</a:t>
            </a:r>
            <a:endParaRPr lang="it-IT" dirty="0"/>
          </a:p>
        </p:txBody>
      </p:sp>
      <p:sp>
        <p:nvSpPr>
          <p:cNvPr id="11" name="Freeform 19"/>
          <p:cNvSpPr>
            <a:spLocks noChangeAspect="1" noEditPoints="1"/>
          </p:cNvSpPr>
          <p:nvPr/>
        </p:nvSpPr>
        <p:spPr bwMode="auto">
          <a:xfrm rot="20241053" flipV="1">
            <a:off x="9510767" y="4962788"/>
            <a:ext cx="3278944" cy="692986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11825876-E34F-45F7-8AA1-F45EE30D5642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02FF999-C636-415B-B1C0-2139C590AC46}"/>
              </a:ext>
            </a:extLst>
          </p:cNvPr>
          <p:cNvGrpSpPr/>
          <p:nvPr/>
        </p:nvGrpSpPr>
        <p:grpSpPr>
          <a:xfrm>
            <a:off x="3363042" y="4011957"/>
            <a:ext cx="10475486" cy="2435360"/>
            <a:chOff x="2558477" y="2849910"/>
            <a:chExt cx="10070326" cy="2435360"/>
          </a:xfrm>
        </p:grpSpPr>
        <p:sp>
          <p:nvSpPr>
            <p:cNvPr id="9" name="TextBox 8"/>
            <p:cNvSpPr txBox="1"/>
            <p:nvPr/>
          </p:nvSpPr>
          <p:spPr>
            <a:xfrm>
              <a:off x="9467813" y="2849910"/>
              <a:ext cx="3160990" cy="1046440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rgbClr val="F3ECD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lIns="182880" tIns="91440" rIns="182880" bIns="91440" rtlCol="0" anchor="ctr">
              <a:spAutoFit/>
            </a:bodyPr>
            <a:lstStyle>
              <a:defPPr>
                <a:defRPr lang="en-US"/>
              </a:defPPr>
              <a:lvl1pPr algn="ctr">
                <a:defRPr sz="1400">
                  <a:solidFill>
                    <a:srgbClr val="821F00"/>
                  </a:solidFill>
                  <a:latin typeface="Titillium Web" panose="00000500000000000000" pitchFamily="2" charset="0"/>
                </a:defRPr>
              </a:lvl1pPr>
            </a:lstStyle>
            <a:p>
              <a:pPr algn="l"/>
              <a:r>
                <a:rPr lang="it-IT" dirty="0"/>
                <a:t>Per inserire i titoli di riserva, dalla schermata principale, cliccare su </a:t>
              </a:r>
              <a:r>
                <a:rPr lang="it-IT" b="1" dirty="0"/>
                <a:t>«Azioni disponibili»</a:t>
              </a:r>
              <a:r>
                <a:rPr lang="it-IT" dirty="0"/>
                <a:t> e successivamente su </a:t>
              </a:r>
              <a:r>
                <a:rPr lang="it-IT" b="1" dirty="0"/>
                <a:t>«Inserisci».</a:t>
              </a: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2558477" y="3788628"/>
              <a:ext cx="5904796" cy="322719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15" name="Right Triangle 14"/>
            <p:cNvSpPr/>
            <p:nvPr/>
          </p:nvSpPr>
          <p:spPr>
            <a:xfrm>
              <a:off x="6564834" y="4083788"/>
              <a:ext cx="322590" cy="559132"/>
            </a:xfrm>
            <a:prstGeom prst="rtTriangl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5745402" y="3830510"/>
              <a:ext cx="945628" cy="263903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  <p:pic>
          <p:nvPicPr>
            <p:cNvPr id="10" name="Picture 9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95749" y="3994848"/>
              <a:ext cx="560659" cy="560659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 rotWithShape="1">
            <a:blip r:embed="rId5"/>
            <a:srcRect l="4182" t="1" b="29737"/>
            <a:stretch/>
          </p:blipFill>
          <p:spPr>
            <a:xfrm>
              <a:off x="6804724" y="4938080"/>
              <a:ext cx="1330788" cy="137229"/>
            </a:xfrm>
            <a:prstGeom prst="rect">
              <a:avLst/>
            </a:prstGeom>
          </p:spPr>
        </p:pic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418934" y="4553048"/>
              <a:ext cx="1829387" cy="360000"/>
            </a:xfrm>
            <a:prstGeom prst="rect">
              <a:avLst/>
            </a:prstGeom>
            <a:ln w="57150">
              <a:solidFill>
                <a:srgbClr val="7F7F7F"/>
              </a:solidFill>
            </a:ln>
          </p:spPr>
        </p:pic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03232" y="4724611"/>
              <a:ext cx="560659" cy="560659"/>
            </a:xfrm>
            <a:prstGeom prst="rect">
              <a:avLst/>
            </a:prstGeom>
          </p:spPr>
        </p:pic>
      </p:grpSp>
      <p:pic>
        <p:nvPicPr>
          <p:cNvPr id="19" name="Picture 18">
            <a:extLst>
              <a:ext uri="{FF2B5EF4-FFF2-40B4-BE49-F238E27FC236}">
                <a16:creationId xmlns:a16="http://schemas.microsoft.com/office/drawing/2014/main" id="{0F900341-8B5F-454B-9637-DA7EA133A118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4298" t="35507" r="5305" b="18142"/>
          <a:stretch/>
        </p:blipFill>
        <p:spPr>
          <a:xfrm>
            <a:off x="7787655" y="4228385"/>
            <a:ext cx="1653186" cy="278130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64B1F8E9-98F9-4930-8F70-D953114EFCF8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4182" t="41012" r="5305" b="18142"/>
          <a:stretch/>
        </p:blipFill>
        <p:spPr>
          <a:xfrm>
            <a:off x="7773131" y="4565810"/>
            <a:ext cx="1655309" cy="245096"/>
          </a:xfrm>
          <a:prstGeom prst="rect">
            <a:avLst/>
          </a:prstGeom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8938270F-2E4F-5A5E-9AD6-35848C4C202F}"/>
              </a:ext>
            </a:extLst>
          </p:cNvPr>
          <p:cNvSpPr/>
          <p:nvPr/>
        </p:nvSpPr>
        <p:spPr>
          <a:xfrm>
            <a:off x="546448" y="7499176"/>
            <a:ext cx="1948880" cy="6667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12F68CDD-55CD-71A8-A244-8413720D249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02432" y="7567035"/>
            <a:ext cx="2664183" cy="591363"/>
          </a:xfrm>
          <a:prstGeom prst="rect">
            <a:avLst/>
          </a:prstGeom>
        </p:spPr>
      </p:pic>
      <p:pic>
        <p:nvPicPr>
          <p:cNvPr id="20" name="Immagine 19">
            <a:extLst>
              <a:ext uri="{FF2B5EF4-FFF2-40B4-BE49-F238E27FC236}">
                <a16:creationId xmlns:a16="http://schemas.microsoft.com/office/drawing/2014/main" id="{92A46270-A200-3C51-C975-510D230D99A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788682" y="3851898"/>
            <a:ext cx="1652159" cy="274344"/>
          </a:xfrm>
          <a:prstGeom prst="rect">
            <a:avLst/>
          </a:prstGeom>
        </p:spPr>
      </p:pic>
      <p:pic>
        <p:nvPicPr>
          <p:cNvPr id="28" name="Immagine 27">
            <a:extLst>
              <a:ext uri="{FF2B5EF4-FFF2-40B4-BE49-F238E27FC236}">
                <a16:creationId xmlns:a16="http://schemas.microsoft.com/office/drawing/2014/main" id="{4482458B-B84D-4BA9-E42B-5A0301D5F63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819412" y="3199110"/>
            <a:ext cx="2316681" cy="5791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5776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DI RISERVA – </a:t>
            </a:r>
            <a:r>
              <a:rPr lang="en-US"/>
              <a:t>INSERIMENTO TITOLI</a:t>
            </a:r>
            <a:endParaRPr lang="it-IT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38778" y="1162472"/>
            <a:ext cx="6999773" cy="5400000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92630" y="3822923"/>
            <a:ext cx="560659" cy="560659"/>
          </a:xfrm>
          <a:prstGeom prst="rect">
            <a:avLst/>
          </a:prstGeom>
        </p:spPr>
      </p:pic>
      <p:sp>
        <p:nvSpPr>
          <p:cNvPr id="19" name="Rectangle 18"/>
          <p:cNvSpPr/>
          <p:nvPr/>
        </p:nvSpPr>
        <p:spPr>
          <a:xfrm>
            <a:off x="3867186" y="3577963"/>
            <a:ext cx="170079" cy="163864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20" name="TextBox 19"/>
          <p:cNvSpPr txBox="1"/>
          <p:nvPr/>
        </p:nvSpPr>
        <p:spPr>
          <a:xfrm>
            <a:off x="500295" y="2495579"/>
            <a:ext cx="2952687" cy="126188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Cliccare sulla spunta in corrispondenza dei </a:t>
            </a:r>
            <a:r>
              <a:rPr lang="it-IT" b="1" dirty="0"/>
              <a:t>titoli posseduti</a:t>
            </a:r>
            <a:r>
              <a:rPr lang="it-IT" dirty="0"/>
              <a:t>. In tal modo sarà possibile inserire i dettagli di tali titoli di riserva.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0399514" y="2015360"/>
            <a:ext cx="3468414" cy="84946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Inserire il </a:t>
            </a:r>
            <a:r>
              <a:rPr lang="it-IT" b="1" dirty="0"/>
              <a:t>nome dell’Ente </a:t>
            </a:r>
            <a:r>
              <a:rPr lang="it-IT" dirty="0"/>
              <a:t>che ha riconosciuto il titolo che dà luogo alla riserva</a:t>
            </a:r>
          </a:p>
        </p:txBody>
      </p:sp>
      <p:sp>
        <p:nvSpPr>
          <p:cNvPr id="23" name="Oval 22"/>
          <p:cNvSpPr/>
          <p:nvPr/>
        </p:nvSpPr>
        <p:spPr>
          <a:xfrm>
            <a:off x="10137494" y="1938665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2</a:t>
            </a:r>
          </a:p>
        </p:txBody>
      </p:sp>
      <p:sp>
        <p:nvSpPr>
          <p:cNvPr id="24" name="Oval 23"/>
          <p:cNvSpPr/>
          <p:nvPr/>
        </p:nvSpPr>
        <p:spPr>
          <a:xfrm>
            <a:off x="384487" y="2381975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1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990894" y="5155023"/>
            <a:ext cx="2884131" cy="84946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Attraverso il calendario, inserire la </a:t>
            </a:r>
            <a:r>
              <a:rPr lang="it-IT" b="1" dirty="0"/>
              <a:t>data di riconoscimento </a:t>
            </a:r>
            <a:r>
              <a:rPr lang="it-IT" dirty="0"/>
              <a:t>del titolo</a:t>
            </a:r>
          </a:p>
        </p:txBody>
      </p:sp>
      <p:sp>
        <p:nvSpPr>
          <p:cNvPr id="26" name="Oval 25"/>
          <p:cNvSpPr/>
          <p:nvPr/>
        </p:nvSpPr>
        <p:spPr>
          <a:xfrm>
            <a:off x="806530" y="4978896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3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0399514" y="4983583"/>
            <a:ext cx="3468414" cy="62786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Inserire il </a:t>
            </a:r>
            <a:r>
              <a:rPr lang="it-IT" b="1" dirty="0"/>
              <a:t>numero dell’atto </a:t>
            </a:r>
            <a:r>
              <a:rPr lang="it-IT" dirty="0"/>
              <a:t>di riconoscimento del titolo</a:t>
            </a:r>
          </a:p>
        </p:txBody>
      </p:sp>
      <p:sp>
        <p:nvSpPr>
          <p:cNvPr id="28" name="Oval 27"/>
          <p:cNvSpPr/>
          <p:nvPr/>
        </p:nvSpPr>
        <p:spPr>
          <a:xfrm>
            <a:off x="10137494" y="4906888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4</a:t>
            </a:r>
          </a:p>
        </p:txBody>
      </p:sp>
      <p:sp>
        <p:nvSpPr>
          <p:cNvPr id="30" name="Freeform 19"/>
          <p:cNvSpPr>
            <a:spLocks noChangeAspect="1" noEditPoints="1"/>
          </p:cNvSpPr>
          <p:nvPr/>
        </p:nvSpPr>
        <p:spPr bwMode="auto">
          <a:xfrm rot="20388790" flipV="1">
            <a:off x="8779387" y="3272221"/>
            <a:ext cx="1779558" cy="552501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31" name="Rectangle 30"/>
          <p:cNvSpPr/>
          <p:nvPr/>
        </p:nvSpPr>
        <p:spPr>
          <a:xfrm>
            <a:off x="4474442" y="3605997"/>
            <a:ext cx="4464000" cy="263904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21" name="Freeform 19"/>
          <p:cNvSpPr>
            <a:spLocks noChangeAspect="1" noEditPoints="1"/>
          </p:cNvSpPr>
          <p:nvPr/>
        </p:nvSpPr>
        <p:spPr bwMode="auto">
          <a:xfrm rot="19798104" flipH="1" flipV="1">
            <a:off x="3959405" y="4777493"/>
            <a:ext cx="2889097" cy="597417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6749686" y="4028420"/>
            <a:ext cx="2196000" cy="263904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33" name="Rectangle 32"/>
          <p:cNvSpPr/>
          <p:nvPr/>
        </p:nvSpPr>
        <p:spPr>
          <a:xfrm>
            <a:off x="6360771" y="4028420"/>
            <a:ext cx="288000" cy="263904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34" name="Freeform 19"/>
          <p:cNvSpPr>
            <a:spLocks noChangeAspect="1" noEditPoints="1"/>
          </p:cNvSpPr>
          <p:nvPr/>
        </p:nvSpPr>
        <p:spPr bwMode="auto">
          <a:xfrm rot="498118" flipH="1" flipV="1">
            <a:off x="2492834" y="4042848"/>
            <a:ext cx="1643830" cy="688049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35" name="Freeform 19"/>
          <p:cNvSpPr>
            <a:spLocks noChangeAspect="1" noEditPoints="1"/>
          </p:cNvSpPr>
          <p:nvPr/>
        </p:nvSpPr>
        <p:spPr bwMode="auto">
          <a:xfrm rot="801815">
            <a:off x="8892493" y="4142444"/>
            <a:ext cx="1779558" cy="500030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9EBDF1BF-D278-41D0-955C-86D96B00C40D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14842" y="1200383"/>
            <a:ext cx="3924300" cy="514350"/>
          </a:xfrm>
          <a:prstGeom prst="rect">
            <a:avLst/>
          </a:prstGeom>
        </p:spPr>
      </p:pic>
      <p:pic>
        <p:nvPicPr>
          <p:cNvPr id="36" name="Picture 3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38778" y="1145668"/>
            <a:ext cx="6999773" cy="599322"/>
          </a:xfrm>
          <a:prstGeom prst="rect">
            <a:avLst/>
          </a:prstGeom>
        </p:spPr>
      </p:pic>
      <p:pic>
        <p:nvPicPr>
          <p:cNvPr id="4" name="Picture 3" descr="Text&#10;&#10;Description automatically generated">
            <a:extLst>
              <a:ext uri="{FF2B5EF4-FFF2-40B4-BE49-F238E27FC236}">
                <a16:creationId xmlns:a16="http://schemas.microsoft.com/office/drawing/2014/main" id="{014503E5-0DC6-4CFA-B22B-1F0E67424F8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053774" y="1145668"/>
            <a:ext cx="4563250" cy="578189"/>
          </a:xfrm>
          <a:prstGeom prst="rect">
            <a:avLst/>
          </a:prstGeom>
        </p:spPr>
      </p:pic>
      <p:sp>
        <p:nvSpPr>
          <p:cNvPr id="37" name="Rectangle 36">
            <a:extLst>
              <a:ext uri="{FF2B5EF4-FFF2-40B4-BE49-F238E27FC236}">
                <a16:creationId xmlns:a16="http://schemas.microsoft.com/office/drawing/2014/main" id="{4B773117-BF40-40C3-95B2-00DCB2014087}"/>
              </a:ext>
            </a:extLst>
          </p:cNvPr>
          <p:cNvSpPr/>
          <p:nvPr/>
        </p:nvSpPr>
        <p:spPr>
          <a:xfrm>
            <a:off x="9012858" y="1434762"/>
            <a:ext cx="1012434" cy="159860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700" dirty="0">
                <a:latin typeface="Titillium Web" panose="00000500000000000000" pitchFamily="2" charset="0"/>
              </a:rPr>
              <a:t>28/04/2022 12:00</a:t>
            </a: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6DDFDFF2-A08B-4F69-B93B-3CE5AFA13934}"/>
              </a:ext>
            </a:extLst>
          </p:cNvPr>
          <p:cNvSpPr/>
          <p:nvPr/>
        </p:nvSpPr>
        <p:spPr>
          <a:xfrm>
            <a:off x="9168591" y="1447785"/>
            <a:ext cx="742724" cy="179601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ttangolo 2">
            <a:extLst>
              <a:ext uri="{FF2B5EF4-FFF2-40B4-BE49-F238E27FC236}">
                <a16:creationId xmlns:a16="http://schemas.microsoft.com/office/drawing/2014/main" id="{9A12D8A9-9866-24FD-FC8E-D144A64F2DE7}"/>
              </a:ext>
            </a:extLst>
          </p:cNvPr>
          <p:cNvSpPr/>
          <p:nvPr/>
        </p:nvSpPr>
        <p:spPr>
          <a:xfrm>
            <a:off x="500295" y="7571184"/>
            <a:ext cx="2134385" cy="57606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6" name="Immagine 5">
            <a:extLst>
              <a:ext uri="{FF2B5EF4-FFF2-40B4-BE49-F238E27FC236}">
                <a16:creationId xmlns:a16="http://schemas.microsoft.com/office/drawing/2014/main" id="{CECA402D-1A32-FBEF-D15E-8F05FE66A5D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89591" y="7619255"/>
            <a:ext cx="2664183" cy="591363"/>
          </a:xfrm>
          <a:prstGeom prst="rect">
            <a:avLst/>
          </a:prstGeom>
        </p:spPr>
      </p:pic>
      <p:pic>
        <p:nvPicPr>
          <p:cNvPr id="7" name="Immagine 6">
            <a:extLst>
              <a:ext uri="{FF2B5EF4-FFF2-40B4-BE49-F238E27FC236}">
                <a16:creationId xmlns:a16="http://schemas.microsoft.com/office/drawing/2014/main" id="{691056BD-3A4D-D9FC-2D35-994A29B490C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038778" y="1140090"/>
            <a:ext cx="6999773" cy="6462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6644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30" grpId="0" animBg="1"/>
      <p:bldP spid="31" grpId="0" animBg="1"/>
      <p:bldP spid="21" grpId="0" animBg="1"/>
      <p:bldP spid="32" grpId="0" animBg="1"/>
      <p:bldP spid="33" grpId="0" animBg="1"/>
      <p:bldP spid="34" grpId="0" animBg="1"/>
      <p:bldP spid="35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DI RISERVA – </a:t>
            </a:r>
            <a:r>
              <a:rPr lang="en-US"/>
              <a:t>INSERIMENTO TITOLI</a:t>
            </a:r>
            <a:endParaRPr lang="it-IT" dirty="0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9EBDF1BF-D278-41D0-955C-86D96B00C40D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ttangolo 2">
            <a:extLst>
              <a:ext uri="{FF2B5EF4-FFF2-40B4-BE49-F238E27FC236}">
                <a16:creationId xmlns:a16="http://schemas.microsoft.com/office/drawing/2014/main" id="{9A12D8A9-9866-24FD-FC8E-D144A64F2DE7}"/>
              </a:ext>
            </a:extLst>
          </p:cNvPr>
          <p:cNvSpPr/>
          <p:nvPr/>
        </p:nvSpPr>
        <p:spPr>
          <a:xfrm>
            <a:off x="500295" y="7571184"/>
            <a:ext cx="2134385" cy="57606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6" name="Immagine 5">
            <a:extLst>
              <a:ext uri="{FF2B5EF4-FFF2-40B4-BE49-F238E27FC236}">
                <a16:creationId xmlns:a16="http://schemas.microsoft.com/office/drawing/2014/main" id="{CECA402D-1A32-FBEF-D15E-8F05FE66A5D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9591" y="7619255"/>
            <a:ext cx="2664183" cy="591363"/>
          </a:xfrm>
          <a:prstGeom prst="rect">
            <a:avLst/>
          </a:prstGeom>
        </p:spPr>
      </p:pic>
      <p:pic>
        <p:nvPicPr>
          <p:cNvPr id="9" name="Immagine 8">
            <a:extLst>
              <a:ext uri="{FF2B5EF4-FFF2-40B4-BE49-F238E27FC236}">
                <a16:creationId xmlns:a16="http://schemas.microsoft.com/office/drawing/2014/main" id="{C210BABF-706E-5F80-E7EC-9E2A9A344D8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5800" y="1166215"/>
            <a:ext cx="7489549" cy="2364250"/>
          </a:xfrm>
          <a:prstGeom prst="rect">
            <a:avLst/>
          </a:prstGeom>
        </p:spPr>
      </p:pic>
      <p:sp>
        <p:nvSpPr>
          <p:cNvPr id="11" name="CasellaDiTesto 10">
            <a:extLst>
              <a:ext uri="{FF2B5EF4-FFF2-40B4-BE49-F238E27FC236}">
                <a16:creationId xmlns:a16="http://schemas.microsoft.com/office/drawing/2014/main" id="{3A005FA8-76ED-417E-9FB7-1A7112DB1D6E}"/>
              </a:ext>
            </a:extLst>
          </p:cNvPr>
          <p:cNvSpPr txBox="1"/>
          <p:nvPr/>
        </p:nvSpPr>
        <p:spPr>
          <a:xfrm>
            <a:off x="8755360" y="2170584"/>
            <a:ext cx="4870689" cy="1169551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it-IT" sz="1400" dirty="0">
                <a:solidFill>
                  <a:srgbClr val="821F00"/>
                </a:solidFill>
                <a:latin typeface="Titillium Web" panose="00000500000000000000" pitchFamily="2" charset="0"/>
              </a:rPr>
              <a:t>Per inserire la </a:t>
            </a:r>
            <a:r>
              <a:rPr lang="it-IT" sz="1400" b="1" dirty="0">
                <a:solidFill>
                  <a:srgbClr val="821F00"/>
                </a:solidFill>
                <a:latin typeface="Titillium Web" panose="00000500000000000000" pitchFamily="2" charset="0"/>
              </a:rPr>
              <a:t>riserva S </a:t>
            </a:r>
            <a:r>
              <a:rPr lang="it-IT" sz="1400" dirty="0">
                <a:solidFill>
                  <a:srgbClr val="821F00"/>
                </a:solidFill>
                <a:latin typeface="Titillium Web" panose="00000500000000000000" pitchFamily="2" charset="0"/>
              </a:rPr>
              <a:t>è necessario allegare il certificato di attestazione della riserva. Per allegare il certificato, è necessario prima spuntare il relativo check-box e successivamente sarà disponibile il tasto ‘Sfoglia’ per effettuare l’upload del certificato. </a:t>
            </a:r>
          </a:p>
        </p:txBody>
      </p:sp>
      <p:sp>
        <p:nvSpPr>
          <p:cNvPr id="12" name="Rettangolo 11">
            <a:extLst>
              <a:ext uri="{FF2B5EF4-FFF2-40B4-BE49-F238E27FC236}">
                <a16:creationId xmlns:a16="http://schemas.microsoft.com/office/drawing/2014/main" id="{DF00D77D-8E74-BF5D-A94E-49BB00794F28}"/>
              </a:ext>
            </a:extLst>
          </p:cNvPr>
          <p:cNvSpPr/>
          <p:nvPr/>
        </p:nvSpPr>
        <p:spPr>
          <a:xfrm>
            <a:off x="906488" y="2170584"/>
            <a:ext cx="288032" cy="432048"/>
          </a:xfrm>
          <a:prstGeom prst="rect">
            <a:avLst/>
          </a:prstGeom>
          <a:noFill/>
          <a:ln w="38100">
            <a:solidFill>
              <a:srgbClr val="FFC000"/>
            </a:solidFill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15" name="Immagine 14">
            <a:extLst>
              <a:ext uri="{FF2B5EF4-FFF2-40B4-BE49-F238E27FC236}">
                <a16:creationId xmlns:a16="http://schemas.microsoft.com/office/drawing/2014/main" id="{1B23DE7B-85C8-4155-BCB8-F33D9E70CC9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154960" y="3826768"/>
            <a:ext cx="8190391" cy="2522892"/>
          </a:xfrm>
          <a:prstGeom prst="rect">
            <a:avLst/>
          </a:prstGeom>
        </p:spPr>
      </p:pic>
      <p:sp>
        <p:nvSpPr>
          <p:cNvPr id="16" name="Rettangolo 15">
            <a:extLst>
              <a:ext uri="{FF2B5EF4-FFF2-40B4-BE49-F238E27FC236}">
                <a16:creationId xmlns:a16="http://schemas.microsoft.com/office/drawing/2014/main" id="{B838148D-9DBF-DB13-A932-18613C7EBDCF}"/>
              </a:ext>
            </a:extLst>
          </p:cNvPr>
          <p:cNvSpPr/>
          <p:nvPr/>
        </p:nvSpPr>
        <p:spPr>
          <a:xfrm>
            <a:off x="6307088" y="5770984"/>
            <a:ext cx="1008112" cy="360040"/>
          </a:xfrm>
          <a:prstGeom prst="rect">
            <a:avLst/>
          </a:prstGeom>
          <a:noFill/>
          <a:ln w="38100">
            <a:solidFill>
              <a:srgbClr val="EF7A07"/>
            </a:solidFill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18" name="Immagine 17">
            <a:extLst>
              <a:ext uri="{FF2B5EF4-FFF2-40B4-BE49-F238E27FC236}">
                <a16:creationId xmlns:a16="http://schemas.microsoft.com/office/drawing/2014/main" id="{6E5BD342-8023-70AB-DC9A-5304B846C44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3714082">
            <a:off x="2182837" y="3524069"/>
            <a:ext cx="2916375" cy="1732072"/>
          </a:xfrm>
          <a:prstGeom prst="rect">
            <a:avLst/>
          </a:prstGeom>
        </p:spPr>
      </p:pic>
      <p:pic>
        <p:nvPicPr>
          <p:cNvPr id="39" name="Immagine 38">
            <a:extLst>
              <a:ext uri="{FF2B5EF4-FFF2-40B4-BE49-F238E27FC236}">
                <a16:creationId xmlns:a16="http://schemas.microsoft.com/office/drawing/2014/main" id="{F4AEBC46-7A04-B732-BD8F-2897CA8EEE1C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473878" y="5951004"/>
            <a:ext cx="560881" cy="560881"/>
          </a:xfrm>
          <a:prstGeom prst="rect">
            <a:avLst/>
          </a:prstGeom>
        </p:spPr>
      </p:pic>
      <p:pic>
        <p:nvPicPr>
          <p:cNvPr id="40" name="Immagine 39">
            <a:extLst>
              <a:ext uri="{FF2B5EF4-FFF2-40B4-BE49-F238E27FC236}">
                <a16:creationId xmlns:a16="http://schemas.microsoft.com/office/drawing/2014/main" id="{9B7FDF30-7D2D-AED6-58E2-7F893973768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70063" y="2398583"/>
            <a:ext cx="560881" cy="5608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8148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22607" y="1692455"/>
            <a:ext cx="7392297" cy="4091055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DI RISERVA – </a:t>
            </a:r>
            <a:r>
              <a:rPr lang="en-US"/>
              <a:t>INSERIMENTO TITOLI</a:t>
            </a:r>
            <a:endParaRPr lang="it-IT" dirty="0"/>
          </a:p>
        </p:txBody>
      </p:sp>
      <p:sp>
        <p:nvSpPr>
          <p:cNvPr id="29" name="TextBox 28"/>
          <p:cNvSpPr txBox="1"/>
          <p:nvPr/>
        </p:nvSpPr>
        <p:spPr>
          <a:xfrm>
            <a:off x="469046" y="1334272"/>
            <a:ext cx="2852044" cy="104644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Questa sezione va compilata </a:t>
            </a:r>
            <a:r>
              <a:rPr lang="it-IT" b="1" dirty="0"/>
              <a:t>solo se sono stati selezionati </a:t>
            </a:r>
            <a:r>
              <a:rPr lang="it-IT" dirty="0"/>
              <a:t>i titoli di riserva di cui ai punti </a:t>
            </a:r>
            <a:r>
              <a:rPr lang="it-IT" b="1" dirty="0"/>
              <a:t>B,C,D,E,M,N,P</a:t>
            </a:r>
            <a:r>
              <a:rPr lang="it-IT" dirty="0"/>
              <a:t>.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0759579" y="1664494"/>
            <a:ext cx="3468414" cy="126188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Se è stata selezionata la spunta di cui al punto </a:t>
            </a:r>
            <a:r>
              <a:rPr lang="it-IT" b="1" dirty="0"/>
              <a:t>1a</a:t>
            </a:r>
            <a:r>
              <a:rPr lang="it-IT" dirty="0"/>
              <a:t>, è necessario selezionare la </a:t>
            </a:r>
            <a:r>
              <a:rPr lang="it-IT" b="1" dirty="0"/>
              <a:t>Provincia</a:t>
            </a:r>
            <a:r>
              <a:rPr lang="it-IT" dirty="0"/>
              <a:t> di iscrizione negli elenchi dei centri dell’impiego di cui alla Legge n. 68/99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10595723" y="5584290"/>
            <a:ext cx="3468414" cy="104644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Se è stata selezionata la spunta di cui al punto </a:t>
            </a:r>
            <a:r>
              <a:rPr lang="it-IT" b="1" dirty="0"/>
              <a:t>1b</a:t>
            </a:r>
            <a:r>
              <a:rPr lang="it-IT" dirty="0"/>
              <a:t>, è necessario </a:t>
            </a:r>
            <a:r>
              <a:rPr lang="it-IT" b="1" dirty="0"/>
              <a:t>inserire la data e la procedura</a:t>
            </a:r>
            <a:r>
              <a:rPr lang="it-IT" dirty="0"/>
              <a:t> in cui è stata presentata in precedenza la certificazione richiesta</a:t>
            </a:r>
          </a:p>
        </p:txBody>
      </p:sp>
      <p:sp>
        <p:nvSpPr>
          <p:cNvPr id="40" name="Freeform 19"/>
          <p:cNvSpPr>
            <a:spLocks noChangeAspect="1" noEditPoints="1"/>
          </p:cNvSpPr>
          <p:nvPr/>
        </p:nvSpPr>
        <p:spPr bwMode="auto">
          <a:xfrm rot="20388790" flipV="1">
            <a:off x="10308200" y="3159954"/>
            <a:ext cx="1779558" cy="552501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41" name="Freeform 19"/>
          <p:cNvSpPr>
            <a:spLocks noChangeAspect="1" noEditPoints="1"/>
          </p:cNvSpPr>
          <p:nvPr/>
        </p:nvSpPr>
        <p:spPr bwMode="auto">
          <a:xfrm rot="801815">
            <a:off x="10278719" y="4798902"/>
            <a:ext cx="1779558" cy="500030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4590928" y="3294117"/>
            <a:ext cx="5695858" cy="828242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43" name="Rectangle 42"/>
          <p:cNvSpPr/>
          <p:nvPr/>
        </p:nvSpPr>
        <p:spPr>
          <a:xfrm>
            <a:off x="4554467" y="4778113"/>
            <a:ext cx="5695858" cy="351255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44" name="Rectangle 43"/>
          <p:cNvSpPr/>
          <p:nvPr/>
        </p:nvSpPr>
        <p:spPr>
          <a:xfrm>
            <a:off x="4192793" y="3406677"/>
            <a:ext cx="170079" cy="163864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45" name="Rectangle 44"/>
          <p:cNvSpPr/>
          <p:nvPr/>
        </p:nvSpPr>
        <p:spPr>
          <a:xfrm>
            <a:off x="4192793" y="4580261"/>
            <a:ext cx="170079" cy="163864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pic>
        <p:nvPicPr>
          <p:cNvPr id="46" name="Picture 4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4888" y="3630335"/>
            <a:ext cx="432000" cy="432000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4888" y="4762920"/>
            <a:ext cx="432000" cy="432000"/>
          </a:xfrm>
          <a:prstGeom prst="rect">
            <a:avLst/>
          </a:prstGeom>
        </p:spPr>
      </p:pic>
      <p:sp>
        <p:nvSpPr>
          <p:cNvPr id="48" name="TextBox 47"/>
          <p:cNvSpPr txBox="1"/>
          <p:nvPr/>
        </p:nvSpPr>
        <p:spPr>
          <a:xfrm>
            <a:off x="525131" y="3004512"/>
            <a:ext cx="2952687" cy="104644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Cliccare su questa spunta se si è </a:t>
            </a:r>
            <a:r>
              <a:rPr lang="it-IT" b="1" dirty="0"/>
              <a:t>iscritti negli elenchi dei centri dell’impiego di cui alla Legge n. 68/99</a:t>
            </a:r>
          </a:p>
        </p:txBody>
      </p:sp>
      <p:sp>
        <p:nvSpPr>
          <p:cNvPr id="49" name="Oval 48"/>
          <p:cNvSpPr/>
          <p:nvPr/>
        </p:nvSpPr>
        <p:spPr>
          <a:xfrm>
            <a:off x="409323" y="2881674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1a</a:t>
            </a:r>
          </a:p>
        </p:txBody>
      </p:sp>
      <p:sp>
        <p:nvSpPr>
          <p:cNvPr id="51" name="Freeform 19"/>
          <p:cNvSpPr>
            <a:spLocks noChangeAspect="1" noEditPoints="1"/>
          </p:cNvSpPr>
          <p:nvPr/>
        </p:nvSpPr>
        <p:spPr bwMode="auto">
          <a:xfrm rot="20821320" flipH="1" flipV="1">
            <a:off x="2803018" y="3872057"/>
            <a:ext cx="1494391" cy="603465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353361" y="4807167"/>
            <a:ext cx="2952687" cy="1071062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In alternativa, cliccare su questa spunta </a:t>
            </a:r>
            <a:r>
              <a:rPr lang="it-IT" b="1" dirty="0"/>
              <a:t>se non si è iscritti negli elenchi dei centri dell’impiego di cui alla Legge n. 68/99</a:t>
            </a:r>
          </a:p>
        </p:txBody>
      </p:sp>
      <p:sp>
        <p:nvSpPr>
          <p:cNvPr id="52" name="Freeform 19"/>
          <p:cNvSpPr>
            <a:spLocks noChangeAspect="1" noEditPoints="1"/>
          </p:cNvSpPr>
          <p:nvPr/>
        </p:nvSpPr>
        <p:spPr bwMode="auto">
          <a:xfrm rot="20890850" flipH="1" flipV="1">
            <a:off x="3045976" y="5184227"/>
            <a:ext cx="1494391" cy="648387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56" name="Oval 55"/>
          <p:cNvSpPr/>
          <p:nvPr/>
        </p:nvSpPr>
        <p:spPr>
          <a:xfrm>
            <a:off x="213374" y="4614383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1b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8BCFE3E7-6C47-4DA0-87CC-ED70D78C5E22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10627568" y="1594520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2a</a:t>
            </a:r>
          </a:p>
        </p:txBody>
      </p:sp>
      <p:sp>
        <p:nvSpPr>
          <p:cNvPr id="23" name="Oval 22"/>
          <p:cNvSpPr/>
          <p:nvPr/>
        </p:nvSpPr>
        <p:spPr>
          <a:xfrm>
            <a:off x="10447091" y="5419120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2b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97091A10-382A-6BCE-E800-8CDDA91D9AB5}"/>
              </a:ext>
            </a:extLst>
          </p:cNvPr>
          <p:cNvSpPr/>
          <p:nvPr/>
        </p:nvSpPr>
        <p:spPr>
          <a:xfrm>
            <a:off x="525131" y="7571184"/>
            <a:ext cx="2037541" cy="5040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4" name="Immagine 3">
            <a:extLst>
              <a:ext uri="{FF2B5EF4-FFF2-40B4-BE49-F238E27FC236}">
                <a16:creationId xmlns:a16="http://schemas.microsoft.com/office/drawing/2014/main" id="{967ECDC1-443A-5565-2B5F-CFE8BAFB686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9046" y="7527530"/>
            <a:ext cx="2664183" cy="591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9513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8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8" grpId="0" animBg="1"/>
      <p:bldP spid="49" grpId="0" animBg="1"/>
      <p:bldP spid="51" grpId="0" animBg="1"/>
      <p:bldP spid="53" grpId="0" animBg="1"/>
      <p:bldP spid="52" grpId="0" animBg="1"/>
      <p:bldP spid="56" grpId="0" animBg="1"/>
      <p:bldP spid="22" grpId="0" animBg="1"/>
      <p:bldP spid="23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14889" y="1919287"/>
            <a:ext cx="7934325" cy="4391025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DI RISERVA – </a:t>
            </a:r>
            <a:r>
              <a:rPr lang="en-US"/>
              <a:t>INSERIMENTO TITOLI</a:t>
            </a:r>
            <a:endParaRPr lang="it-IT" dirty="0"/>
          </a:p>
        </p:txBody>
      </p:sp>
      <p:sp>
        <p:nvSpPr>
          <p:cNvPr id="23" name="TextBox 22"/>
          <p:cNvSpPr txBox="1"/>
          <p:nvPr/>
        </p:nvSpPr>
        <p:spPr>
          <a:xfrm>
            <a:off x="9403432" y="4546848"/>
            <a:ext cx="3468414" cy="61555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Dopo aver inserito i titoli posseduti è necessario cliccare sul tasto </a:t>
            </a:r>
            <a:r>
              <a:rPr lang="it-IT" b="1" dirty="0"/>
              <a:t>«Inserisci»</a:t>
            </a:r>
          </a:p>
        </p:txBody>
      </p:sp>
      <p:sp>
        <p:nvSpPr>
          <p:cNvPr id="24" name="Freeform 19"/>
          <p:cNvSpPr>
            <a:spLocks noChangeAspect="1" noEditPoints="1"/>
          </p:cNvSpPr>
          <p:nvPr/>
        </p:nvSpPr>
        <p:spPr bwMode="auto">
          <a:xfrm rot="20388790" flipV="1">
            <a:off x="7645096" y="5915761"/>
            <a:ext cx="2385917" cy="552501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9980" y="6192012"/>
            <a:ext cx="432000" cy="432000"/>
          </a:xfrm>
          <a:prstGeom prst="rect">
            <a:avLst/>
          </a:prstGeom>
        </p:spPr>
      </p:pic>
      <p:sp>
        <p:nvSpPr>
          <p:cNvPr id="26" name="Rectangle 25"/>
          <p:cNvSpPr/>
          <p:nvPr/>
        </p:nvSpPr>
        <p:spPr>
          <a:xfrm>
            <a:off x="7099176" y="5842992"/>
            <a:ext cx="699255" cy="421028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3CB592C-446C-484D-8315-FD3B70A3A6D0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ttangolo 2">
            <a:extLst>
              <a:ext uri="{FF2B5EF4-FFF2-40B4-BE49-F238E27FC236}">
                <a16:creationId xmlns:a16="http://schemas.microsoft.com/office/drawing/2014/main" id="{F7253F18-F849-D795-66F9-3E265376F234}"/>
              </a:ext>
            </a:extLst>
          </p:cNvPr>
          <p:cNvSpPr/>
          <p:nvPr/>
        </p:nvSpPr>
        <p:spPr>
          <a:xfrm>
            <a:off x="546448" y="7571184"/>
            <a:ext cx="2088232" cy="5040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4" name="Immagine 3">
            <a:extLst>
              <a:ext uri="{FF2B5EF4-FFF2-40B4-BE49-F238E27FC236}">
                <a16:creationId xmlns:a16="http://schemas.microsoft.com/office/drawing/2014/main" id="{117D5ED1-2F64-C10D-E222-821044EC12C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2432" y="7555482"/>
            <a:ext cx="2664183" cy="591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8803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  <p:bldP spid="26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>
            <a:extLst>
              <a:ext uri="{FF2B5EF4-FFF2-40B4-BE49-F238E27FC236}">
                <a16:creationId xmlns:a16="http://schemas.microsoft.com/office/drawing/2014/main" id="{A83A2D35-80FD-473F-8FC8-DF976A2264A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1" t="35609" r="5916" b="24252"/>
          <a:stretch/>
        </p:blipFill>
        <p:spPr>
          <a:xfrm>
            <a:off x="8170484" y="4367355"/>
            <a:ext cx="1670298" cy="240863"/>
          </a:xfrm>
          <a:prstGeom prst="rect">
            <a:avLst/>
          </a:prstGeom>
        </p:spPr>
      </p:pic>
      <p:grpSp>
        <p:nvGrpSpPr>
          <p:cNvPr id="20" name="Group 19">
            <a:extLst>
              <a:ext uri="{FF2B5EF4-FFF2-40B4-BE49-F238E27FC236}">
                <a16:creationId xmlns:a16="http://schemas.microsoft.com/office/drawing/2014/main" id="{44D6F5A9-682D-49EF-AD59-8724BE8AE26A}"/>
              </a:ext>
            </a:extLst>
          </p:cNvPr>
          <p:cNvGrpSpPr/>
          <p:nvPr/>
        </p:nvGrpSpPr>
        <p:grpSpPr>
          <a:xfrm>
            <a:off x="3522378" y="1236691"/>
            <a:ext cx="7585645" cy="5756219"/>
            <a:chOff x="3138736" y="1272645"/>
            <a:chExt cx="7585645" cy="5756219"/>
          </a:xfrm>
        </p:grpSpPr>
        <p:pic>
          <p:nvPicPr>
            <p:cNvPr id="21" name="Picture 20" descr="Graphical user interface, application, table&#10;&#10;Description automatically generated">
              <a:extLst>
                <a:ext uri="{FF2B5EF4-FFF2-40B4-BE49-F238E27FC236}">
                  <a16:creationId xmlns:a16="http://schemas.microsoft.com/office/drawing/2014/main" id="{DB1FE48D-A854-4546-8972-4464EB05A1E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138736" y="1272645"/>
              <a:ext cx="7585645" cy="5756219"/>
            </a:xfrm>
            <a:prstGeom prst="rect">
              <a:avLst/>
            </a:prstGeom>
          </p:spPr>
        </p:pic>
        <p:pic>
          <p:nvPicPr>
            <p:cNvPr id="22" name="Picture 21" descr="Text&#10;&#10;Description automatically generated">
              <a:extLst>
                <a:ext uri="{FF2B5EF4-FFF2-40B4-BE49-F238E27FC236}">
                  <a16:creationId xmlns:a16="http://schemas.microsoft.com/office/drawing/2014/main" id="{54CE4D40-470E-4AF5-ADA2-51A8129DF8D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256086" y="1272645"/>
              <a:ext cx="4894317" cy="620138"/>
            </a:xfrm>
            <a:prstGeom prst="rect">
              <a:avLst/>
            </a:prstGeom>
          </p:spPr>
        </p:pic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F7B711B0-480E-4D23-A028-C20A124BD50D}"/>
                </a:ext>
              </a:extLst>
            </p:cNvPr>
            <p:cNvSpPr/>
            <p:nvPr/>
          </p:nvSpPr>
          <p:spPr>
            <a:xfrm>
              <a:off x="9660817" y="1548469"/>
              <a:ext cx="1053879" cy="163328"/>
            </a:xfrm>
            <a:prstGeom prst="rect">
              <a:avLst/>
            </a:prstGeom>
            <a:solidFill>
              <a:srgbClr val="0065CE"/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t-IT" sz="700" dirty="0">
                  <a:latin typeface="Titillium Web" panose="00000500000000000000" pitchFamily="2" charset="0"/>
                </a:rPr>
                <a:t>28/04/2022 12:00</a:t>
              </a: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4A9E1162-F6C2-4796-A207-CE3821753DCD}"/>
                </a:ext>
              </a:extLst>
            </p:cNvPr>
            <p:cNvSpPr/>
            <p:nvPr/>
          </p:nvSpPr>
          <p:spPr>
            <a:xfrm>
              <a:off x="9768726" y="1576787"/>
              <a:ext cx="846228" cy="161995"/>
            </a:xfrm>
            <a:prstGeom prst="rect">
              <a:avLst/>
            </a:prstGeom>
            <a:solidFill>
              <a:srgbClr val="0065CE"/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DI RISERVA – </a:t>
            </a:r>
            <a:r>
              <a:rPr lang="en-US"/>
              <a:t>MODIFICA TITOLI</a:t>
            </a:r>
            <a:endParaRPr lang="it-IT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F81E8D4-62A3-4C79-B982-70ED3BB48776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B2E55FF-08AD-43E8-A6AA-B2714E72C769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1" t="35609" r="5916" b="24252"/>
          <a:stretch/>
        </p:blipFill>
        <p:spPr>
          <a:xfrm>
            <a:off x="8174812" y="3242450"/>
            <a:ext cx="1670298" cy="240863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7F157039-469F-4065-89E7-0AEF6D61EA1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1" t="35609" r="5916" b="24252"/>
          <a:stretch/>
        </p:blipFill>
        <p:spPr>
          <a:xfrm>
            <a:off x="8174812" y="3731174"/>
            <a:ext cx="1670298" cy="240863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6AE735B8-95A3-4FC7-84B7-8DFE6317FC8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1" t="35609" r="5916" b="24252"/>
          <a:stretch/>
        </p:blipFill>
        <p:spPr>
          <a:xfrm>
            <a:off x="8170484" y="4083518"/>
            <a:ext cx="1670298" cy="240863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4A96250C-B868-4C90-ABAF-6173F4A14EA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751" t="35609" r="5916" b="24252"/>
          <a:stretch/>
        </p:blipFill>
        <p:spPr>
          <a:xfrm>
            <a:off x="8166980" y="4370676"/>
            <a:ext cx="1670298" cy="240863"/>
          </a:xfrm>
          <a:prstGeom prst="rect">
            <a:avLst/>
          </a:prstGeom>
        </p:spPr>
      </p:pic>
      <p:grpSp>
        <p:nvGrpSpPr>
          <p:cNvPr id="19" name="Group 18">
            <a:extLst>
              <a:ext uri="{FF2B5EF4-FFF2-40B4-BE49-F238E27FC236}">
                <a16:creationId xmlns:a16="http://schemas.microsoft.com/office/drawing/2014/main" id="{2896B7E4-4273-4380-B5CB-475C9C5E9AE3}"/>
              </a:ext>
            </a:extLst>
          </p:cNvPr>
          <p:cNvGrpSpPr/>
          <p:nvPr/>
        </p:nvGrpSpPr>
        <p:grpSpPr>
          <a:xfrm>
            <a:off x="4002832" y="3501197"/>
            <a:ext cx="10259503" cy="2477651"/>
            <a:chOff x="2954659" y="3020975"/>
            <a:chExt cx="10259503" cy="2477651"/>
          </a:xfrm>
        </p:grpSpPr>
        <p:sp>
          <p:nvSpPr>
            <p:cNvPr id="5" name="TextBox 4"/>
            <p:cNvSpPr txBox="1"/>
            <p:nvPr/>
          </p:nvSpPr>
          <p:spPr>
            <a:xfrm>
              <a:off x="9219355" y="3020975"/>
              <a:ext cx="3994807" cy="830997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rgbClr val="F3ECD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lIns="182880" tIns="91440" rIns="182880" bIns="91440" rtlCol="0" anchor="ctr">
              <a:spAutoFit/>
            </a:bodyPr>
            <a:lstStyle>
              <a:defPPr>
                <a:defRPr lang="en-US"/>
              </a:defPPr>
              <a:lvl1pPr algn="ctr">
                <a:defRPr sz="1400">
                  <a:solidFill>
                    <a:srgbClr val="821F00"/>
                  </a:solidFill>
                  <a:latin typeface="Titillium Web" panose="00000500000000000000" pitchFamily="2" charset="0"/>
                </a:defRPr>
              </a:lvl1pPr>
            </a:lstStyle>
            <a:p>
              <a:pPr algn="l"/>
              <a:r>
                <a:rPr lang="it-IT" dirty="0"/>
                <a:t>Per </a:t>
              </a:r>
              <a:r>
                <a:rPr lang="it-IT" b="1" dirty="0"/>
                <a:t>modificare</a:t>
              </a:r>
              <a:r>
                <a:rPr lang="it-IT" dirty="0"/>
                <a:t> i titoli di riserva, dalla schermata principale, cliccare su </a:t>
              </a:r>
              <a:r>
                <a:rPr lang="it-IT" b="1" dirty="0"/>
                <a:t>«Azioni disponibili»</a:t>
              </a:r>
              <a:r>
                <a:rPr lang="it-IT" dirty="0"/>
                <a:t> e successivamente su </a:t>
              </a:r>
              <a:r>
                <a:rPr lang="it-IT" b="1" dirty="0"/>
                <a:t>«Modifica»</a:t>
              </a:r>
              <a:r>
                <a:rPr lang="it-IT" dirty="0"/>
                <a:t>.</a:t>
              </a:r>
            </a:p>
          </p:txBody>
        </p:sp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23011" y="4123070"/>
              <a:ext cx="560659" cy="560659"/>
            </a:xfrm>
            <a:prstGeom prst="rect">
              <a:avLst/>
            </a:prstGeom>
          </p:spPr>
        </p:pic>
        <p:sp>
          <p:nvSpPr>
            <p:cNvPr id="7" name="Freeform 19"/>
            <p:cNvSpPr>
              <a:spLocks noChangeAspect="1" noEditPoints="1"/>
            </p:cNvSpPr>
            <p:nvPr/>
          </p:nvSpPr>
          <p:spPr bwMode="auto">
            <a:xfrm rot="20241053" flipV="1">
              <a:off x="8700931" y="4441948"/>
              <a:ext cx="2793842" cy="692986"/>
            </a:xfrm>
            <a:custGeom>
              <a:avLst/>
              <a:gdLst>
                <a:gd name="T0" fmla="*/ 715 w 868"/>
                <a:gd name="T1" fmla="*/ 128 h 351"/>
                <a:gd name="T2" fmla="*/ 363 w 868"/>
                <a:gd name="T3" fmla="*/ 50 h 351"/>
                <a:gd name="T4" fmla="*/ 226 w 868"/>
                <a:gd name="T5" fmla="*/ 94 h 351"/>
                <a:gd name="T6" fmla="*/ 155 w 868"/>
                <a:gd name="T7" fmla="*/ 112 h 351"/>
                <a:gd name="T8" fmla="*/ 111 w 868"/>
                <a:gd name="T9" fmla="*/ 138 h 351"/>
                <a:gd name="T10" fmla="*/ 85 w 868"/>
                <a:gd name="T11" fmla="*/ 163 h 351"/>
                <a:gd name="T12" fmla="*/ 104 w 868"/>
                <a:gd name="T13" fmla="*/ 185 h 351"/>
                <a:gd name="T14" fmla="*/ 69 w 868"/>
                <a:gd name="T15" fmla="*/ 174 h 351"/>
                <a:gd name="T16" fmla="*/ 92 w 868"/>
                <a:gd name="T17" fmla="*/ 203 h 351"/>
                <a:gd name="T18" fmla="*/ 66 w 868"/>
                <a:gd name="T19" fmla="*/ 192 h 351"/>
                <a:gd name="T20" fmla="*/ 75 w 868"/>
                <a:gd name="T21" fmla="*/ 207 h 351"/>
                <a:gd name="T22" fmla="*/ 72 w 868"/>
                <a:gd name="T23" fmla="*/ 224 h 351"/>
                <a:gd name="T24" fmla="*/ 64 w 868"/>
                <a:gd name="T25" fmla="*/ 228 h 351"/>
                <a:gd name="T26" fmla="*/ 29 w 868"/>
                <a:gd name="T27" fmla="*/ 217 h 351"/>
                <a:gd name="T28" fmla="*/ 31 w 868"/>
                <a:gd name="T29" fmla="*/ 228 h 351"/>
                <a:gd name="T30" fmla="*/ 53 w 868"/>
                <a:gd name="T31" fmla="*/ 253 h 351"/>
                <a:gd name="T32" fmla="*/ 36 w 868"/>
                <a:gd name="T33" fmla="*/ 257 h 351"/>
                <a:gd name="T34" fmla="*/ 774 w 868"/>
                <a:gd name="T35" fmla="*/ 258 h 351"/>
                <a:gd name="T36" fmla="*/ 640 w 868"/>
                <a:gd name="T37" fmla="*/ 136 h 351"/>
                <a:gd name="T38" fmla="*/ 376 w 868"/>
                <a:gd name="T39" fmla="*/ 47 h 351"/>
                <a:gd name="T40" fmla="*/ 235 w 868"/>
                <a:gd name="T41" fmla="*/ 76 h 351"/>
                <a:gd name="T42" fmla="*/ 221 w 868"/>
                <a:gd name="T43" fmla="*/ 70 h 351"/>
                <a:gd name="T44" fmla="*/ 180 w 868"/>
                <a:gd name="T45" fmla="*/ 89 h 351"/>
                <a:gd name="T46" fmla="*/ 168 w 868"/>
                <a:gd name="T47" fmla="*/ 110 h 351"/>
                <a:gd name="T48" fmla="*/ 140 w 868"/>
                <a:gd name="T49" fmla="*/ 145 h 351"/>
                <a:gd name="T50" fmla="*/ 81 w 868"/>
                <a:gd name="T51" fmla="*/ 192 h 351"/>
                <a:gd name="T52" fmla="*/ 126 w 868"/>
                <a:gd name="T53" fmla="*/ 134 h 351"/>
                <a:gd name="T54" fmla="*/ 253 w 868"/>
                <a:gd name="T55" fmla="*/ 36 h 351"/>
                <a:gd name="T56" fmla="*/ 399 w 868"/>
                <a:gd name="T57" fmla="*/ 2 h 351"/>
                <a:gd name="T58" fmla="*/ 510 w 868"/>
                <a:gd name="T59" fmla="*/ 14 h 351"/>
                <a:gd name="T60" fmla="*/ 732 w 868"/>
                <a:gd name="T61" fmla="*/ 145 h 351"/>
                <a:gd name="T62" fmla="*/ 794 w 868"/>
                <a:gd name="T63" fmla="*/ 260 h 351"/>
                <a:gd name="T64" fmla="*/ 787 w 868"/>
                <a:gd name="T65" fmla="*/ 222 h 351"/>
                <a:gd name="T66" fmla="*/ 721 w 868"/>
                <a:gd name="T67" fmla="*/ 150 h 351"/>
                <a:gd name="T68" fmla="*/ 533 w 868"/>
                <a:gd name="T69" fmla="*/ 22 h 351"/>
                <a:gd name="T70" fmla="*/ 380 w 868"/>
                <a:gd name="T71" fmla="*/ 47 h 351"/>
                <a:gd name="T72" fmla="*/ 307 w 868"/>
                <a:gd name="T73" fmla="*/ 53 h 351"/>
                <a:gd name="T74" fmla="*/ 281 w 868"/>
                <a:gd name="T75" fmla="*/ 47 h 351"/>
                <a:gd name="T76" fmla="*/ 242 w 868"/>
                <a:gd name="T77" fmla="*/ 43 h 351"/>
                <a:gd name="T78" fmla="*/ 222 w 868"/>
                <a:gd name="T79" fmla="*/ 51 h 351"/>
                <a:gd name="T80" fmla="*/ 197 w 868"/>
                <a:gd name="T81" fmla="*/ 73 h 351"/>
                <a:gd name="T82" fmla="*/ 164 w 868"/>
                <a:gd name="T83" fmla="*/ 99 h 351"/>
                <a:gd name="T84" fmla="*/ 142 w 868"/>
                <a:gd name="T85" fmla="*/ 117 h 351"/>
                <a:gd name="T86" fmla="*/ 141 w 868"/>
                <a:gd name="T87" fmla="*/ 138 h 351"/>
                <a:gd name="T88" fmla="*/ 124 w 868"/>
                <a:gd name="T89" fmla="*/ 129 h 351"/>
                <a:gd name="T90" fmla="*/ 113 w 868"/>
                <a:gd name="T91" fmla="*/ 142 h 351"/>
                <a:gd name="T92" fmla="*/ 337 w 868"/>
                <a:gd name="T93" fmla="*/ 9 h 351"/>
                <a:gd name="T94" fmla="*/ 168 w 868"/>
                <a:gd name="T95" fmla="*/ 125 h 351"/>
                <a:gd name="T96" fmla="*/ 197 w 868"/>
                <a:gd name="T97" fmla="*/ 105 h 351"/>
                <a:gd name="T98" fmla="*/ 131 w 868"/>
                <a:gd name="T99" fmla="*/ 159 h 351"/>
                <a:gd name="T100" fmla="*/ 88 w 868"/>
                <a:gd name="T101" fmla="*/ 171 h 351"/>
                <a:gd name="T102" fmla="*/ 85 w 868"/>
                <a:gd name="T103" fmla="*/ 191 h 351"/>
                <a:gd name="T104" fmla="*/ 79 w 868"/>
                <a:gd name="T105" fmla="*/ 215 h 351"/>
                <a:gd name="T106" fmla="*/ 48 w 868"/>
                <a:gd name="T107" fmla="*/ 193 h 351"/>
                <a:gd name="T108" fmla="*/ 64 w 868"/>
                <a:gd name="T109" fmla="*/ 238 h 351"/>
                <a:gd name="T110" fmla="*/ 17 w 868"/>
                <a:gd name="T111" fmla="*/ 235 h 351"/>
                <a:gd name="T112" fmla="*/ 87 w 868"/>
                <a:gd name="T113" fmla="*/ 158 h 351"/>
                <a:gd name="T114" fmla="*/ 865 w 868"/>
                <a:gd name="T115" fmla="*/ 172 h 351"/>
                <a:gd name="T116" fmla="*/ 859 w 868"/>
                <a:gd name="T117" fmla="*/ 117 h 351"/>
                <a:gd name="T118" fmla="*/ 782 w 868"/>
                <a:gd name="T119" fmla="*/ 277 h 351"/>
                <a:gd name="T120" fmla="*/ 841 w 868"/>
                <a:gd name="T121" fmla="*/ 164 h 351"/>
                <a:gd name="T122" fmla="*/ 861 w 868"/>
                <a:gd name="T123" fmla="*/ 201 h 351"/>
                <a:gd name="T124" fmla="*/ 666 w 868"/>
                <a:gd name="T125" fmla="*/ 29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8" h="351">
                  <a:moveTo>
                    <a:pt x="813" y="278"/>
                  </a:moveTo>
                  <a:cubicBezTo>
                    <a:pt x="812" y="276"/>
                    <a:pt x="811" y="275"/>
                    <a:pt x="812" y="275"/>
                  </a:cubicBezTo>
                  <a:cubicBezTo>
                    <a:pt x="813" y="277"/>
                    <a:pt x="813" y="278"/>
                    <a:pt x="813" y="278"/>
                  </a:cubicBezTo>
                  <a:close/>
                  <a:moveTo>
                    <a:pt x="812" y="266"/>
                  </a:moveTo>
                  <a:cubicBezTo>
                    <a:pt x="813" y="269"/>
                    <a:pt x="814" y="269"/>
                    <a:pt x="814" y="271"/>
                  </a:cubicBezTo>
                  <a:cubicBezTo>
                    <a:pt x="813" y="267"/>
                    <a:pt x="813" y="271"/>
                    <a:pt x="813" y="270"/>
                  </a:cubicBezTo>
                  <a:cubicBezTo>
                    <a:pt x="815" y="276"/>
                    <a:pt x="814" y="270"/>
                    <a:pt x="815" y="272"/>
                  </a:cubicBezTo>
                  <a:cubicBezTo>
                    <a:pt x="814" y="268"/>
                    <a:pt x="813" y="267"/>
                    <a:pt x="812" y="266"/>
                  </a:cubicBezTo>
                  <a:close/>
                  <a:moveTo>
                    <a:pt x="781" y="282"/>
                  </a:moveTo>
                  <a:cubicBezTo>
                    <a:pt x="782" y="285"/>
                    <a:pt x="783" y="285"/>
                    <a:pt x="784" y="284"/>
                  </a:cubicBezTo>
                  <a:cubicBezTo>
                    <a:pt x="782" y="282"/>
                    <a:pt x="782" y="282"/>
                    <a:pt x="781" y="282"/>
                  </a:cubicBezTo>
                  <a:close/>
                  <a:moveTo>
                    <a:pt x="798" y="267"/>
                  </a:moveTo>
                  <a:cubicBezTo>
                    <a:pt x="798" y="268"/>
                    <a:pt x="801" y="272"/>
                    <a:pt x="801" y="272"/>
                  </a:cubicBezTo>
                  <a:cubicBezTo>
                    <a:pt x="801" y="269"/>
                    <a:pt x="799" y="267"/>
                    <a:pt x="798" y="267"/>
                  </a:cubicBezTo>
                  <a:close/>
                  <a:moveTo>
                    <a:pt x="791" y="270"/>
                  </a:moveTo>
                  <a:cubicBezTo>
                    <a:pt x="791" y="272"/>
                    <a:pt x="793" y="275"/>
                    <a:pt x="793" y="276"/>
                  </a:cubicBezTo>
                  <a:cubicBezTo>
                    <a:pt x="793" y="274"/>
                    <a:pt x="791" y="271"/>
                    <a:pt x="791" y="270"/>
                  </a:cubicBezTo>
                  <a:close/>
                  <a:moveTo>
                    <a:pt x="789" y="269"/>
                  </a:moveTo>
                  <a:cubicBezTo>
                    <a:pt x="788" y="269"/>
                    <a:pt x="791" y="272"/>
                    <a:pt x="790" y="273"/>
                  </a:cubicBezTo>
                  <a:cubicBezTo>
                    <a:pt x="789" y="270"/>
                    <a:pt x="788" y="270"/>
                    <a:pt x="787" y="270"/>
                  </a:cubicBezTo>
                  <a:cubicBezTo>
                    <a:pt x="789" y="273"/>
                    <a:pt x="790" y="274"/>
                    <a:pt x="791" y="276"/>
                  </a:cubicBezTo>
                  <a:cubicBezTo>
                    <a:pt x="792" y="276"/>
                    <a:pt x="792" y="274"/>
                    <a:pt x="793" y="276"/>
                  </a:cubicBezTo>
                  <a:cubicBezTo>
                    <a:pt x="792" y="273"/>
                    <a:pt x="791" y="272"/>
                    <a:pt x="789" y="269"/>
                  </a:cubicBezTo>
                  <a:close/>
                  <a:moveTo>
                    <a:pt x="801" y="266"/>
                  </a:moveTo>
                  <a:cubicBezTo>
                    <a:pt x="800" y="266"/>
                    <a:pt x="800" y="268"/>
                    <a:pt x="801" y="271"/>
                  </a:cubicBezTo>
                  <a:cubicBezTo>
                    <a:pt x="802" y="271"/>
                    <a:pt x="801" y="267"/>
                    <a:pt x="801" y="266"/>
                  </a:cubicBezTo>
                  <a:close/>
                  <a:moveTo>
                    <a:pt x="799" y="270"/>
                  </a:moveTo>
                  <a:cubicBezTo>
                    <a:pt x="799" y="270"/>
                    <a:pt x="798" y="270"/>
                    <a:pt x="798" y="269"/>
                  </a:cubicBezTo>
                  <a:cubicBezTo>
                    <a:pt x="797" y="269"/>
                    <a:pt x="797" y="270"/>
                    <a:pt x="798" y="272"/>
                  </a:cubicBezTo>
                  <a:cubicBezTo>
                    <a:pt x="798" y="271"/>
                    <a:pt x="800" y="273"/>
                    <a:pt x="799" y="270"/>
                  </a:cubicBezTo>
                  <a:close/>
                  <a:moveTo>
                    <a:pt x="770" y="269"/>
                  </a:moveTo>
                  <a:cubicBezTo>
                    <a:pt x="771" y="271"/>
                    <a:pt x="772" y="272"/>
                    <a:pt x="773" y="272"/>
                  </a:cubicBezTo>
                  <a:cubicBezTo>
                    <a:pt x="772" y="270"/>
                    <a:pt x="771" y="269"/>
                    <a:pt x="770" y="269"/>
                  </a:cubicBezTo>
                  <a:close/>
                  <a:moveTo>
                    <a:pt x="807" y="248"/>
                  </a:moveTo>
                  <a:cubicBezTo>
                    <a:pt x="808" y="250"/>
                    <a:pt x="810" y="253"/>
                    <a:pt x="810" y="252"/>
                  </a:cubicBezTo>
                  <a:cubicBezTo>
                    <a:pt x="809" y="249"/>
                    <a:pt x="808" y="247"/>
                    <a:pt x="807" y="248"/>
                  </a:cubicBezTo>
                  <a:close/>
                  <a:moveTo>
                    <a:pt x="802" y="246"/>
                  </a:moveTo>
                  <a:cubicBezTo>
                    <a:pt x="803" y="247"/>
                    <a:pt x="803" y="248"/>
                    <a:pt x="804" y="251"/>
                  </a:cubicBezTo>
                  <a:cubicBezTo>
                    <a:pt x="805" y="251"/>
                    <a:pt x="803" y="245"/>
                    <a:pt x="802" y="246"/>
                  </a:cubicBezTo>
                  <a:close/>
                  <a:moveTo>
                    <a:pt x="805" y="245"/>
                  </a:moveTo>
                  <a:cubicBezTo>
                    <a:pt x="803" y="240"/>
                    <a:pt x="804" y="239"/>
                    <a:pt x="802" y="235"/>
                  </a:cubicBezTo>
                  <a:cubicBezTo>
                    <a:pt x="800" y="234"/>
                    <a:pt x="796" y="236"/>
                    <a:pt x="801" y="245"/>
                  </a:cubicBezTo>
                  <a:cubicBezTo>
                    <a:pt x="801" y="242"/>
                    <a:pt x="806" y="248"/>
                    <a:pt x="805" y="245"/>
                  </a:cubicBezTo>
                  <a:close/>
                  <a:moveTo>
                    <a:pt x="759" y="246"/>
                  </a:moveTo>
                  <a:cubicBezTo>
                    <a:pt x="759" y="247"/>
                    <a:pt x="758" y="246"/>
                    <a:pt x="758" y="246"/>
                  </a:cubicBezTo>
                  <a:cubicBezTo>
                    <a:pt x="759" y="248"/>
                    <a:pt x="760" y="248"/>
                    <a:pt x="759" y="248"/>
                  </a:cubicBezTo>
                  <a:cubicBezTo>
                    <a:pt x="760" y="250"/>
                    <a:pt x="760" y="250"/>
                    <a:pt x="761" y="250"/>
                  </a:cubicBezTo>
                  <a:cubicBezTo>
                    <a:pt x="759" y="248"/>
                    <a:pt x="760" y="248"/>
                    <a:pt x="759" y="246"/>
                  </a:cubicBezTo>
                  <a:close/>
                  <a:moveTo>
                    <a:pt x="766" y="178"/>
                  </a:moveTo>
                  <a:cubicBezTo>
                    <a:pt x="766" y="178"/>
                    <a:pt x="766" y="178"/>
                    <a:pt x="767" y="180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67" y="179"/>
                    <a:pt x="768" y="180"/>
                    <a:pt x="766" y="178"/>
                  </a:cubicBezTo>
                  <a:close/>
                  <a:moveTo>
                    <a:pt x="756" y="167"/>
                  </a:moveTo>
                  <a:cubicBezTo>
                    <a:pt x="757" y="168"/>
                    <a:pt x="758" y="169"/>
                    <a:pt x="757" y="169"/>
                  </a:cubicBezTo>
                  <a:cubicBezTo>
                    <a:pt x="762" y="175"/>
                    <a:pt x="758" y="167"/>
                    <a:pt x="756" y="167"/>
                  </a:cubicBezTo>
                  <a:close/>
                  <a:moveTo>
                    <a:pt x="713" y="128"/>
                  </a:moveTo>
                  <a:cubicBezTo>
                    <a:pt x="713" y="127"/>
                    <a:pt x="714" y="127"/>
                    <a:pt x="715" y="128"/>
                  </a:cubicBezTo>
                  <a:cubicBezTo>
                    <a:pt x="712" y="125"/>
                    <a:pt x="710" y="125"/>
                    <a:pt x="713" y="128"/>
                  </a:cubicBezTo>
                  <a:close/>
                  <a:moveTo>
                    <a:pt x="640" y="70"/>
                  </a:moveTo>
                  <a:cubicBezTo>
                    <a:pt x="634" y="64"/>
                    <a:pt x="636" y="68"/>
                    <a:pt x="640" y="70"/>
                  </a:cubicBezTo>
                  <a:close/>
                  <a:moveTo>
                    <a:pt x="545" y="23"/>
                  </a:moveTo>
                  <a:cubicBezTo>
                    <a:pt x="544" y="24"/>
                    <a:pt x="548" y="25"/>
                    <a:pt x="549" y="24"/>
                  </a:cubicBezTo>
                  <a:cubicBezTo>
                    <a:pt x="546" y="24"/>
                    <a:pt x="547" y="24"/>
                    <a:pt x="545" y="23"/>
                  </a:cubicBezTo>
                  <a:close/>
                  <a:moveTo>
                    <a:pt x="539" y="20"/>
                  </a:moveTo>
                  <a:cubicBezTo>
                    <a:pt x="539" y="20"/>
                    <a:pt x="538" y="20"/>
                    <a:pt x="538" y="20"/>
                  </a:cubicBezTo>
                  <a:cubicBezTo>
                    <a:pt x="540" y="21"/>
                    <a:pt x="543" y="22"/>
                    <a:pt x="543" y="21"/>
                  </a:cubicBezTo>
                  <a:cubicBezTo>
                    <a:pt x="540" y="20"/>
                    <a:pt x="540" y="21"/>
                    <a:pt x="539" y="20"/>
                  </a:cubicBezTo>
                  <a:close/>
                  <a:moveTo>
                    <a:pt x="530" y="17"/>
                  </a:moveTo>
                  <a:cubicBezTo>
                    <a:pt x="529" y="18"/>
                    <a:pt x="534" y="19"/>
                    <a:pt x="534" y="18"/>
                  </a:cubicBezTo>
                  <a:lnTo>
                    <a:pt x="530" y="17"/>
                  </a:lnTo>
                  <a:close/>
                  <a:moveTo>
                    <a:pt x="524" y="16"/>
                  </a:moveTo>
                  <a:cubicBezTo>
                    <a:pt x="524" y="16"/>
                    <a:pt x="522" y="16"/>
                    <a:pt x="522" y="17"/>
                  </a:cubicBezTo>
                  <a:cubicBezTo>
                    <a:pt x="524" y="17"/>
                    <a:pt x="527" y="18"/>
                    <a:pt x="529" y="18"/>
                  </a:cubicBezTo>
                  <a:cubicBezTo>
                    <a:pt x="528" y="17"/>
                    <a:pt x="526" y="17"/>
                    <a:pt x="524" y="16"/>
                  </a:cubicBezTo>
                  <a:close/>
                  <a:moveTo>
                    <a:pt x="498" y="10"/>
                  </a:moveTo>
                  <a:cubicBezTo>
                    <a:pt x="501" y="10"/>
                    <a:pt x="502" y="10"/>
                    <a:pt x="503" y="10"/>
                  </a:cubicBezTo>
                  <a:cubicBezTo>
                    <a:pt x="502" y="10"/>
                    <a:pt x="498" y="9"/>
                    <a:pt x="498" y="10"/>
                  </a:cubicBezTo>
                  <a:close/>
                  <a:moveTo>
                    <a:pt x="467" y="7"/>
                  </a:moveTo>
                  <a:cubicBezTo>
                    <a:pt x="468" y="7"/>
                    <a:pt x="473" y="8"/>
                    <a:pt x="473" y="7"/>
                  </a:cubicBezTo>
                  <a:cubicBezTo>
                    <a:pt x="470" y="7"/>
                    <a:pt x="467" y="6"/>
                    <a:pt x="467" y="7"/>
                  </a:cubicBezTo>
                  <a:close/>
                  <a:moveTo>
                    <a:pt x="443" y="52"/>
                  </a:moveTo>
                  <a:cubicBezTo>
                    <a:pt x="443" y="52"/>
                    <a:pt x="443" y="52"/>
                    <a:pt x="443" y="53"/>
                  </a:cubicBezTo>
                  <a:cubicBezTo>
                    <a:pt x="445" y="53"/>
                    <a:pt x="444" y="54"/>
                    <a:pt x="447" y="54"/>
                  </a:cubicBezTo>
                  <a:cubicBezTo>
                    <a:pt x="446" y="53"/>
                    <a:pt x="446" y="53"/>
                    <a:pt x="448" y="53"/>
                  </a:cubicBezTo>
                  <a:cubicBezTo>
                    <a:pt x="447" y="52"/>
                    <a:pt x="446" y="52"/>
                    <a:pt x="443" y="52"/>
                  </a:cubicBezTo>
                  <a:close/>
                  <a:moveTo>
                    <a:pt x="435" y="51"/>
                  </a:moveTo>
                  <a:cubicBezTo>
                    <a:pt x="435" y="52"/>
                    <a:pt x="430" y="51"/>
                    <a:pt x="431" y="51"/>
                  </a:cubicBezTo>
                  <a:cubicBezTo>
                    <a:pt x="432" y="51"/>
                    <a:pt x="436" y="52"/>
                    <a:pt x="437" y="52"/>
                  </a:cubicBezTo>
                  <a:cubicBezTo>
                    <a:pt x="435" y="52"/>
                    <a:pt x="437" y="51"/>
                    <a:pt x="435" y="51"/>
                  </a:cubicBezTo>
                  <a:close/>
                  <a:moveTo>
                    <a:pt x="402" y="50"/>
                  </a:moveTo>
                  <a:cubicBezTo>
                    <a:pt x="404" y="50"/>
                    <a:pt x="406" y="50"/>
                    <a:pt x="406" y="49"/>
                  </a:cubicBezTo>
                  <a:cubicBezTo>
                    <a:pt x="404" y="49"/>
                    <a:pt x="402" y="49"/>
                    <a:pt x="402" y="50"/>
                  </a:cubicBezTo>
                  <a:close/>
                  <a:moveTo>
                    <a:pt x="391" y="1"/>
                  </a:moveTo>
                  <a:cubicBezTo>
                    <a:pt x="391" y="2"/>
                    <a:pt x="395" y="2"/>
                    <a:pt x="397" y="2"/>
                  </a:cubicBezTo>
                  <a:cubicBezTo>
                    <a:pt x="397" y="2"/>
                    <a:pt x="395" y="2"/>
                    <a:pt x="395" y="3"/>
                  </a:cubicBezTo>
                  <a:cubicBezTo>
                    <a:pt x="396" y="3"/>
                    <a:pt x="397" y="3"/>
                    <a:pt x="398" y="3"/>
                  </a:cubicBezTo>
                  <a:cubicBezTo>
                    <a:pt x="397" y="2"/>
                    <a:pt x="401" y="4"/>
                    <a:pt x="402" y="3"/>
                  </a:cubicBezTo>
                  <a:cubicBezTo>
                    <a:pt x="400" y="2"/>
                    <a:pt x="396" y="3"/>
                    <a:pt x="399" y="2"/>
                  </a:cubicBezTo>
                  <a:cubicBezTo>
                    <a:pt x="393" y="2"/>
                    <a:pt x="395" y="1"/>
                    <a:pt x="391" y="1"/>
                  </a:cubicBezTo>
                  <a:close/>
                  <a:moveTo>
                    <a:pt x="394" y="3"/>
                  </a:moveTo>
                  <a:cubicBezTo>
                    <a:pt x="391" y="3"/>
                    <a:pt x="389" y="3"/>
                    <a:pt x="388" y="3"/>
                  </a:cubicBezTo>
                  <a:cubicBezTo>
                    <a:pt x="391" y="3"/>
                    <a:pt x="394" y="4"/>
                    <a:pt x="395" y="3"/>
                  </a:cubicBezTo>
                  <a:cubicBezTo>
                    <a:pt x="394" y="3"/>
                    <a:pt x="394" y="3"/>
                    <a:pt x="394" y="3"/>
                  </a:cubicBezTo>
                  <a:close/>
                  <a:moveTo>
                    <a:pt x="384" y="2"/>
                  </a:moveTo>
                  <a:cubicBezTo>
                    <a:pt x="386" y="2"/>
                    <a:pt x="388" y="2"/>
                    <a:pt x="389" y="2"/>
                  </a:cubicBezTo>
                  <a:cubicBezTo>
                    <a:pt x="387" y="2"/>
                    <a:pt x="384" y="2"/>
                    <a:pt x="384" y="2"/>
                  </a:cubicBezTo>
                  <a:close/>
                  <a:moveTo>
                    <a:pt x="371" y="5"/>
                  </a:moveTo>
                  <a:cubicBezTo>
                    <a:pt x="370" y="6"/>
                    <a:pt x="367" y="6"/>
                    <a:pt x="365" y="6"/>
                  </a:cubicBezTo>
                  <a:cubicBezTo>
                    <a:pt x="367" y="7"/>
                    <a:pt x="377" y="6"/>
                    <a:pt x="377" y="5"/>
                  </a:cubicBezTo>
                  <a:cubicBezTo>
                    <a:pt x="374" y="5"/>
                    <a:pt x="374" y="5"/>
                    <a:pt x="371" y="5"/>
                  </a:cubicBezTo>
                  <a:close/>
                  <a:moveTo>
                    <a:pt x="364" y="51"/>
                  </a:moveTo>
                  <a:cubicBezTo>
                    <a:pt x="364" y="52"/>
                    <a:pt x="367" y="51"/>
                    <a:pt x="370" y="51"/>
                  </a:cubicBezTo>
                  <a:cubicBezTo>
                    <a:pt x="370" y="51"/>
                    <a:pt x="366" y="51"/>
                    <a:pt x="364" y="51"/>
                  </a:cubicBezTo>
                  <a:close/>
                  <a:moveTo>
                    <a:pt x="363" y="50"/>
                  </a:moveTo>
                  <a:cubicBezTo>
                    <a:pt x="365" y="49"/>
                    <a:pt x="366" y="49"/>
                    <a:pt x="367" y="49"/>
                  </a:cubicBezTo>
                  <a:cubicBezTo>
                    <a:pt x="365" y="48"/>
                    <a:pt x="363" y="49"/>
                    <a:pt x="363" y="50"/>
                  </a:cubicBezTo>
                  <a:close/>
                  <a:moveTo>
                    <a:pt x="326" y="13"/>
                  </a:moveTo>
                  <a:cubicBezTo>
                    <a:pt x="327" y="12"/>
                    <a:pt x="332" y="11"/>
                    <a:pt x="333" y="11"/>
                  </a:cubicBezTo>
                  <a:cubicBezTo>
                    <a:pt x="329" y="11"/>
                    <a:pt x="328" y="12"/>
                    <a:pt x="326" y="13"/>
                  </a:cubicBezTo>
                  <a:close/>
                  <a:moveTo>
                    <a:pt x="321" y="10"/>
                  </a:moveTo>
                  <a:cubicBezTo>
                    <a:pt x="322" y="11"/>
                    <a:pt x="325" y="10"/>
                    <a:pt x="329" y="9"/>
                  </a:cubicBezTo>
                  <a:cubicBezTo>
                    <a:pt x="329" y="9"/>
                    <a:pt x="329" y="9"/>
                    <a:pt x="328" y="9"/>
                  </a:cubicBezTo>
                  <a:cubicBezTo>
                    <a:pt x="326" y="10"/>
                    <a:pt x="323" y="10"/>
                    <a:pt x="321" y="10"/>
                  </a:cubicBezTo>
                  <a:close/>
                  <a:moveTo>
                    <a:pt x="322" y="58"/>
                  </a:moveTo>
                  <a:cubicBezTo>
                    <a:pt x="323" y="58"/>
                    <a:pt x="326" y="58"/>
                    <a:pt x="328" y="58"/>
                  </a:cubicBezTo>
                  <a:cubicBezTo>
                    <a:pt x="327" y="57"/>
                    <a:pt x="325" y="57"/>
                    <a:pt x="322" y="58"/>
                  </a:cubicBezTo>
                  <a:close/>
                  <a:moveTo>
                    <a:pt x="313" y="59"/>
                  </a:moveTo>
                  <a:cubicBezTo>
                    <a:pt x="314" y="60"/>
                    <a:pt x="309" y="60"/>
                    <a:pt x="309" y="61"/>
                  </a:cubicBezTo>
                  <a:cubicBezTo>
                    <a:pt x="311" y="61"/>
                    <a:pt x="312" y="61"/>
                    <a:pt x="316" y="60"/>
                  </a:cubicBezTo>
                  <a:cubicBezTo>
                    <a:pt x="315" y="60"/>
                    <a:pt x="316" y="59"/>
                    <a:pt x="313" y="59"/>
                  </a:cubicBezTo>
                  <a:close/>
                  <a:moveTo>
                    <a:pt x="286" y="24"/>
                  </a:moveTo>
                  <a:cubicBezTo>
                    <a:pt x="286" y="24"/>
                    <a:pt x="280" y="25"/>
                    <a:pt x="280" y="26"/>
                  </a:cubicBezTo>
                  <a:cubicBezTo>
                    <a:pt x="281" y="26"/>
                    <a:pt x="280" y="26"/>
                    <a:pt x="281" y="26"/>
                  </a:cubicBezTo>
                  <a:cubicBezTo>
                    <a:pt x="282" y="26"/>
                    <a:pt x="284" y="25"/>
                    <a:pt x="285" y="24"/>
                  </a:cubicBezTo>
                  <a:cubicBezTo>
                    <a:pt x="285" y="25"/>
                    <a:pt x="286" y="25"/>
                    <a:pt x="287" y="25"/>
                  </a:cubicBezTo>
                  <a:cubicBezTo>
                    <a:pt x="290" y="24"/>
                    <a:pt x="290" y="24"/>
                    <a:pt x="294" y="23"/>
                  </a:cubicBezTo>
                  <a:cubicBezTo>
                    <a:pt x="293" y="22"/>
                    <a:pt x="293" y="22"/>
                    <a:pt x="293" y="22"/>
                  </a:cubicBezTo>
                  <a:cubicBezTo>
                    <a:pt x="290" y="23"/>
                    <a:pt x="288" y="23"/>
                    <a:pt x="286" y="24"/>
                  </a:cubicBezTo>
                  <a:close/>
                  <a:moveTo>
                    <a:pt x="287" y="68"/>
                  </a:moveTo>
                  <a:cubicBezTo>
                    <a:pt x="289" y="67"/>
                    <a:pt x="289" y="67"/>
                    <a:pt x="289" y="66"/>
                  </a:cubicBezTo>
                  <a:cubicBezTo>
                    <a:pt x="287" y="67"/>
                    <a:pt x="287" y="67"/>
                    <a:pt x="287" y="68"/>
                  </a:cubicBezTo>
                  <a:close/>
                  <a:moveTo>
                    <a:pt x="237" y="80"/>
                  </a:moveTo>
                  <a:cubicBezTo>
                    <a:pt x="236" y="81"/>
                    <a:pt x="235" y="83"/>
                    <a:pt x="230" y="86"/>
                  </a:cubicBezTo>
                  <a:cubicBezTo>
                    <a:pt x="227" y="86"/>
                    <a:pt x="224" y="88"/>
                    <a:pt x="221" y="89"/>
                  </a:cubicBezTo>
                  <a:cubicBezTo>
                    <a:pt x="221" y="89"/>
                    <a:pt x="221" y="90"/>
                    <a:pt x="220" y="91"/>
                  </a:cubicBezTo>
                  <a:cubicBezTo>
                    <a:pt x="219" y="91"/>
                    <a:pt x="215" y="92"/>
                    <a:pt x="215" y="93"/>
                  </a:cubicBezTo>
                  <a:cubicBezTo>
                    <a:pt x="217" y="93"/>
                    <a:pt x="218" y="93"/>
                    <a:pt x="220" y="92"/>
                  </a:cubicBezTo>
                  <a:cubicBezTo>
                    <a:pt x="222" y="91"/>
                    <a:pt x="219" y="91"/>
                    <a:pt x="221" y="90"/>
                  </a:cubicBezTo>
                  <a:cubicBezTo>
                    <a:pt x="227" y="88"/>
                    <a:pt x="233" y="84"/>
                    <a:pt x="238" y="81"/>
                  </a:cubicBezTo>
                  <a:cubicBezTo>
                    <a:pt x="237" y="81"/>
                    <a:pt x="237" y="81"/>
                    <a:pt x="236" y="81"/>
                  </a:cubicBezTo>
                  <a:cubicBezTo>
                    <a:pt x="239" y="80"/>
                    <a:pt x="241" y="79"/>
                    <a:pt x="242" y="78"/>
                  </a:cubicBezTo>
                  <a:cubicBezTo>
                    <a:pt x="239" y="79"/>
                    <a:pt x="238" y="79"/>
                    <a:pt x="237" y="80"/>
                  </a:cubicBezTo>
                  <a:close/>
                  <a:moveTo>
                    <a:pt x="228" y="79"/>
                  </a:moveTo>
                  <a:cubicBezTo>
                    <a:pt x="228" y="80"/>
                    <a:pt x="230" y="79"/>
                    <a:pt x="228" y="80"/>
                  </a:cubicBezTo>
                  <a:cubicBezTo>
                    <a:pt x="228" y="80"/>
                    <a:pt x="224" y="82"/>
                    <a:pt x="224" y="81"/>
                  </a:cubicBezTo>
                  <a:cubicBezTo>
                    <a:pt x="219" y="84"/>
                    <a:pt x="214" y="86"/>
                    <a:pt x="212" y="89"/>
                  </a:cubicBezTo>
                  <a:cubicBezTo>
                    <a:pt x="217" y="86"/>
                    <a:pt x="220" y="83"/>
                    <a:pt x="224" y="82"/>
                  </a:cubicBezTo>
                  <a:cubicBezTo>
                    <a:pt x="224" y="82"/>
                    <a:pt x="222" y="83"/>
                    <a:pt x="223" y="83"/>
                  </a:cubicBezTo>
                  <a:cubicBezTo>
                    <a:pt x="226" y="82"/>
                    <a:pt x="228" y="80"/>
                    <a:pt x="232" y="79"/>
                  </a:cubicBezTo>
                  <a:cubicBezTo>
                    <a:pt x="231" y="78"/>
                    <a:pt x="231" y="78"/>
                    <a:pt x="228" y="79"/>
                  </a:cubicBezTo>
                  <a:close/>
                  <a:moveTo>
                    <a:pt x="209" y="55"/>
                  </a:moveTo>
                  <a:cubicBezTo>
                    <a:pt x="212" y="54"/>
                    <a:pt x="215" y="52"/>
                    <a:pt x="216" y="50"/>
                  </a:cubicBezTo>
                  <a:cubicBezTo>
                    <a:pt x="212" y="52"/>
                    <a:pt x="211" y="53"/>
                    <a:pt x="209" y="55"/>
                  </a:cubicBezTo>
                  <a:close/>
                  <a:moveTo>
                    <a:pt x="220" y="66"/>
                  </a:moveTo>
                  <a:cubicBezTo>
                    <a:pt x="223" y="64"/>
                    <a:pt x="220" y="67"/>
                    <a:pt x="223" y="65"/>
                  </a:cubicBezTo>
                  <a:cubicBezTo>
                    <a:pt x="224" y="64"/>
                    <a:pt x="223" y="65"/>
                    <a:pt x="223" y="64"/>
                  </a:cubicBezTo>
                  <a:cubicBezTo>
                    <a:pt x="222" y="65"/>
                    <a:pt x="220" y="65"/>
                    <a:pt x="220" y="66"/>
                  </a:cubicBezTo>
                  <a:close/>
                  <a:moveTo>
                    <a:pt x="217" y="67"/>
                  </a:moveTo>
                  <a:cubicBezTo>
                    <a:pt x="214" y="69"/>
                    <a:pt x="216" y="70"/>
                    <a:pt x="219" y="67"/>
                  </a:cubicBezTo>
                  <a:cubicBezTo>
                    <a:pt x="214" y="69"/>
                    <a:pt x="222" y="65"/>
                    <a:pt x="217" y="67"/>
                  </a:cubicBezTo>
                  <a:close/>
                  <a:moveTo>
                    <a:pt x="226" y="94"/>
                  </a:moveTo>
                  <a:cubicBezTo>
                    <a:pt x="225" y="94"/>
                    <a:pt x="224" y="95"/>
                    <a:pt x="224" y="96"/>
                  </a:cubicBezTo>
                  <a:cubicBezTo>
                    <a:pt x="226" y="94"/>
                    <a:pt x="226" y="95"/>
                    <a:pt x="228" y="94"/>
                  </a:cubicBezTo>
                  <a:cubicBezTo>
                    <a:pt x="228" y="93"/>
                    <a:pt x="227" y="94"/>
                    <a:pt x="226" y="94"/>
                  </a:cubicBezTo>
                  <a:close/>
                  <a:moveTo>
                    <a:pt x="216" y="80"/>
                  </a:moveTo>
                  <a:cubicBezTo>
                    <a:pt x="215" y="80"/>
                    <a:pt x="213" y="82"/>
                    <a:pt x="211" y="82"/>
                  </a:cubicBezTo>
                  <a:cubicBezTo>
                    <a:pt x="211" y="83"/>
                    <a:pt x="214" y="82"/>
                    <a:pt x="216" y="80"/>
                  </a:cubicBezTo>
                  <a:close/>
                  <a:moveTo>
                    <a:pt x="206" y="79"/>
                  </a:moveTo>
                  <a:cubicBezTo>
                    <a:pt x="206" y="79"/>
                    <a:pt x="208" y="78"/>
                    <a:pt x="207" y="79"/>
                  </a:cubicBezTo>
                  <a:cubicBezTo>
                    <a:pt x="209" y="77"/>
                    <a:pt x="210" y="78"/>
                    <a:pt x="212" y="75"/>
                  </a:cubicBezTo>
                  <a:cubicBezTo>
                    <a:pt x="210" y="76"/>
                    <a:pt x="208" y="77"/>
                    <a:pt x="206" y="79"/>
                  </a:cubicBezTo>
                  <a:close/>
                  <a:moveTo>
                    <a:pt x="192" y="65"/>
                  </a:moveTo>
                  <a:cubicBezTo>
                    <a:pt x="191" y="66"/>
                    <a:pt x="190" y="67"/>
                    <a:pt x="190" y="67"/>
                  </a:cubicBezTo>
                  <a:cubicBezTo>
                    <a:pt x="193" y="65"/>
                    <a:pt x="197" y="64"/>
                    <a:pt x="198" y="63"/>
                  </a:cubicBezTo>
                  <a:cubicBezTo>
                    <a:pt x="194" y="64"/>
                    <a:pt x="195" y="64"/>
                    <a:pt x="192" y="65"/>
                  </a:cubicBezTo>
                  <a:close/>
                  <a:moveTo>
                    <a:pt x="208" y="90"/>
                  </a:moveTo>
                  <a:cubicBezTo>
                    <a:pt x="207" y="91"/>
                    <a:pt x="206" y="91"/>
                    <a:pt x="206" y="92"/>
                  </a:cubicBezTo>
                  <a:cubicBezTo>
                    <a:pt x="207" y="91"/>
                    <a:pt x="206" y="93"/>
                    <a:pt x="209" y="91"/>
                  </a:cubicBezTo>
                  <a:cubicBezTo>
                    <a:pt x="210" y="90"/>
                    <a:pt x="208" y="91"/>
                    <a:pt x="208" y="90"/>
                  </a:cubicBezTo>
                  <a:close/>
                  <a:moveTo>
                    <a:pt x="207" y="101"/>
                  </a:moveTo>
                  <a:cubicBezTo>
                    <a:pt x="208" y="101"/>
                    <a:pt x="212" y="98"/>
                    <a:pt x="214" y="97"/>
                  </a:cubicBezTo>
                  <a:cubicBezTo>
                    <a:pt x="211" y="99"/>
                    <a:pt x="207" y="101"/>
                    <a:pt x="207" y="101"/>
                  </a:cubicBezTo>
                  <a:close/>
                  <a:moveTo>
                    <a:pt x="190" y="86"/>
                  </a:moveTo>
                  <a:cubicBezTo>
                    <a:pt x="191" y="85"/>
                    <a:pt x="196" y="82"/>
                    <a:pt x="196" y="82"/>
                  </a:cubicBezTo>
                  <a:cubicBezTo>
                    <a:pt x="194" y="83"/>
                    <a:pt x="192" y="85"/>
                    <a:pt x="190" y="86"/>
                  </a:cubicBezTo>
                  <a:close/>
                  <a:moveTo>
                    <a:pt x="198" y="111"/>
                  </a:moveTo>
                  <a:cubicBezTo>
                    <a:pt x="199" y="112"/>
                    <a:pt x="204" y="109"/>
                    <a:pt x="205" y="107"/>
                  </a:cubicBezTo>
                  <a:cubicBezTo>
                    <a:pt x="203" y="109"/>
                    <a:pt x="201" y="110"/>
                    <a:pt x="198" y="111"/>
                  </a:cubicBezTo>
                  <a:close/>
                  <a:moveTo>
                    <a:pt x="185" y="86"/>
                  </a:moveTo>
                  <a:cubicBezTo>
                    <a:pt x="185" y="86"/>
                    <a:pt x="189" y="84"/>
                    <a:pt x="188" y="84"/>
                  </a:cubicBezTo>
                  <a:cubicBezTo>
                    <a:pt x="184" y="85"/>
                    <a:pt x="184" y="87"/>
                    <a:pt x="183" y="89"/>
                  </a:cubicBezTo>
                  <a:cubicBezTo>
                    <a:pt x="184" y="88"/>
                    <a:pt x="184" y="88"/>
                    <a:pt x="184" y="88"/>
                  </a:cubicBezTo>
                  <a:cubicBezTo>
                    <a:pt x="187" y="87"/>
                    <a:pt x="190" y="84"/>
                    <a:pt x="188" y="84"/>
                  </a:cubicBezTo>
                  <a:cubicBezTo>
                    <a:pt x="188" y="84"/>
                    <a:pt x="186" y="86"/>
                    <a:pt x="185" y="86"/>
                  </a:cubicBezTo>
                  <a:close/>
                  <a:moveTo>
                    <a:pt x="175" y="77"/>
                  </a:moveTo>
                  <a:cubicBezTo>
                    <a:pt x="177" y="75"/>
                    <a:pt x="182" y="73"/>
                    <a:pt x="180" y="73"/>
                  </a:cubicBezTo>
                  <a:cubicBezTo>
                    <a:pt x="179" y="75"/>
                    <a:pt x="174" y="76"/>
                    <a:pt x="175" y="77"/>
                  </a:cubicBezTo>
                  <a:close/>
                  <a:moveTo>
                    <a:pt x="186" y="115"/>
                  </a:moveTo>
                  <a:cubicBezTo>
                    <a:pt x="187" y="115"/>
                    <a:pt x="191" y="112"/>
                    <a:pt x="191" y="111"/>
                  </a:cubicBezTo>
                  <a:cubicBezTo>
                    <a:pt x="190" y="112"/>
                    <a:pt x="187" y="113"/>
                    <a:pt x="186" y="115"/>
                  </a:cubicBezTo>
                  <a:close/>
                  <a:moveTo>
                    <a:pt x="177" y="93"/>
                  </a:moveTo>
                  <a:cubicBezTo>
                    <a:pt x="170" y="97"/>
                    <a:pt x="177" y="95"/>
                    <a:pt x="177" y="93"/>
                  </a:cubicBezTo>
                  <a:close/>
                  <a:moveTo>
                    <a:pt x="183" y="114"/>
                  </a:moveTo>
                  <a:cubicBezTo>
                    <a:pt x="185" y="113"/>
                    <a:pt x="188" y="111"/>
                    <a:pt x="188" y="110"/>
                  </a:cubicBezTo>
                  <a:cubicBezTo>
                    <a:pt x="185" y="112"/>
                    <a:pt x="184" y="113"/>
                    <a:pt x="183" y="114"/>
                  </a:cubicBezTo>
                  <a:close/>
                  <a:moveTo>
                    <a:pt x="158" y="89"/>
                  </a:moveTo>
                  <a:cubicBezTo>
                    <a:pt x="160" y="88"/>
                    <a:pt x="165" y="84"/>
                    <a:pt x="163" y="85"/>
                  </a:cubicBezTo>
                  <a:cubicBezTo>
                    <a:pt x="163" y="85"/>
                    <a:pt x="157" y="89"/>
                    <a:pt x="158" y="89"/>
                  </a:cubicBezTo>
                  <a:close/>
                  <a:moveTo>
                    <a:pt x="166" y="104"/>
                  </a:moveTo>
                  <a:cubicBezTo>
                    <a:pt x="168" y="103"/>
                    <a:pt x="170" y="102"/>
                    <a:pt x="171" y="101"/>
                  </a:cubicBezTo>
                  <a:cubicBezTo>
                    <a:pt x="169" y="103"/>
                    <a:pt x="166" y="103"/>
                    <a:pt x="166" y="104"/>
                  </a:cubicBezTo>
                  <a:close/>
                  <a:moveTo>
                    <a:pt x="172" y="122"/>
                  </a:moveTo>
                  <a:cubicBezTo>
                    <a:pt x="172" y="122"/>
                    <a:pt x="176" y="120"/>
                    <a:pt x="176" y="120"/>
                  </a:cubicBezTo>
                  <a:cubicBezTo>
                    <a:pt x="175" y="120"/>
                    <a:pt x="175" y="120"/>
                    <a:pt x="172" y="122"/>
                  </a:cubicBezTo>
                  <a:close/>
                  <a:moveTo>
                    <a:pt x="142" y="97"/>
                  </a:moveTo>
                  <a:cubicBezTo>
                    <a:pt x="145" y="95"/>
                    <a:pt x="147" y="93"/>
                    <a:pt x="148" y="92"/>
                  </a:cubicBezTo>
                  <a:cubicBezTo>
                    <a:pt x="146" y="93"/>
                    <a:pt x="142" y="96"/>
                    <a:pt x="142" y="97"/>
                  </a:cubicBezTo>
                  <a:close/>
                  <a:moveTo>
                    <a:pt x="155" y="112"/>
                  </a:moveTo>
                  <a:cubicBezTo>
                    <a:pt x="155" y="112"/>
                    <a:pt x="156" y="111"/>
                    <a:pt x="156" y="111"/>
                  </a:cubicBezTo>
                  <a:cubicBezTo>
                    <a:pt x="155" y="112"/>
                    <a:pt x="156" y="112"/>
                    <a:pt x="157" y="111"/>
                  </a:cubicBezTo>
                  <a:cubicBezTo>
                    <a:pt x="157" y="111"/>
                    <a:pt x="158" y="110"/>
                    <a:pt x="158" y="109"/>
                  </a:cubicBezTo>
                  <a:cubicBezTo>
                    <a:pt x="157" y="110"/>
                    <a:pt x="155" y="111"/>
                    <a:pt x="155" y="112"/>
                  </a:cubicBezTo>
                  <a:close/>
                  <a:moveTo>
                    <a:pt x="164" y="129"/>
                  </a:moveTo>
                  <a:cubicBezTo>
                    <a:pt x="165" y="128"/>
                    <a:pt x="170" y="125"/>
                    <a:pt x="169" y="124"/>
                  </a:cubicBezTo>
                  <a:cubicBezTo>
                    <a:pt x="167" y="126"/>
                    <a:pt x="165" y="127"/>
                    <a:pt x="164" y="129"/>
                  </a:cubicBezTo>
                  <a:close/>
                  <a:moveTo>
                    <a:pt x="153" y="112"/>
                  </a:moveTo>
                  <a:cubicBezTo>
                    <a:pt x="155" y="111"/>
                    <a:pt x="158" y="109"/>
                    <a:pt x="157" y="109"/>
                  </a:cubicBezTo>
                  <a:cubicBezTo>
                    <a:pt x="154" y="110"/>
                    <a:pt x="154" y="111"/>
                    <a:pt x="153" y="112"/>
                  </a:cubicBezTo>
                  <a:close/>
                  <a:moveTo>
                    <a:pt x="164" y="125"/>
                  </a:moveTo>
                  <a:cubicBezTo>
                    <a:pt x="165" y="124"/>
                    <a:pt x="167" y="122"/>
                    <a:pt x="167" y="122"/>
                  </a:cubicBezTo>
                  <a:cubicBezTo>
                    <a:pt x="166" y="122"/>
                    <a:pt x="162" y="125"/>
                    <a:pt x="164" y="125"/>
                  </a:cubicBezTo>
                  <a:close/>
                  <a:moveTo>
                    <a:pt x="162" y="131"/>
                  </a:moveTo>
                  <a:cubicBezTo>
                    <a:pt x="162" y="131"/>
                    <a:pt x="161" y="132"/>
                    <a:pt x="161" y="133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62" y="131"/>
                    <a:pt x="170" y="126"/>
                    <a:pt x="167" y="127"/>
                  </a:cubicBezTo>
                  <a:cubicBezTo>
                    <a:pt x="165" y="129"/>
                    <a:pt x="163" y="130"/>
                    <a:pt x="162" y="131"/>
                  </a:cubicBezTo>
                  <a:close/>
                  <a:moveTo>
                    <a:pt x="153" y="115"/>
                  </a:moveTo>
                  <a:cubicBezTo>
                    <a:pt x="153" y="115"/>
                    <a:pt x="154" y="114"/>
                    <a:pt x="153" y="114"/>
                  </a:cubicBezTo>
                  <a:cubicBezTo>
                    <a:pt x="149" y="118"/>
                    <a:pt x="155" y="114"/>
                    <a:pt x="153" y="116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5" y="115"/>
                    <a:pt x="155" y="114"/>
                    <a:pt x="155" y="114"/>
                  </a:cubicBezTo>
                  <a:cubicBezTo>
                    <a:pt x="154" y="115"/>
                    <a:pt x="153" y="115"/>
                    <a:pt x="153" y="115"/>
                  </a:cubicBezTo>
                  <a:close/>
                  <a:moveTo>
                    <a:pt x="132" y="105"/>
                  </a:moveTo>
                  <a:cubicBezTo>
                    <a:pt x="135" y="103"/>
                    <a:pt x="140" y="99"/>
                    <a:pt x="140" y="98"/>
                  </a:cubicBezTo>
                  <a:cubicBezTo>
                    <a:pt x="136" y="101"/>
                    <a:pt x="133" y="104"/>
                    <a:pt x="132" y="105"/>
                  </a:cubicBezTo>
                  <a:close/>
                  <a:moveTo>
                    <a:pt x="158" y="134"/>
                  </a:moveTo>
                  <a:cubicBezTo>
                    <a:pt x="159" y="132"/>
                    <a:pt x="163" y="130"/>
                    <a:pt x="163" y="130"/>
                  </a:cubicBezTo>
                  <a:cubicBezTo>
                    <a:pt x="161" y="131"/>
                    <a:pt x="157" y="133"/>
                    <a:pt x="158" y="134"/>
                  </a:cubicBezTo>
                  <a:close/>
                  <a:moveTo>
                    <a:pt x="149" y="141"/>
                  </a:moveTo>
                  <a:cubicBezTo>
                    <a:pt x="151" y="141"/>
                    <a:pt x="153" y="139"/>
                    <a:pt x="153" y="138"/>
                  </a:cubicBezTo>
                  <a:cubicBezTo>
                    <a:pt x="154" y="138"/>
                    <a:pt x="157" y="136"/>
                    <a:pt x="158" y="135"/>
                  </a:cubicBezTo>
                  <a:cubicBezTo>
                    <a:pt x="155" y="136"/>
                    <a:pt x="151" y="139"/>
                    <a:pt x="149" y="141"/>
                  </a:cubicBezTo>
                  <a:close/>
                  <a:moveTo>
                    <a:pt x="132" y="110"/>
                  </a:moveTo>
                  <a:cubicBezTo>
                    <a:pt x="132" y="108"/>
                    <a:pt x="128" y="112"/>
                    <a:pt x="127" y="113"/>
                  </a:cubicBezTo>
                  <a:cubicBezTo>
                    <a:pt x="126" y="114"/>
                    <a:pt x="128" y="114"/>
                    <a:pt x="129" y="112"/>
                  </a:cubicBezTo>
                  <a:cubicBezTo>
                    <a:pt x="129" y="111"/>
                    <a:pt x="131" y="110"/>
                    <a:pt x="131" y="110"/>
                  </a:cubicBezTo>
                  <a:cubicBezTo>
                    <a:pt x="131" y="110"/>
                    <a:pt x="131" y="110"/>
                    <a:pt x="132" y="110"/>
                  </a:cubicBezTo>
                  <a:close/>
                  <a:moveTo>
                    <a:pt x="137" y="153"/>
                  </a:moveTo>
                  <a:cubicBezTo>
                    <a:pt x="139" y="150"/>
                    <a:pt x="143" y="148"/>
                    <a:pt x="143" y="147"/>
                  </a:cubicBezTo>
                  <a:cubicBezTo>
                    <a:pt x="140" y="149"/>
                    <a:pt x="138" y="151"/>
                    <a:pt x="137" y="153"/>
                  </a:cubicBezTo>
                  <a:close/>
                  <a:moveTo>
                    <a:pt x="105" y="131"/>
                  </a:moveTo>
                  <a:cubicBezTo>
                    <a:pt x="110" y="128"/>
                    <a:pt x="114" y="123"/>
                    <a:pt x="118" y="120"/>
                  </a:cubicBezTo>
                  <a:cubicBezTo>
                    <a:pt x="117" y="119"/>
                    <a:pt x="117" y="119"/>
                    <a:pt x="117" y="119"/>
                  </a:cubicBezTo>
                  <a:cubicBezTo>
                    <a:pt x="113" y="123"/>
                    <a:pt x="107" y="128"/>
                    <a:pt x="105" y="131"/>
                  </a:cubicBezTo>
                  <a:close/>
                  <a:moveTo>
                    <a:pt x="144" y="153"/>
                  </a:moveTo>
                  <a:cubicBezTo>
                    <a:pt x="144" y="154"/>
                    <a:pt x="143" y="155"/>
                    <a:pt x="143" y="155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5" y="153"/>
                    <a:pt x="146" y="152"/>
                    <a:pt x="144" y="153"/>
                  </a:cubicBezTo>
                  <a:close/>
                  <a:moveTo>
                    <a:pt x="124" y="137"/>
                  </a:moveTo>
                  <a:cubicBezTo>
                    <a:pt x="125" y="137"/>
                    <a:pt x="126" y="136"/>
                    <a:pt x="126" y="136"/>
                  </a:cubicBezTo>
                  <a:cubicBezTo>
                    <a:pt x="125" y="136"/>
                    <a:pt x="123" y="138"/>
                    <a:pt x="122" y="139"/>
                  </a:cubicBezTo>
                  <a:cubicBezTo>
                    <a:pt x="121" y="140"/>
                    <a:pt x="121" y="140"/>
                    <a:pt x="122" y="140"/>
                  </a:cubicBezTo>
                  <a:cubicBezTo>
                    <a:pt x="124" y="138"/>
                    <a:pt x="123" y="138"/>
                    <a:pt x="124" y="137"/>
                  </a:cubicBezTo>
                  <a:close/>
                  <a:moveTo>
                    <a:pt x="112" y="136"/>
                  </a:moveTo>
                  <a:cubicBezTo>
                    <a:pt x="109" y="139"/>
                    <a:pt x="114" y="135"/>
                    <a:pt x="111" y="138"/>
                  </a:cubicBezTo>
                  <a:cubicBezTo>
                    <a:pt x="113" y="136"/>
                    <a:pt x="113" y="136"/>
                    <a:pt x="115" y="135"/>
                  </a:cubicBezTo>
                  <a:cubicBezTo>
                    <a:pt x="115" y="135"/>
                    <a:pt x="116" y="134"/>
                    <a:pt x="115" y="134"/>
                  </a:cubicBezTo>
                  <a:cubicBezTo>
                    <a:pt x="113" y="136"/>
                    <a:pt x="114" y="134"/>
                    <a:pt x="112" y="136"/>
                  </a:cubicBezTo>
                  <a:close/>
                  <a:moveTo>
                    <a:pt x="125" y="156"/>
                  </a:moveTo>
                  <a:cubicBezTo>
                    <a:pt x="126" y="156"/>
                    <a:pt x="128" y="154"/>
                    <a:pt x="129" y="152"/>
                  </a:cubicBezTo>
                  <a:cubicBezTo>
                    <a:pt x="128" y="153"/>
                    <a:pt x="126" y="154"/>
                    <a:pt x="125" y="156"/>
                  </a:cubicBezTo>
                  <a:close/>
                  <a:moveTo>
                    <a:pt x="113" y="150"/>
                  </a:moveTo>
                  <a:cubicBezTo>
                    <a:pt x="117" y="147"/>
                    <a:pt x="116" y="148"/>
                    <a:pt x="120" y="145"/>
                  </a:cubicBezTo>
                  <a:cubicBezTo>
                    <a:pt x="118" y="145"/>
                    <a:pt x="121" y="143"/>
                    <a:pt x="120" y="143"/>
                  </a:cubicBezTo>
                  <a:cubicBezTo>
                    <a:pt x="119" y="145"/>
                    <a:pt x="113" y="149"/>
                    <a:pt x="113" y="150"/>
                  </a:cubicBezTo>
                  <a:close/>
                  <a:moveTo>
                    <a:pt x="112" y="138"/>
                  </a:moveTo>
                  <a:cubicBezTo>
                    <a:pt x="110" y="140"/>
                    <a:pt x="110" y="138"/>
                    <a:pt x="108" y="140"/>
                  </a:cubicBezTo>
                  <a:cubicBezTo>
                    <a:pt x="107" y="142"/>
                    <a:pt x="109" y="140"/>
                    <a:pt x="110" y="141"/>
                  </a:cubicBezTo>
                  <a:cubicBezTo>
                    <a:pt x="111" y="140"/>
                    <a:pt x="114" y="137"/>
                    <a:pt x="112" y="138"/>
                  </a:cubicBezTo>
                  <a:close/>
                  <a:moveTo>
                    <a:pt x="96" y="141"/>
                  </a:moveTo>
                  <a:cubicBezTo>
                    <a:pt x="99" y="138"/>
                    <a:pt x="99" y="138"/>
                    <a:pt x="99" y="138"/>
                  </a:cubicBezTo>
                  <a:cubicBezTo>
                    <a:pt x="98" y="137"/>
                    <a:pt x="98" y="137"/>
                    <a:pt x="98" y="137"/>
                  </a:cubicBezTo>
                  <a:cubicBezTo>
                    <a:pt x="96" y="139"/>
                    <a:pt x="97" y="139"/>
                    <a:pt x="96" y="141"/>
                  </a:cubicBezTo>
                  <a:close/>
                  <a:moveTo>
                    <a:pt x="119" y="170"/>
                  </a:moveTo>
                  <a:cubicBezTo>
                    <a:pt x="119" y="171"/>
                    <a:pt x="120" y="168"/>
                    <a:pt x="120" y="169"/>
                  </a:cubicBezTo>
                  <a:cubicBezTo>
                    <a:pt x="121" y="168"/>
                    <a:pt x="125" y="165"/>
                    <a:pt x="123" y="166"/>
                  </a:cubicBezTo>
                  <a:cubicBezTo>
                    <a:pt x="121" y="168"/>
                    <a:pt x="121" y="168"/>
                    <a:pt x="119" y="170"/>
                  </a:cubicBezTo>
                  <a:close/>
                  <a:moveTo>
                    <a:pt x="111" y="161"/>
                  </a:moveTo>
                  <a:cubicBezTo>
                    <a:pt x="113" y="159"/>
                    <a:pt x="114" y="159"/>
                    <a:pt x="115" y="158"/>
                  </a:cubicBezTo>
                  <a:cubicBezTo>
                    <a:pt x="114" y="158"/>
                    <a:pt x="115" y="157"/>
                    <a:pt x="114" y="157"/>
                  </a:cubicBezTo>
                  <a:cubicBezTo>
                    <a:pt x="113" y="159"/>
                    <a:pt x="111" y="160"/>
                    <a:pt x="111" y="161"/>
                  </a:cubicBezTo>
                  <a:close/>
                  <a:moveTo>
                    <a:pt x="85" y="151"/>
                  </a:moveTo>
                  <a:cubicBezTo>
                    <a:pt x="83" y="153"/>
                    <a:pt x="82" y="154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2" y="156"/>
                    <a:pt x="82" y="156"/>
                    <a:pt x="82" y="156"/>
                  </a:cubicBezTo>
                  <a:cubicBezTo>
                    <a:pt x="83" y="155"/>
                    <a:pt x="83" y="155"/>
                    <a:pt x="83" y="155"/>
                  </a:cubicBezTo>
                  <a:cubicBezTo>
                    <a:pt x="84" y="154"/>
                    <a:pt x="85" y="152"/>
                    <a:pt x="86" y="151"/>
                  </a:cubicBezTo>
                  <a:cubicBezTo>
                    <a:pt x="89" y="149"/>
                    <a:pt x="91" y="146"/>
                    <a:pt x="93" y="143"/>
                  </a:cubicBezTo>
                  <a:cubicBezTo>
                    <a:pt x="90" y="146"/>
                    <a:pt x="87" y="149"/>
                    <a:pt x="85" y="151"/>
                  </a:cubicBezTo>
                  <a:close/>
                  <a:moveTo>
                    <a:pt x="88" y="156"/>
                  </a:moveTo>
                  <a:cubicBezTo>
                    <a:pt x="90" y="154"/>
                    <a:pt x="91" y="154"/>
                    <a:pt x="93" y="152"/>
                  </a:cubicBezTo>
                  <a:cubicBezTo>
                    <a:pt x="93" y="151"/>
                    <a:pt x="93" y="150"/>
                    <a:pt x="94" y="149"/>
                  </a:cubicBezTo>
                  <a:cubicBezTo>
                    <a:pt x="91" y="152"/>
                    <a:pt x="87" y="156"/>
                    <a:pt x="88" y="156"/>
                  </a:cubicBezTo>
                  <a:close/>
                  <a:moveTo>
                    <a:pt x="86" y="154"/>
                  </a:moveTo>
                  <a:cubicBezTo>
                    <a:pt x="88" y="153"/>
                    <a:pt x="87" y="154"/>
                    <a:pt x="89" y="152"/>
                  </a:cubicBezTo>
                  <a:cubicBezTo>
                    <a:pt x="89" y="152"/>
                    <a:pt x="89" y="152"/>
                    <a:pt x="90" y="151"/>
                  </a:cubicBezTo>
                  <a:cubicBezTo>
                    <a:pt x="89" y="151"/>
                    <a:pt x="89" y="151"/>
                    <a:pt x="90" y="151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89" y="152"/>
                    <a:pt x="86" y="154"/>
                    <a:pt x="86" y="154"/>
                  </a:cubicBezTo>
                  <a:close/>
                  <a:moveTo>
                    <a:pt x="96" y="160"/>
                  </a:moveTo>
                  <a:cubicBezTo>
                    <a:pt x="96" y="161"/>
                    <a:pt x="94" y="163"/>
                    <a:pt x="94" y="164"/>
                  </a:cubicBezTo>
                  <a:cubicBezTo>
                    <a:pt x="96" y="162"/>
                    <a:pt x="96" y="161"/>
                    <a:pt x="98" y="160"/>
                  </a:cubicBezTo>
                  <a:cubicBezTo>
                    <a:pt x="97" y="159"/>
                    <a:pt x="97" y="160"/>
                    <a:pt x="96" y="160"/>
                  </a:cubicBezTo>
                  <a:close/>
                  <a:moveTo>
                    <a:pt x="95" y="158"/>
                  </a:moveTo>
                  <a:cubicBezTo>
                    <a:pt x="95" y="158"/>
                    <a:pt x="95" y="158"/>
                    <a:pt x="95" y="158"/>
                  </a:cubicBezTo>
                  <a:cubicBezTo>
                    <a:pt x="93" y="159"/>
                    <a:pt x="94" y="159"/>
                    <a:pt x="92" y="160"/>
                  </a:cubicBezTo>
                  <a:cubicBezTo>
                    <a:pt x="93" y="161"/>
                    <a:pt x="93" y="161"/>
                    <a:pt x="93" y="161"/>
                  </a:cubicBezTo>
                  <a:cubicBezTo>
                    <a:pt x="94" y="159"/>
                    <a:pt x="94" y="160"/>
                    <a:pt x="95" y="158"/>
                  </a:cubicBezTo>
                  <a:close/>
                  <a:moveTo>
                    <a:pt x="85" y="163"/>
                  </a:move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5" y="162"/>
                    <a:pt x="85" y="163"/>
                  </a:cubicBezTo>
                  <a:close/>
                  <a:moveTo>
                    <a:pt x="91" y="167"/>
                  </a:moveTo>
                  <a:cubicBezTo>
                    <a:pt x="91" y="167"/>
                    <a:pt x="91" y="167"/>
                    <a:pt x="91" y="168"/>
                  </a:cubicBezTo>
                  <a:cubicBezTo>
                    <a:pt x="92" y="168"/>
                    <a:pt x="92" y="168"/>
                    <a:pt x="92" y="167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2" y="167"/>
                    <a:pt x="91" y="166"/>
                    <a:pt x="91" y="167"/>
                  </a:cubicBezTo>
                  <a:close/>
                  <a:moveTo>
                    <a:pt x="101" y="179"/>
                  </a:moveTo>
                  <a:cubicBezTo>
                    <a:pt x="101" y="179"/>
                    <a:pt x="101" y="179"/>
                    <a:pt x="102" y="180"/>
                  </a:cubicBezTo>
                  <a:cubicBezTo>
                    <a:pt x="102" y="179"/>
                    <a:pt x="102" y="178"/>
                    <a:pt x="103" y="178"/>
                  </a:cubicBezTo>
                  <a:cubicBezTo>
                    <a:pt x="103" y="178"/>
                    <a:pt x="103" y="178"/>
                    <a:pt x="103" y="177"/>
                  </a:cubicBezTo>
                  <a:cubicBezTo>
                    <a:pt x="102" y="178"/>
                    <a:pt x="102" y="178"/>
                    <a:pt x="101" y="179"/>
                  </a:cubicBezTo>
                  <a:close/>
                  <a:moveTo>
                    <a:pt x="111" y="187"/>
                  </a:moveTo>
                  <a:cubicBezTo>
                    <a:pt x="111" y="188"/>
                    <a:pt x="112" y="187"/>
                    <a:pt x="112" y="187"/>
                  </a:cubicBezTo>
                  <a:cubicBezTo>
                    <a:pt x="111" y="187"/>
                    <a:pt x="112" y="187"/>
                    <a:pt x="112" y="186"/>
                  </a:cubicBezTo>
                  <a:cubicBezTo>
                    <a:pt x="111" y="186"/>
                    <a:pt x="112" y="187"/>
                    <a:pt x="111" y="187"/>
                  </a:cubicBezTo>
                  <a:close/>
                  <a:moveTo>
                    <a:pt x="100" y="178"/>
                  </a:moveTo>
                  <a:cubicBezTo>
                    <a:pt x="100" y="179"/>
                    <a:pt x="101" y="179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0" y="178"/>
                    <a:pt x="100" y="178"/>
                  </a:cubicBezTo>
                  <a:close/>
                  <a:moveTo>
                    <a:pt x="101" y="180"/>
                  </a:moveTo>
                  <a:cubicBezTo>
                    <a:pt x="101" y="179"/>
                    <a:pt x="101" y="181"/>
                    <a:pt x="102" y="180"/>
                  </a:cubicBezTo>
                  <a:cubicBezTo>
                    <a:pt x="102" y="180"/>
                    <a:pt x="101" y="179"/>
                    <a:pt x="101" y="179"/>
                  </a:cubicBezTo>
                  <a:cubicBezTo>
                    <a:pt x="101" y="179"/>
                    <a:pt x="100" y="180"/>
                    <a:pt x="101" y="180"/>
                  </a:cubicBezTo>
                  <a:close/>
                  <a:moveTo>
                    <a:pt x="76" y="157"/>
                  </a:moveTo>
                  <a:cubicBezTo>
                    <a:pt x="76" y="157"/>
                    <a:pt x="77" y="156"/>
                    <a:pt x="76" y="156"/>
                  </a:cubicBezTo>
                  <a:cubicBezTo>
                    <a:pt x="76" y="156"/>
                    <a:pt x="76" y="157"/>
                    <a:pt x="76" y="157"/>
                  </a:cubicBezTo>
                  <a:close/>
                  <a:moveTo>
                    <a:pt x="99" y="179"/>
                  </a:moveTo>
                  <a:cubicBezTo>
                    <a:pt x="99" y="178"/>
                    <a:pt x="100" y="180"/>
                    <a:pt x="100" y="179"/>
                  </a:cubicBezTo>
                  <a:cubicBezTo>
                    <a:pt x="99" y="179"/>
                    <a:pt x="100" y="179"/>
                    <a:pt x="100" y="178"/>
                  </a:cubicBezTo>
                  <a:cubicBezTo>
                    <a:pt x="100" y="178"/>
                    <a:pt x="99" y="179"/>
                    <a:pt x="99" y="179"/>
                  </a:cubicBezTo>
                  <a:close/>
                  <a:moveTo>
                    <a:pt x="104" y="186"/>
                  </a:moveTo>
                  <a:cubicBezTo>
                    <a:pt x="105" y="185"/>
                    <a:pt x="105" y="185"/>
                    <a:pt x="105" y="185"/>
                  </a:cubicBezTo>
                  <a:cubicBezTo>
                    <a:pt x="105" y="184"/>
                    <a:pt x="104" y="185"/>
                    <a:pt x="104" y="186"/>
                  </a:cubicBezTo>
                  <a:close/>
                  <a:moveTo>
                    <a:pt x="100" y="181"/>
                  </a:move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1" y="181"/>
                    <a:pt x="101" y="181"/>
                  </a:cubicBezTo>
                  <a:cubicBezTo>
                    <a:pt x="100" y="181"/>
                    <a:pt x="100" y="180"/>
                    <a:pt x="100" y="181"/>
                  </a:cubicBezTo>
                  <a:close/>
                  <a:moveTo>
                    <a:pt x="108" y="192"/>
                  </a:moveTo>
                  <a:cubicBezTo>
                    <a:pt x="108" y="191"/>
                    <a:pt x="109" y="190"/>
                    <a:pt x="109" y="190"/>
                  </a:cubicBezTo>
                  <a:cubicBezTo>
                    <a:pt x="108" y="191"/>
                    <a:pt x="107" y="191"/>
                    <a:pt x="108" y="192"/>
                  </a:cubicBezTo>
                  <a:close/>
                  <a:moveTo>
                    <a:pt x="76" y="161"/>
                  </a:moveTo>
                  <a:cubicBezTo>
                    <a:pt x="76" y="161"/>
                    <a:pt x="77" y="162"/>
                    <a:pt x="77" y="161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7" y="161"/>
                    <a:pt x="78" y="161"/>
                    <a:pt x="77" y="161"/>
                  </a:cubicBezTo>
                  <a:cubicBezTo>
                    <a:pt x="77" y="161"/>
                    <a:pt x="77" y="161"/>
                    <a:pt x="76" y="161"/>
                  </a:cubicBezTo>
                  <a:close/>
                  <a:moveTo>
                    <a:pt x="99" y="182"/>
                  </a:moveTo>
                  <a:cubicBezTo>
                    <a:pt x="99" y="182"/>
                    <a:pt x="99" y="182"/>
                    <a:pt x="99" y="182"/>
                  </a:cubicBezTo>
                  <a:cubicBezTo>
                    <a:pt x="100" y="182"/>
                    <a:pt x="100" y="182"/>
                    <a:pt x="100" y="181"/>
                  </a:cubicBezTo>
                  <a:cubicBezTo>
                    <a:pt x="99" y="181"/>
                    <a:pt x="99" y="182"/>
                    <a:pt x="99" y="182"/>
                  </a:cubicBezTo>
                  <a:close/>
                  <a:moveTo>
                    <a:pt x="102" y="184"/>
                  </a:moveTo>
                  <a:cubicBezTo>
                    <a:pt x="102" y="184"/>
                    <a:pt x="102" y="185"/>
                    <a:pt x="102" y="185"/>
                  </a:cubicBezTo>
                  <a:cubicBezTo>
                    <a:pt x="102" y="185"/>
                    <a:pt x="102" y="185"/>
                    <a:pt x="102" y="185"/>
                  </a:cubicBezTo>
                  <a:cubicBezTo>
                    <a:pt x="102" y="185"/>
                    <a:pt x="103" y="185"/>
                    <a:pt x="103" y="184"/>
                  </a:cubicBezTo>
                  <a:cubicBezTo>
                    <a:pt x="103" y="185"/>
                    <a:pt x="102" y="184"/>
                    <a:pt x="102" y="184"/>
                  </a:cubicBezTo>
                  <a:close/>
                  <a:moveTo>
                    <a:pt x="103" y="187"/>
                  </a:moveTo>
                  <a:cubicBezTo>
                    <a:pt x="104" y="186"/>
                    <a:pt x="104" y="186"/>
                    <a:pt x="104" y="185"/>
                  </a:cubicBezTo>
                  <a:cubicBezTo>
                    <a:pt x="104" y="186"/>
                    <a:pt x="103" y="186"/>
                    <a:pt x="103" y="187"/>
                  </a:cubicBezTo>
                  <a:close/>
                  <a:moveTo>
                    <a:pt x="99" y="185"/>
                  </a:moveTo>
                  <a:cubicBezTo>
                    <a:pt x="99" y="185"/>
                    <a:pt x="100" y="185"/>
                    <a:pt x="100" y="185"/>
                  </a:cubicBezTo>
                  <a:cubicBezTo>
                    <a:pt x="100" y="185"/>
                    <a:pt x="101" y="185"/>
                    <a:pt x="101" y="186"/>
                  </a:cubicBezTo>
                  <a:cubicBezTo>
                    <a:pt x="102" y="186"/>
                    <a:pt x="100" y="184"/>
                    <a:pt x="102" y="184"/>
                  </a:cubicBezTo>
                  <a:cubicBezTo>
                    <a:pt x="101" y="184"/>
                    <a:pt x="101" y="184"/>
                    <a:pt x="101" y="183"/>
                  </a:cubicBezTo>
                  <a:cubicBezTo>
                    <a:pt x="100" y="184"/>
                    <a:pt x="99" y="184"/>
                    <a:pt x="99" y="185"/>
                  </a:cubicBezTo>
                  <a:close/>
                  <a:moveTo>
                    <a:pt x="84" y="169"/>
                  </a:moveTo>
                  <a:cubicBezTo>
                    <a:pt x="84" y="169"/>
                    <a:pt x="85" y="169"/>
                    <a:pt x="85" y="168"/>
                  </a:cubicBezTo>
                  <a:cubicBezTo>
                    <a:pt x="85" y="169"/>
                    <a:pt x="84" y="169"/>
                    <a:pt x="84" y="169"/>
                  </a:cubicBezTo>
                  <a:close/>
                  <a:moveTo>
                    <a:pt x="97" y="181"/>
                  </a:moveTo>
                  <a:cubicBezTo>
                    <a:pt x="98" y="181"/>
                    <a:pt x="97" y="182"/>
                    <a:pt x="98" y="182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8" y="181"/>
                    <a:pt x="98" y="181"/>
                    <a:pt x="97" y="181"/>
                  </a:cubicBezTo>
                  <a:close/>
                  <a:moveTo>
                    <a:pt x="105" y="194"/>
                  </a:moveTo>
                  <a:cubicBezTo>
                    <a:pt x="106" y="194"/>
                    <a:pt x="106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6" y="192"/>
                    <a:pt x="105" y="193"/>
                    <a:pt x="105" y="194"/>
                  </a:cubicBezTo>
                  <a:close/>
                  <a:moveTo>
                    <a:pt x="91" y="184"/>
                  </a:moveTo>
                  <a:cubicBezTo>
                    <a:pt x="92" y="184"/>
                    <a:pt x="91" y="185"/>
                    <a:pt x="91" y="185"/>
                  </a:cubicBezTo>
                  <a:cubicBezTo>
                    <a:pt x="92" y="185"/>
                    <a:pt x="92" y="184"/>
                    <a:pt x="93" y="184"/>
                  </a:cubicBezTo>
                  <a:cubicBezTo>
                    <a:pt x="92" y="184"/>
                    <a:pt x="92" y="184"/>
                    <a:pt x="92" y="183"/>
                  </a:cubicBezTo>
                  <a:cubicBezTo>
                    <a:pt x="92" y="184"/>
                    <a:pt x="92" y="184"/>
                    <a:pt x="91" y="184"/>
                  </a:cubicBezTo>
                  <a:close/>
                  <a:moveTo>
                    <a:pt x="72" y="169"/>
                  </a:moveTo>
                  <a:cubicBezTo>
                    <a:pt x="73" y="170"/>
                    <a:pt x="73" y="170"/>
                    <a:pt x="73" y="170"/>
                  </a:cubicBezTo>
                  <a:cubicBezTo>
                    <a:pt x="73" y="169"/>
                    <a:pt x="75" y="168"/>
                    <a:pt x="74" y="167"/>
                  </a:cubicBezTo>
                  <a:cubicBezTo>
                    <a:pt x="73" y="168"/>
                    <a:pt x="73" y="169"/>
                    <a:pt x="72" y="169"/>
                  </a:cubicBezTo>
                  <a:close/>
                  <a:moveTo>
                    <a:pt x="74" y="170"/>
                  </a:moveTo>
                  <a:cubicBezTo>
                    <a:pt x="75" y="170"/>
                    <a:pt x="76" y="169"/>
                    <a:pt x="76" y="168"/>
                  </a:cubicBezTo>
                  <a:cubicBezTo>
                    <a:pt x="75" y="169"/>
                    <a:pt x="74" y="170"/>
                    <a:pt x="74" y="170"/>
                  </a:cubicBezTo>
                  <a:close/>
                  <a:moveTo>
                    <a:pt x="88" y="184"/>
                  </a:moveTo>
                  <a:cubicBezTo>
                    <a:pt x="89" y="185"/>
                    <a:pt x="89" y="185"/>
                    <a:pt x="89" y="185"/>
                  </a:cubicBezTo>
                  <a:cubicBezTo>
                    <a:pt x="90" y="184"/>
                    <a:pt x="90" y="184"/>
                    <a:pt x="90" y="183"/>
                  </a:cubicBezTo>
                  <a:cubicBezTo>
                    <a:pt x="90" y="183"/>
                    <a:pt x="89" y="184"/>
                    <a:pt x="88" y="184"/>
                  </a:cubicBezTo>
                  <a:close/>
                  <a:moveTo>
                    <a:pt x="71" y="168"/>
                  </a:moveTo>
                  <a:cubicBezTo>
                    <a:pt x="71" y="168"/>
                    <a:pt x="71" y="167"/>
                    <a:pt x="71" y="167"/>
                  </a:cubicBezTo>
                  <a:cubicBezTo>
                    <a:pt x="71" y="167"/>
                    <a:pt x="71" y="168"/>
                    <a:pt x="71" y="168"/>
                  </a:cubicBezTo>
                  <a:close/>
                  <a:moveTo>
                    <a:pt x="89" y="187"/>
                  </a:moveTo>
                  <a:cubicBezTo>
                    <a:pt x="90" y="188"/>
                    <a:pt x="90" y="187"/>
                    <a:pt x="90" y="187"/>
                  </a:cubicBezTo>
                  <a:cubicBezTo>
                    <a:pt x="91" y="187"/>
                    <a:pt x="91" y="186"/>
                    <a:pt x="91" y="186"/>
                  </a:cubicBezTo>
                  <a:cubicBezTo>
                    <a:pt x="90" y="186"/>
                    <a:pt x="90" y="187"/>
                    <a:pt x="89" y="186"/>
                  </a:cubicBezTo>
                  <a:cubicBezTo>
                    <a:pt x="89" y="186"/>
                    <a:pt x="90" y="187"/>
                    <a:pt x="89" y="187"/>
                  </a:cubicBezTo>
                  <a:close/>
                  <a:moveTo>
                    <a:pt x="84" y="182"/>
                  </a:moveTo>
                  <a:cubicBezTo>
                    <a:pt x="84" y="182"/>
                    <a:pt x="85" y="180"/>
                    <a:pt x="84" y="180"/>
                  </a:cubicBezTo>
                  <a:cubicBezTo>
                    <a:pt x="84" y="181"/>
                    <a:pt x="83" y="181"/>
                    <a:pt x="84" y="182"/>
                  </a:cubicBezTo>
                  <a:close/>
                  <a:moveTo>
                    <a:pt x="72" y="173"/>
                  </a:moveTo>
                  <a:cubicBezTo>
                    <a:pt x="72" y="173"/>
                    <a:pt x="73" y="173"/>
                    <a:pt x="73" y="173"/>
                  </a:cubicBezTo>
                  <a:cubicBezTo>
                    <a:pt x="73" y="173"/>
                    <a:pt x="73" y="173"/>
                    <a:pt x="73" y="172"/>
                  </a:cubicBezTo>
                  <a:cubicBezTo>
                    <a:pt x="72" y="172"/>
                    <a:pt x="75" y="172"/>
                    <a:pt x="74" y="171"/>
                  </a:cubicBezTo>
                  <a:cubicBezTo>
                    <a:pt x="73" y="171"/>
                    <a:pt x="73" y="172"/>
                    <a:pt x="72" y="173"/>
                  </a:cubicBezTo>
                  <a:close/>
                  <a:moveTo>
                    <a:pt x="97" y="197"/>
                  </a:moveTo>
                  <a:cubicBezTo>
                    <a:pt x="98" y="196"/>
                    <a:pt x="99" y="195"/>
                    <a:pt x="99" y="194"/>
                  </a:cubicBezTo>
                  <a:cubicBezTo>
                    <a:pt x="99" y="195"/>
                    <a:pt x="97" y="195"/>
                    <a:pt x="97" y="197"/>
                  </a:cubicBezTo>
                  <a:close/>
                  <a:moveTo>
                    <a:pt x="69" y="174"/>
                  </a:moveTo>
                  <a:cubicBezTo>
                    <a:pt x="70" y="173"/>
                    <a:pt x="71" y="172"/>
                    <a:pt x="72" y="171"/>
                  </a:cubicBezTo>
                  <a:cubicBezTo>
                    <a:pt x="72" y="170"/>
                    <a:pt x="72" y="170"/>
                    <a:pt x="72" y="170"/>
                  </a:cubicBezTo>
                  <a:cubicBezTo>
                    <a:pt x="71" y="172"/>
                    <a:pt x="69" y="172"/>
                    <a:pt x="69" y="174"/>
                  </a:cubicBezTo>
                  <a:close/>
                  <a:moveTo>
                    <a:pt x="91" y="189"/>
                  </a:moveTo>
                  <a:cubicBezTo>
                    <a:pt x="91" y="189"/>
                    <a:pt x="92" y="189"/>
                    <a:pt x="91" y="188"/>
                  </a:cubicBezTo>
                  <a:cubicBezTo>
                    <a:pt x="91" y="189"/>
                    <a:pt x="90" y="189"/>
                    <a:pt x="91" y="189"/>
                  </a:cubicBezTo>
                  <a:close/>
                  <a:moveTo>
                    <a:pt x="69" y="171"/>
                  </a:moveTo>
                  <a:cubicBezTo>
                    <a:pt x="69" y="170"/>
                    <a:pt x="70" y="169"/>
                    <a:pt x="70" y="169"/>
                  </a:cubicBezTo>
                  <a:cubicBezTo>
                    <a:pt x="69" y="169"/>
                    <a:pt x="68" y="170"/>
                    <a:pt x="69" y="171"/>
                  </a:cubicBezTo>
                  <a:close/>
                  <a:moveTo>
                    <a:pt x="67" y="172"/>
                  </a:moveTo>
                  <a:cubicBezTo>
                    <a:pt x="68" y="173"/>
                    <a:pt x="68" y="172"/>
                    <a:pt x="68" y="171"/>
                  </a:cubicBezTo>
                  <a:lnTo>
                    <a:pt x="67" y="172"/>
                  </a:lnTo>
                  <a:close/>
                  <a:moveTo>
                    <a:pt x="96" y="198"/>
                  </a:moveTo>
                  <a:cubicBezTo>
                    <a:pt x="97" y="198"/>
                    <a:pt x="97" y="197"/>
                    <a:pt x="97" y="197"/>
                  </a:cubicBezTo>
                  <a:cubicBezTo>
                    <a:pt x="96" y="197"/>
                    <a:pt x="96" y="198"/>
                    <a:pt x="96" y="198"/>
                  </a:cubicBezTo>
                  <a:close/>
                  <a:moveTo>
                    <a:pt x="75" y="181"/>
                  </a:moveTo>
                  <a:cubicBezTo>
                    <a:pt x="76" y="181"/>
                    <a:pt x="77" y="180"/>
                    <a:pt x="76" y="180"/>
                  </a:cubicBezTo>
                  <a:cubicBezTo>
                    <a:pt x="76" y="180"/>
                    <a:pt x="75" y="181"/>
                    <a:pt x="75" y="181"/>
                  </a:cubicBezTo>
                  <a:close/>
                  <a:moveTo>
                    <a:pt x="90" y="195"/>
                  </a:moveTo>
                  <a:cubicBezTo>
                    <a:pt x="91" y="196"/>
                    <a:pt x="91" y="194"/>
                    <a:pt x="92" y="194"/>
                  </a:cubicBezTo>
                  <a:cubicBezTo>
                    <a:pt x="92" y="194"/>
                    <a:pt x="92" y="194"/>
                    <a:pt x="91" y="193"/>
                  </a:cubicBezTo>
                  <a:cubicBezTo>
                    <a:pt x="91" y="194"/>
                    <a:pt x="91" y="195"/>
                    <a:pt x="90" y="195"/>
                  </a:cubicBezTo>
                  <a:close/>
                  <a:moveTo>
                    <a:pt x="65" y="173"/>
                  </a:moveTo>
                  <a:cubicBezTo>
                    <a:pt x="66" y="173"/>
                    <a:pt x="66" y="172"/>
                    <a:pt x="66" y="172"/>
                  </a:cubicBezTo>
                  <a:cubicBezTo>
                    <a:pt x="66" y="172"/>
                    <a:pt x="65" y="173"/>
                    <a:pt x="65" y="173"/>
                  </a:cubicBezTo>
                  <a:close/>
                  <a:moveTo>
                    <a:pt x="67" y="176"/>
                  </a:moveTo>
                  <a:cubicBezTo>
                    <a:pt x="68" y="177"/>
                    <a:pt x="69" y="175"/>
                    <a:pt x="68" y="175"/>
                  </a:cubicBezTo>
                  <a:cubicBezTo>
                    <a:pt x="68" y="176"/>
                    <a:pt x="67" y="176"/>
                    <a:pt x="67" y="176"/>
                  </a:cubicBezTo>
                  <a:close/>
                  <a:moveTo>
                    <a:pt x="70" y="178"/>
                  </a:moveTo>
                  <a:cubicBezTo>
                    <a:pt x="70" y="179"/>
                    <a:pt x="70" y="178"/>
                    <a:pt x="70" y="177"/>
                  </a:cubicBezTo>
                  <a:cubicBezTo>
                    <a:pt x="70" y="177"/>
                    <a:pt x="70" y="178"/>
                    <a:pt x="70" y="178"/>
                  </a:cubicBezTo>
                  <a:close/>
                  <a:moveTo>
                    <a:pt x="88" y="196"/>
                  </a:moveTo>
                  <a:cubicBezTo>
                    <a:pt x="89" y="196"/>
                    <a:pt x="90" y="195"/>
                    <a:pt x="89" y="194"/>
                  </a:cubicBezTo>
                  <a:cubicBezTo>
                    <a:pt x="89" y="196"/>
                    <a:pt x="87" y="195"/>
                    <a:pt x="88" y="196"/>
                  </a:cubicBezTo>
                  <a:close/>
                  <a:moveTo>
                    <a:pt x="63" y="174"/>
                  </a:moveTo>
                  <a:cubicBezTo>
                    <a:pt x="63" y="174"/>
                    <a:pt x="63" y="174"/>
                    <a:pt x="63" y="174"/>
                  </a:cubicBezTo>
                  <a:cubicBezTo>
                    <a:pt x="64" y="174"/>
                    <a:pt x="64" y="173"/>
                    <a:pt x="64" y="172"/>
                  </a:cubicBezTo>
                  <a:cubicBezTo>
                    <a:pt x="64" y="172"/>
                    <a:pt x="64" y="173"/>
                    <a:pt x="63" y="174"/>
                  </a:cubicBezTo>
                  <a:close/>
                  <a:moveTo>
                    <a:pt x="87" y="195"/>
                  </a:moveTo>
                  <a:cubicBezTo>
                    <a:pt x="87" y="194"/>
                    <a:pt x="87" y="194"/>
                    <a:pt x="88" y="194"/>
                  </a:cubicBezTo>
                  <a:cubicBezTo>
                    <a:pt x="87" y="193"/>
                    <a:pt x="87" y="193"/>
                    <a:pt x="87" y="193"/>
                  </a:cubicBezTo>
                  <a:cubicBezTo>
                    <a:pt x="87" y="194"/>
                    <a:pt x="86" y="194"/>
                    <a:pt x="87" y="195"/>
                  </a:cubicBezTo>
                  <a:close/>
                  <a:moveTo>
                    <a:pt x="89" y="196"/>
                  </a:moveTo>
                  <a:cubicBezTo>
                    <a:pt x="89" y="196"/>
                    <a:pt x="90" y="197"/>
                    <a:pt x="90" y="197"/>
                  </a:cubicBezTo>
                  <a:cubicBezTo>
                    <a:pt x="90" y="196"/>
                    <a:pt x="90" y="196"/>
                    <a:pt x="89" y="196"/>
                  </a:cubicBezTo>
                  <a:close/>
                  <a:moveTo>
                    <a:pt x="70" y="180"/>
                  </a:moveTo>
                  <a:cubicBezTo>
                    <a:pt x="70" y="180"/>
                    <a:pt x="70" y="180"/>
                    <a:pt x="70" y="179"/>
                  </a:cubicBezTo>
                  <a:cubicBezTo>
                    <a:pt x="70" y="179"/>
                    <a:pt x="69" y="179"/>
                    <a:pt x="69" y="180"/>
                  </a:cubicBezTo>
                  <a:cubicBezTo>
                    <a:pt x="69" y="180"/>
                    <a:pt x="69" y="180"/>
                    <a:pt x="70" y="180"/>
                  </a:cubicBezTo>
                  <a:close/>
                  <a:moveTo>
                    <a:pt x="63" y="175"/>
                  </a:moveTo>
                  <a:cubicBezTo>
                    <a:pt x="62" y="175"/>
                    <a:pt x="61" y="176"/>
                    <a:pt x="61" y="177"/>
                  </a:cubicBezTo>
                  <a:cubicBezTo>
                    <a:pt x="62" y="177"/>
                    <a:pt x="63" y="175"/>
                    <a:pt x="63" y="174"/>
                  </a:cubicBezTo>
                  <a:cubicBezTo>
                    <a:pt x="63" y="174"/>
                    <a:pt x="63" y="175"/>
                    <a:pt x="63" y="175"/>
                  </a:cubicBezTo>
                  <a:close/>
                  <a:moveTo>
                    <a:pt x="88" y="201"/>
                  </a:moveTo>
                  <a:cubicBezTo>
                    <a:pt x="88" y="202"/>
                    <a:pt x="88" y="202"/>
                    <a:pt x="89" y="202"/>
                  </a:cubicBezTo>
                  <a:cubicBezTo>
                    <a:pt x="89" y="201"/>
                    <a:pt x="89" y="201"/>
                    <a:pt x="90" y="200"/>
                  </a:cubicBezTo>
                  <a:cubicBezTo>
                    <a:pt x="90" y="200"/>
                    <a:pt x="90" y="200"/>
                    <a:pt x="90" y="199"/>
                  </a:cubicBezTo>
                  <a:cubicBezTo>
                    <a:pt x="90" y="199"/>
                    <a:pt x="90" y="199"/>
                    <a:pt x="90" y="199"/>
                  </a:cubicBezTo>
                  <a:cubicBezTo>
                    <a:pt x="89" y="200"/>
                    <a:pt x="89" y="201"/>
                    <a:pt x="88" y="201"/>
                  </a:cubicBezTo>
                  <a:close/>
                  <a:moveTo>
                    <a:pt x="92" y="203"/>
                  </a:moveTo>
                  <a:cubicBezTo>
                    <a:pt x="92" y="203"/>
                    <a:pt x="93" y="202"/>
                    <a:pt x="93" y="202"/>
                  </a:cubicBezTo>
                  <a:cubicBezTo>
                    <a:pt x="92" y="202"/>
                    <a:pt x="92" y="202"/>
                    <a:pt x="92" y="203"/>
                  </a:cubicBezTo>
                  <a:close/>
                  <a:moveTo>
                    <a:pt x="62" y="177"/>
                  </a:moveTo>
                  <a:cubicBezTo>
                    <a:pt x="62" y="177"/>
                    <a:pt x="63" y="177"/>
                    <a:pt x="63" y="176"/>
                  </a:cubicBezTo>
                  <a:cubicBezTo>
                    <a:pt x="62" y="176"/>
                    <a:pt x="62" y="177"/>
                    <a:pt x="62" y="177"/>
                  </a:cubicBezTo>
                  <a:close/>
                  <a:moveTo>
                    <a:pt x="62" y="177"/>
                  </a:moveTo>
                  <a:cubicBezTo>
                    <a:pt x="62" y="178"/>
                    <a:pt x="63" y="178"/>
                    <a:pt x="63" y="178"/>
                  </a:cubicBezTo>
                  <a:cubicBezTo>
                    <a:pt x="63" y="177"/>
                    <a:pt x="63" y="177"/>
                    <a:pt x="62" y="177"/>
                  </a:cubicBezTo>
                  <a:close/>
                  <a:moveTo>
                    <a:pt x="90" y="205"/>
                  </a:moveTo>
                  <a:cubicBezTo>
                    <a:pt x="90" y="205"/>
                    <a:pt x="92" y="204"/>
                    <a:pt x="91" y="203"/>
                  </a:cubicBezTo>
                  <a:cubicBezTo>
                    <a:pt x="91" y="203"/>
                    <a:pt x="90" y="204"/>
                    <a:pt x="90" y="205"/>
                  </a:cubicBezTo>
                  <a:close/>
                  <a:moveTo>
                    <a:pt x="89" y="203"/>
                  </a:moveTo>
                  <a:cubicBezTo>
                    <a:pt x="90" y="204"/>
                    <a:pt x="91" y="202"/>
                    <a:pt x="90" y="202"/>
                  </a:cubicBezTo>
                  <a:cubicBezTo>
                    <a:pt x="90" y="203"/>
                    <a:pt x="90" y="203"/>
                    <a:pt x="89" y="203"/>
                  </a:cubicBezTo>
                  <a:close/>
                  <a:moveTo>
                    <a:pt x="78" y="193"/>
                  </a:moveTo>
                  <a:cubicBezTo>
                    <a:pt x="76" y="194"/>
                    <a:pt x="79" y="195"/>
                    <a:pt x="78" y="196"/>
                  </a:cubicBezTo>
                  <a:cubicBezTo>
                    <a:pt x="79" y="196"/>
                    <a:pt x="80" y="194"/>
                    <a:pt x="80" y="194"/>
                  </a:cubicBezTo>
                  <a:cubicBezTo>
                    <a:pt x="79" y="195"/>
                    <a:pt x="78" y="194"/>
                    <a:pt x="78" y="193"/>
                  </a:cubicBezTo>
                  <a:close/>
                  <a:moveTo>
                    <a:pt x="70" y="188"/>
                  </a:moveTo>
                  <a:cubicBezTo>
                    <a:pt x="69" y="188"/>
                    <a:pt x="70" y="188"/>
                    <a:pt x="69" y="188"/>
                  </a:cubicBezTo>
                  <a:cubicBezTo>
                    <a:pt x="69" y="189"/>
                    <a:pt x="67" y="189"/>
                    <a:pt x="68" y="190"/>
                  </a:cubicBezTo>
                  <a:cubicBezTo>
                    <a:pt x="68" y="189"/>
                    <a:pt x="70" y="190"/>
                    <a:pt x="70" y="188"/>
                  </a:cubicBezTo>
                  <a:cubicBezTo>
                    <a:pt x="70" y="188"/>
                    <a:pt x="70" y="188"/>
                    <a:pt x="70" y="188"/>
                  </a:cubicBezTo>
                  <a:close/>
                  <a:moveTo>
                    <a:pt x="66" y="185"/>
                  </a:moveTo>
                  <a:cubicBezTo>
                    <a:pt x="65" y="185"/>
                    <a:pt x="65" y="185"/>
                    <a:pt x="66" y="186"/>
                  </a:cubicBezTo>
                  <a:cubicBezTo>
                    <a:pt x="66" y="185"/>
                    <a:pt x="66" y="184"/>
                    <a:pt x="66" y="185"/>
                  </a:cubicBezTo>
                  <a:close/>
                  <a:moveTo>
                    <a:pt x="79" y="199"/>
                  </a:moveTo>
                  <a:cubicBezTo>
                    <a:pt x="80" y="199"/>
                    <a:pt x="81" y="198"/>
                    <a:pt x="81" y="198"/>
                  </a:cubicBezTo>
                  <a:cubicBezTo>
                    <a:pt x="80" y="198"/>
                    <a:pt x="79" y="199"/>
                    <a:pt x="79" y="199"/>
                  </a:cubicBezTo>
                  <a:close/>
                  <a:moveTo>
                    <a:pt x="84" y="202"/>
                  </a:moveTo>
                  <a:cubicBezTo>
                    <a:pt x="85" y="202"/>
                    <a:pt x="85" y="201"/>
                    <a:pt x="85" y="201"/>
                  </a:cubicBezTo>
                  <a:cubicBezTo>
                    <a:pt x="84" y="201"/>
                    <a:pt x="84" y="202"/>
                    <a:pt x="84" y="202"/>
                  </a:cubicBezTo>
                  <a:close/>
                  <a:moveTo>
                    <a:pt x="58" y="182"/>
                  </a:moveTo>
                  <a:cubicBezTo>
                    <a:pt x="58" y="183"/>
                    <a:pt x="60" y="181"/>
                    <a:pt x="59" y="181"/>
                  </a:cubicBezTo>
                  <a:cubicBezTo>
                    <a:pt x="59" y="181"/>
                    <a:pt x="57" y="182"/>
                    <a:pt x="58" y="182"/>
                  </a:cubicBezTo>
                  <a:close/>
                  <a:moveTo>
                    <a:pt x="76" y="197"/>
                  </a:moveTo>
                  <a:cubicBezTo>
                    <a:pt x="77" y="198"/>
                    <a:pt x="78" y="196"/>
                    <a:pt x="77" y="197"/>
                  </a:cubicBezTo>
                  <a:cubicBezTo>
                    <a:pt x="77" y="197"/>
                    <a:pt x="76" y="197"/>
                    <a:pt x="76" y="197"/>
                  </a:cubicBezTo>
                  <a:close/>
                  <a:moveTo>
                    <a:pt x="68" y="191"/>
                  </a:moveTo>
                  <a:cubicBezTo>
                    <a:pt x="68" y="191"/>
                    <a:pt x="68" y="191"/>
                    <a:pt x="69" y="191"/>
                  </a:cubicBezTo>
                  <a:cubicBezTo>
                    <a:pt x="68" y="191"/>
                    <a:pt x="69" y="190"/>
                    <a:pt x="69" y="190"/>
                  </a:cubicBezTo>
                  <a:cubicBezTo>
                    <a:pt x="68" y="190"/>
                    <a:pt x="68" y="191"/>
                    <a:pt x="68" y="191"/>
                  </a:cubicBezTo>
                  <a:close/>
                  <a:moveTo>
                    <a:pt x="69" y="194"/>
                  </a:moveTo>
                  <a:cubicBezTo>
                    <a:pt x="70" y="195"/>
                    <a:pt x="70" y="194"/>
                    <a:pt x="71" y="194"/>
                  </a:cubicBezTo>
                  <a:cubicBezTo>
                    <a:pt x="70" y="193"/>
                    <a:pt x="71" y="193"/>
                    <a:pt x="70" y="193"/>
                  </a:cubicBezTo>
                  <a:cubicBezTo>
                    <a:pt x="70" y="193"/>
                    <a:pt x="70" y="194"/>
                    <a:pt x="69" y="194"/>
                  </a:cubicBezTo>
                  <a:close/>
                  <a:moveTo>
                    <a:pt x="64" y="195"/>
                  </a:moveTo>
                  <a:cubicBezTo>
                    <a:pt x="64" y="194"/>
                    <a:pt x="64" y="195"/>
                    <a:pt x="64" y="194"/>
                  </a:cubicBezTo>
                  <a:cubicBezTo>
                    <a:pt x="65" y="193"/>
                    <a:pt x="65" y="191"/>
                    <a:pt x="67" y="190"/>
                  </a:cubicBezTo>
                  <a:cubicBezTo>
                    <a:pt x="67" y="191"/>
                    <a:pt x="67" y="192"/>
                    <a:pt x="68" y="191"/>
                  </a:cubicBezTo>
                  <a:cubicBezTo>
                    <a:pt x="67" y="193"/>
                    <a:pt x="66" y="194"/>
                    <a:pt x="65" y="195"/>
                  </a:cubicBezTo>
                  <a:cubicBezTo>
                    <a:pt x="65" y="194"/>
                    <a:pt x="66" y="194"/>
                    <a:pt x="66" y="193"/>
                  </a:cubicBezTo>
                  <a:cubicBezTo>
                    <a:pt x="65" y="192"/>
                    <a:pt x="65" y="195"/>
                    <a:pt x="64" y="195"/>
                  </a:cubicBezTo>
                  <a:cubicBezTo>
                    <a:pt x="64" y="195"/>
                    <a:pt x="64" y="195"/>
                    <a:pt x="64" y="195"/>
                  </a:cubicBezTo>
                  <a:close/>
                  <a:moveTo>
                    <a:pt x="66" y="192"/>
                  </a:moveTo>
                  <a:cubicBezTo>
                    <a:pt x="66" y="192"/>
                    <a:pt x="68" y="192"/>
                    <a:pt x="67" y="191"/>
                  </a:cubicBezTo>
                  <a:cubicBezTo>
                    <a:pt x="67" y="192"/>
                    <a:pt x="66" y="192"/>
                    <a:pt x="66" y="192"/>
                  </a:cubicBezTo>
                  <a:close/>
                  <a:moveTo>
                    <a:pt x="68" y="196"/>
                  </a:moveTo>
                  <a:cubicBezTo>
                    <a:pt x="69" y="196"/>
                    <a:pt x="69" y="195"/>
                    <a:pt x="69" y="195"/>
                  </a:cubicBezTo>
                  <a:cubicBezTo>
                    <a:pt x="69" y="195"/>
                    <a:pt x="68" y="196"/>
                    <a:pt x="68" y="196"/>
                  </a:cubicBezTo>
                  <a:close/>
                  <a:moveTo>
                    <a:pt x="81" y="205"/>
                  </a:moveTo>
                  <a:cubicBezTo>
                    <a:pt x="81" y="206"/>
                    <a:pt x="80" y="206"/>
                    <a:pt x="80" y="207"/>
                  </a:cubicBezTo>
                  <a:cubicBezTo>
                    <a:pt x="81" y="207"/>
                    <a:pt x="81" y="206"/>
                    <a:pt x="81" y="205"/>
                  </a:cubicBezTo>
                  <a:close/>
                  <a:moveTo>
                    <a:pt x="85" y="210"/>
                  </a:moveTo>
                  <a:cubicBezTo>
                    <a:pt x="85" y="211"/>
                    <a:pt x="84" y="211"/>
                    <a:pt x="84" y="213"/>
                  </a:cubicBezTo>
                  <a:cubicBezTo>
                    <a:pt x="84" y="212"/>
                    <a:pt x="87" y="210"/>
                    <a:pt x="86" y="210"/>
                  </a:cubicBezTo>
                  <a:cubicBezTo>
                    <a:pt x="86" y="210"/>
                    <a:pt x="85" y="210"/>
                    <a:pt x="85" y="210"/>
                  </a:cubicBezTo>
                  <a:close/>
                  <a:moveTo>
                    <a:pt x="81" y="210"/>
                  </a:moveTo>
                  <a:cubicBezTo>
                    <a:pt x="82" y="210"/>
                    <a:pt x="83" y="209"/>
                    <a:pt x="83" y="207"/>
                  </a:cubicBezTo>
                  <a:cubicBezTo>
                    <a:pt x="82" y="208"/>
                    <a:pt x="81" y="209"/>
                    <a:pt x="81" y="210"/>
                  </a:cubicBezTo>
                  <a:close/>
                  <a:moveTo>
                    <a:pt x="67" y="196"/>
                  </a:moveTo>
                  <a:cubicBezTo>
                    <a:pt x="67" y="195"/>
                    <a:pt x="67" y="195"/>
                    <a:pt x="67" y="195"/>
                  </a:cubicBezTo>
                  <a:cubicBezTo>
                    <a:pt x="66" y="194"/>
                    <a:pt x="67" y="195"/>
                    <a:pt x="67" y="196"/>
                  </a:cubicBezTo>
                  <a:close/>
                  <a:moveTo>
                    <a:pt x="54" y="186"/>
                  </a:moveTo>
                  <a:cubicBezTo>
                    <a:pt x="55" y="186"/>
                    <a:pt x="55" y="186"/>
                    <a:pt x="55" y="186"/>
                  </a:cubicBezTo>
                  <a:cubicBezTo>
                    <a:pt x="55" y="186"/>
                    <a:pt x="55" y="187"/>
                    <a:pt x="55" y="187"/>
                  </a:cubicBezTo>
                  <a:cubicBezTo>
                    <a:pt x="56" y="186"/>
                    <a:pt x="55" y="186"/>
                    <a:pt x="55" y="186"/>
                  </a:cubicBezTo>
                  <a:cubicBezTo>
                    <a:pt x="55" y="185"/>
                    <a:pt x="55" y="186"/>
                    <a:pt x="54" y="186"/>
                  </a:cubicBezTo>
                  <a:cubicBezTo>
                    <a:pt x="54" y="186"/>
                    <a:pt x="54" y="186"/>
                    <a:pt x="54" y="186"/>
                  </a:cubicBezTo>
                  <a:close/>
                  <a:moveTo>
                    <a:pt x="63" y="194"/>
                  </a:moveTo>
                  <a:cubicBezTo>
                    <a:pt x="63" y="194"/>
                    <a:pt x="64" y="194"/>
                    <a:pt x="64" y="193"/>
                  </a:cubicBezTo>
                  <a:cubicBezTo>
                    <a:pt x="63" y="193"/>
                    <a:pt x="62" y="194"/>
                    <a:pt x="63" y="194"/>
                  </a:cubicBezTo>
                  <a:close/>
                  <a:moveTo>
                    <a:pt x="68" y="198"/>
                  </a:moveTo>
                  <a:cubicBezTo>
                    <a:pt x="68" y="197"/>
                    <a:pt x="68" y="197"/>
                    <a:pt x="68" y="197"/>
                  </a:cubicBezTo>
                  <a:cubicBezTo>
                    <a:pt x="68" y="197"/>
                    <a:pt x="67" y="198"/>
                    <a:pt x="68" y="198"/>
                  </a:cubicBezTo>
                  <a:close/>
                  <a:moveTo>
                    <a:pt x="68" y="200"/>
                  </a:moveTo>
                  <a:cubicBezTo>
                    <a:pt x="69" y="201"/>
                    <a:pt x="69" y="200"/>
                    <a:pt x="70" y="200"/>
                  </a:cubicBezTo>
                  <a:cubicBezTo>
                    <a:pt x="70" y="200"/>
                    <a:pt x="70" y="199"/>
                    <a:pt x="70" y="199"/>
                  </a:cubicBezTo>
                  <a:cubicBezTo>
                    <a:pt x="70" y="199"/>
                    <a:pt x="70" y="199"/>
                    <a:pt x="70" y="198"/>
                  </a:cubicBezTo>
                  <a:cubicBezTo>
                    <a:pt x="69" y="199"/>
                    <a:pt x="69" y="200"/>
                    <a:pt x="68" y="200"/>
                  </a:cubicBezTo>
                  <a:close/>
                  <a:moveTo>
                    <a:pt x="53" y="186"/>
                  </a:moveTo>
                  <a:cubicBezTo>
                    <a:pt x="53" y="185"/>
                    <a:pt x="54" y="185"/>
                    <a:pt x="53" y="184"/>
                  </a:cubicBezTo>
                  <a:cubicBezTo>
                    <a:pt x="53" y="184"/>
                    <a:pt x="53" y="185"/>
                    <a:pt x="53" y="186"/>
                  </a:cubicBezTo>
                  <a:close/>
                  <a:moveTo>
                    <a:pt x="66" y="197"/>
                  </a:moveTo>
                  <a:cubicBezTo>
                    <a:pt x="67" y="196"/>
                    <a:pt x="66" y="197"/>
                    <a:pt x="66" y="196"/>
                  </a:cubicBezTo>
                  <a:cubicBezTo>
                    <a:pt x="66" y="196"/>
                    <a:pt x="66" y="197"/>
                    <a:pt x="66" y="197"/>
                  </a:cubicBezTo>
                  <a:close/>
                  <a:moveTo>
                    <a:pt x="71" y="202"/>
                  </a:moveTo>
                  <a:cubicBezTo>
                    <a:pt x="71" y="202"/>
                    <a:pt x="72" y="202"/>
                    <a:pt x="72" y="201"/>
                  </a:cubicBezTo>
                  <a:cubicBezTo>
                    <a:pt x="71" y="201"/>
                    <a:pt x="70" y="202"/>
                    <a:pt x="71" y="202"/>
                  </a:cubicBezTo>
                  <a:close/>
                  <a:moveTo>
                    <a:pt x="60" y="193"/>
                  </a:moveTo>
                  <a:cubicBezTo>
                    <a:pt x="61" y="193"/>
                    <a:pt x="61" y="193"/>
                    <a:pt x="61" y="194"/>
                  </a:cubicBezTo>
                  <a:cubicBezTo>
                    <a:pt x="61" y="193"/>
                    <a:pt x="61" y="194"/>
                    <a:pt x="61" y="194"/>
                  </a:cubicBezTo>
                  <a:cubicBezTo>
                    <a:pt x="61" y="194"/>
                    <a:pt x="62" y="193"/>
                    <a:pt x="61" y="193"/>
                  </a:cubicBezTo>
                  <a:cubicBezTo>
                    <a:pt x="61" y="193"/>
                    <a:pt x="61" y="193"/>
                    <a:pt x="60" y="193"/>
                  </a:cubicBezTo>
                  <a:close/>
                  <a:moveTo>
                    <a:pt x="54" y="191"/>
                  </a:moveTo>
                  <a:cubicBezTo>
                    <a:pt x="55" y="191"/>
                    <a:pt x="56" y="190"/>
                    <a:pt x="56" y="189"/>
                  </a:cubicBezTo>
                  <a:cubicBezTo>
                    <a:pt x="55" y="189"/>
                    <a:pt x="54" y="190"/>
                    <a:pt x="54" y="191"/>
                  </a:cubicBezTo>
                  <a:close/>
                  <a:moveTo>
                    <a:pt x="76" y="210"/>
                  </a:moveTo>
                  <a:cubicBezTo>
                    <a:pt x="77" y="209"/>
                    <a:pt x="78" y="209"/>
                    <a:pt x="78" y="208"/>
                  </a:cubicBezTo>
                  <a:cubicBezTo>
                    <a:pt x="78" y="208"/>
                    <a:pt x="76" y="210"/>
                    <a:pt x="76" y="210"/>
                  </a:cubicBezTo>
                  <a:close/>
                  <a:moveTo>
                    <a:pt x="75" y="208"/>
                  </a:moveTo>
                  <a:cubicBezTo>
                    <a:pt x="75" y="208"/>
                    <a:pt x="75" y="208"/>
                    <a:pt x="75" y="208"/>
                  </a:cubicBezTo>
                  <a:cubicBezTo>
                    <a:pt x="75" y="208"/>
                    <a:pt x="75" y="207"/>
                    <a:pt x="75" y="207"/>
                  </a:cubicBezTo>
                  <a:cubicBezTo>
                    <a:pt x="75" y="207"/>
                    <a:pt x="75" y="207"/>
                    <a:pt x="75" y="207"/>
                  </a:cubicBezTo>
                  <a:cubicBezTo>
                    <a:pt x="74" y="207"/>
                    <a:pt x="75" y="207"/>
                    <a:pt x="74" y="208"/>
                  </a:cubicBezTo>
                  <a:lnTo>
                    <a:pt x="75" y="208"/>
                  </a:lnTo>
                  <a:close/>
                  <a:moveTo>
                    <a:pt x="74" y="206"/>
                  </a:moveTo>
                  <a:cubicBezTo>
                    <a:pt x="73" y="207"/>
                    <a:pt x="73" y="205"/>
                    <a:pt x="73" y="206"/>
                  </a:cubicBezTo>
                  <a:cubicBezTo>
                    <a:pt x="73" y="206"/>
                    <a:pt x="72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4" y="207"/>
                    <a:pt x="74" y="206"/>
                    <a:pt x="74" y="206"/>
                  </a:cubicBezTo>
                  <a:close/>
                  <a:moveTo>
                    <a:pt x="50" y="189"/>
                  </a:moveTo>
                  <a:cubicBezTo>
                    <a:pt x="51" y="190"/>
                    <a:pt x="52" y="189"/>
                    <a:pt x="51" y="188"/>
                  </a:cubicBezTo>
                  <a:cubicBezTo>
                    <a:pt x="51" y="189"/>
                    <a:pt x="51" y="189"/>
                    <a:pt x="50" y="189"/>
                  </a:cubicBezTo>
                  <a:close/>
                  <a:moveTo>
                    <a:pt x="53" y="192"/>
                  </a:moveTo>
                  <a:cubicBezTo>
                    <a:pt x="54" y="193"/>
                    <a:pt x="54" y="192"/>
                    <a:pt x="54" y="192"/>
                  </a:cubicBezTo>
                  <a:cubicBezTo>
                    <a:pt x="54" y="192"/>
                    <a:pt x="54" y="191"/>
                    <a:pt x="54" y="191"/>
                  </a:cubicBezTo>
                  <a:lnTo>
                    <a:pt x="53" y="192"/>
                  </a:lnTo>
                  <a:close/>
                  <a:moveTo>
                    <a:pt x="73" y="209"/>
                  </a:moveTo>
                  <a:cubicBezTo>
                    <a:pt x="73" y="209"/>
                    <a:pt x="73" y="210"/>
                    <a:pt x="73" y="209"/>
                  </a:cubicBezTo>
                  <a:cubicBezTo>
                    <a:pt x="73" y="209"/>
                    <a:pt x="74" y="210"/>
                    <a:pt x="74" y="209"/>
                  </a:cubicBezTo>
                  <a:cubicBezTo>
                    <a:pt x="74" y="209"/>
                    <a:pt x="74" y="208"/>
                    <a:pt x="74" y="208"/>
                  </a:cubicBezTo>
                  <a:cubicBezTo>
                    <a:pt x="73" y="209"/>
                    <a:pt x="73" y="208"/>
                    <a:pt x="73" y="208"/>
                  </a:cubicBezTo>
                  <a:cubicBezTo>
                    <a:pt x="73" y="208"/>
                    <a:pt x="73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lose/>
                  <a:moveTo>
                    <a:pt x="49" y="190"/>
                  </a:moveTo>
                  <a:cubicBezTo>
                    <a:pt x="49" y="190"/>
                    <a:pt x="50" y="189"/>
                    <a:pt x="50" y="189"/>
                  </a:cubicBezTo>
                  <a:cubicBezTo>
                    <a:pt x="50" y="189"/>
                    <a:pt x="49" y="190"/>
                    <a:pt x="49" y="190"/>
                  </a:cubicBezTo>
                  <a:close/>
                  <a:moveTo>
                    <a:pt x="52" y="194"/>
                  </a:moveTo>
                  <a:cubicBezTo>
                    <a:pt x="53" y="194"/>
                    <a:pt x="54" y="193"/>
                    <a:pt x="53" y="192"/>
                  </a:cubicBezTo>
                  <a:cubicBezTo>
                    <a:pt x="53" y="193"/>
                    <a:pt x="52" y="193"/>
                    <a:pt x="52" y="194"/>
                  </a:cubicBezTo>
                  <a:close/>
                  <a:moveTo>
                    <a:pt x="66" y="205"/>
                  </a:moveTo>
                  <a:cubicBezTo>
                    <a:pt x="66" y="205"/>
                    <a:pt x="67" y="204"/>
                    <a:pt x="67" y="204"/>
                  </a:cubicBezTo>
                  <a:cubicBezTo>
                    <a:pt x="67" y="204"/>
                    <a:pt x="67" y="204"/>
                    <a:pt x="67" y="204"/>
                  </a:cubicBezTo>
                  <a:cubicBezTo>
                    <a:pt x="67" y="204"/>
                    <a:pt x="66" y="205"/>
                    <a:pt x="66" y="205"/>
                  </a:cubicBezTo>
                  <a:close/>
                  <a:moveTo>
                    <a:pt x="58" y="198"/>
                  </a:moveTo>
                  <a:cubicBezTo>
                    <a:pt x="57" y="198"/>
                    <a:pt x="57" y="197"/>
                    <a:pt x="57" y="197"/>
                  </a:cubicBezTo>
                  <a:cubicBezTo>
                    <a:pt x="56" y="197"/>
                    <a:pt x="57" y="198"/>
                    <a:pt x="58" y="198"/>
                  </a:cubicBezTo>
                  <a:close/>
                  <a:moveTo>
                    <a:pt x="50" y="197"/>
                  </a:moveTo>
                  <a:cubicBezTo>
                    <a:pt x="51" y="196"/>
                    <a:pt x="51" y="195"/>
                    <a:pt x="52" y="195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51" y="195"/>
                    <a:pt x="50" y="196"/>
                    <a:pt x="50" y="197"/>
                  </a:cubicBezTo>
                  <a:close/>
                  <a:moveTo>
                    <a:pt x="79" y="218"/>
                  </a:moveTo>
                  <a:cubicBezTo>
                    <a:pt x="80" y="219"/>
                    <a:pt x="80" y="218"/>
                    <a:pt x="80" y="218"/>
                  </a:cubicBezTo>
                  <a:cubicBezTo>
                    <a:pt x="80" y="218"/>
                    <a:pt x="80" y="218"/>
                    <a:pt x="79" y="218"/>
                  </a:cubicBezTo>
                  <a:close/>
                  <a:moveTo>
                    <a:pt x="45" y="192"/>
                  </a:moveTo>
                  <a:cubicBezTo>
                    <a:pt x="45" y="192"/>
                    <a:pt x="47" y="192"/>
                    <a:pt x="46" y="191"/>
                  </a:cubicBezTo>
                  <a:cubicBezTo>
                    <a:pt x="46" y="192"/>
                    <a:pt x="45" y="191"/>
                    <a:pt x="45" y="192"/>
                  </a:cubicBezTo>
                  <a:close/>
                  <a:moveTo>
                    <a:pt x="42" y="196"/>
                  </a:moveTo>
                  <a:cubicBezTo>
                    <a:pt x="44" y="196"/>
                    <a:pt x="43" y="194"/>
                    <a:pt x="45" y="193"/>
                  </a:cubicBezTo>
                  <a:cubicBezTo>
                    <a:pt x="44" y="193"/>
                    <a:pt x="44" y="193"/>
                    <a:pt x="44" y="193"/>
                  </a:cubicBezTo>
                  <a:cubicBezTo>
                    <a:pt x="44" y="194"/>
                    <a:pt x="42" y="194"/>
                    <a:pt x="42" y="196"/>
                  </a:cubicBezTo>
                  <a:close/>
                  <a:moveTo>
                    <a:pt x="49" y="199"/>
                  </a:moveTo>
                  <a:cubicBezTo>
                    <a:pt x="49" y="198"/>
                    <a:pt x="50" y="198"/>
                    <a:pt x="49" y="197"/>
                  </a:cubicBezTo>
                  <a:cubicBezTo>
                    <a:pt x="49" y="198"/>
                    <a:pt x="48" y="198"/>
                    <a:pt x="49" y="199"/>
                  </a:cubicBezTo>
                  <a:close/>
                  <a:moveTo>
                    <a:pt x="67" y="214"/>
                  </a:moveTo>
                  <a:cubicBezTo>
                    <a:pt x="67" y="214"/>
                    <a:pt x="66" y="215"/>
                    <a:pt x="67" y="215"/>
                  </a:cubicBezTo>
                  <a:cubicBezTo>
                    <a:pt x="66" y="214"/>
                    <a:pt x="68" y="214"/>
                    <a:pt x="68" y="214"/>
                  </a:cubicBezTo>
                  <a:cubicBezTo>
                    <a:pt x="67" y="214"/>
                    <a:pt x="67" y="214"/>
                    <a:pt x="67" y="214"/>
                  </a:cubicBezTo>
                  <a:close/>
                  <a:moveTo>
                    <a:pt x="72" y="224"/>
                  </a:moveTo>
                  <a:cubicBezTo>
                    <a:pt x="72" y="224"/>
                    <a:pt x="74" y="222"/>
                    <a:pt x="74" y="221"/>
                  </a:cubicBezTo>
                  <a:cubicBezTo>
                    <a:pt x="74" y="222"/>
                    <a:pt x="72" y="224"/>
                    <a:pt x="72" y="224"/>
                  </a:cubicBezTo>
                  <a:close/>
                  <a:moveTo>
                    <a:pt x="59" y="212"/>
                  </a:moveTo>
                  <a:cubicBezTo>
                    <a:pt x="59" y="211"/>
                    <a:pt x="61" y="211"/>
                    <a:pt x="61" y="211"/>
                  </a:cubicBezTo>
                  <a:cubicBezTo>
                    <a:pt x="60" y="211"/>
                    <a:pt x="59" y="211"/>
                    <a:pt x="59" y="212"/>
                  </a:cubicBezTo>
                  <a:close/>
                  <a:moveTo>
                    <a:pt x="71" y="219"/>
                  </a:moveTo>
                  <a:cubicBezTo>
                    <a:pt x="71" y="219"/>
                    <a:pt x="70" y="219"/>
                    <a:pt x="70" y="218"/>
                  </a:cubicBezTo>
                  <a:cubicBezTo>
                    <a:pt x="70" y="219"/>
                    <a:pt x="70" y="219"/>
                    <a:pt x="71" y="219"/>
                  </a:cubicBezTo>
                  <a:close/>
                  <a:moveTo>
                    <a:pt x="41" y="197"/>
                  </a:moveTo>
                  <a:cubicBezTo>
                    <a:pt x="42" y="198"/>
                    <a:pt x="42" y="197"/>
                    <a:pt x="42" y="196"/>
                  </a:cubicBezTo>
                  <a:cubicBezTo>
                    <a:pt x="42" y="196"/>
                    <a:pt x="42" y="196"/>
                    <a:pt x="41" y="197"/>
                  </a:cubicBezTo>
                  <a:close/>
                  <a:moveTo>
                    <a:pt x="57" y="214"/>
                  </a:moveTo>
                  <a:cubicBezTo>
                    <a:pt x="57" y="214"/>
                    <a:pt x="57" y="214"/>
                    <a:pt x="57" y="215"/>
                  </a:cubicBezTo>
                  <a:cubicBezTo>
                    <a:pt x="58" y="214"/>
                    <a:pt x="58" y="214"/>
                    <a:pt x="58" y="213"/>
                  </a:cubicBezTo>
                  <a:cubicBezTo>
                    <a:pt x="58" y="214"/>
                    <a:pt x="58" y="214"/>
                    <a:pt x="57" y="214"/>
                  </a:cubicBezTo>
                  <a:close/>
                  <a:moveTo>
                    <a:pt x="62" y="219"/>
                  </a:moveTo>
                  <a:cubicBezTo>
                    <a:pt x="62" y="218"/>
                    <a:pt x="62" y="218"/>
                    <a:pt x="62" y="218"/>
                  </a:cubicBezTo>
                  <a:cubicBezTo>
                    <a:pt x="61" y="218"/>
                    <a:pt x="61" y="218"/>
                    <a:pt x="62" y="219"/>
                  </a:cubicBezTo>
                  <a:close/>
                  <a:moveTo>
                    <a:pt x="62" y="219"/>
                  </a:moveTo>
                  <a:cubicBezTo>
                    <a:pt x="62" y="220"/>
                    <a:pt x="63" y="220"/>
                    <a:pt x="63" y="220"/>
                  </a:cubicBezTo>
                  <a:cubicBezTo>
                    <a:pt x="63" y="220"/>
                    <a:pt x="62" y="219"/>
                    <a:pt x="62" y="219"/>
                  </a:cubicBezTo>
                  <a:close/>
                  <a:moveTo>
                    <a:pt x="43" y="206"/>
                  </a:moveTo>
                  <a:cubicBezTo>
                    <a:pt x="43" y="205"/>
                    <a:pt x="44" y="204"/>
                    <a:pt x="43" y="204"/>
                  </a:cubicBezTo>
                  <a:cubicBezTo>
                    <a:pt x="42" y="205"/>
                    <a:pt x="42" y="205"/>
                    <a:pt x="43" y="206"/>
                  </a:cubicBezTo>
                  <a:close/>
                  <a:moveTo>
                    <a:pt x="59" y="218"/>
                  </a:moveTo>
                  <a:cubicBezTo>
                    <a:pt x="60" y="219"/>
                    <a:pt x="60" y="218"/>
                    <a:pt x="60" y="217"/>
                  </a:cubicBezTo>
                  <a:cubicBezTo>
                    <a:pt x="60" y="217"/>
                    <a:pt x="59" y="218"/>
                    <a:pt x="59" y="218"/>
                  </a:cubicBezTo>
                  <a:close/>
                  <a:moveTo>
                    <a:pt x="57" y="218"/>
                  </a:moveTo>
                  <a:cubicBezTo>
                    <a:pt x="57" y="217"/>
                    <a:pt x="58" y="217"/>
                    <a:pt x="58" y="216"/>
                  </a:cubicBezTo>
                  <a:cubicBezTo>
                    <a:pt x="58" y="216"/>
                    <a:pt x="57" y="217"/>
                    <a:pt x="57" y="218"/>
                  </a:cubicBezTo>
                  <a:close/>
                  <a:moveTo>
                    <a:pt x="64" y="226"/>
                  </a:moveTo>
                  <a:cubicBezTo>
                    <a:pt x="65" y="225"/>
                    <a:pt x="66" y="225"/>
                    <a:pt x="66" y="224"/>
                  </a:cubicBezTo>
                  <a:cubicBezTo>
                    <a:pt x="66" y="224"/>
                    <a:pt x="66" y="224"/>
                    <a:pt x="66" y="223"/>
                  </a:cubicBezTo>
                  <a:cubicBezTo>
                    <a:pt x="65" y="224"/>
                    <a:pt x="64" y="225"/>
                    <a:pt x="64" y="226"/>
                  </a:cubicBezTo>
                  <a:close/>
                  <a:moveTo>
                    <a:pt x="49" y="214"/>
                  </a:moveTo>
                  <a:cubicBezTo>
                    <a:pt x="50" y="214"/>
                    <a:pt x="51" y="213"/>
                    <a:pt x="51" y="212"/>
                  </a:cubicBezTo>
                  <a:cubicBezTo>
                    <a:pt x="50" y="213"/>
                    <a:pt x="49" y="213"/>
                    <a:pt x="49" y="214"/>
                  </a:cubicBezTo>
                  <a:close/>
                  <a:moveTo>
                    <a:pt x="57" y="221"/>
                  </a:moveTo>
                  <a:cubicBezTo>
                    <a:pt x="58" y="220"/>
                    <a:pt x="59" y="220"/>
                    <a:pt x="59" y="219"/>
                  </a:cubicBezTo>
                  <a:cubicBezTo>
                    <a:pt x="58" y="219"/>
                    <a:pt x="56" y="220"/>
                    <a:pt x="57" y="221"/>
                  </a:cubicBezTo>
                  <a:close/>
                  <a:moveTo>
                    <a:pt x="41" y="208"/>
                  </a:moveTo>
                  <a:cubicBezTo>
                    <a:pt x="41" y="208"/>
                    <a:pt x="41" y="207"/>
                    <a:pt x="41" y="207"/>
                  </a:cubicBezTo>
                  <a:cubicBezTo>
                    <a:pt x="41" y="207"/>
                    <a:pt x="40" y="208"/>
                    <a:pt x="41" y="208"/>
                  </a:cubicBezTo>
                  <a:close/>
                  <a:moveTo>
                    <a:pt x="62" y="226"/>
                  </a:moveTo>
                  <a:cubicBezTo>
                    <a:pt x="62" y="225"/>
                    <a:pt x="63" y="225"/>
                    <a:pt x="62" y="224"/>
                  </a:cubicBezTo>
                  <a:cubicBezTo>
                    <a:pt x="62" y="225"/>
                    <a:pt x="61" y="225"/>
                    <a:pt x="62" y="226"/>
                  </a:cubicBezTo>
                  <a:close/>
                  <a:moveTo>
                    <a:pt x="53" y="219"/>
                  </a:moveTo>
                  <a:cubicBezTo>
                    <a:pt x="54" y="219"/>
                    <a:pt x="54" y="220"/>
                    <a:pt x="55" y="219"/>
                  </a:cubicBezTo>
                  <a:cubicBezTo>
                    <a:pt x="54" y="219"/>
                    <a:pt x="54" y="218"/>
                    <a:pt x="53" y="219"/>
                  </a:cubicBezTo>
                  <a:close/>
                  <a:moveTo>
                    <a:pt x="68" y="232"/>
                  </a:moveTo>
                  <a:cubicBezTo>
                    <a:pt x="69" y="233"/>
                    <a:pt x="70" y="231"/>
                    <a:pt x="69" y="231"/>
                  </a:cubicBezTo>
                  <a:cubicBezTo>
                    <a:pt x="69" y="231"/>
                    <a:pt x="69" y="232"/>
                    <a:pt x="68" y="232"/>
                  </a:cubicBezTo>
                  <a:close/>
                  <a:moveTo>
                    <a:pt x="55" y="224"/>
                  </a:moveTo>
                  <a:cubicBezTo>
                    <a:pt x="56" y="223"/>
                    <a:pt x="57" y="222"/>
                    <a:pt x="57" y="221"/>
                  </a:cubicBezTo>
                  <a:cubicBezTo>
                    <a:pt x="56" y="222"/>
                    <a:pt x="56" y="223"/>
                    <a:pt x="55" y="224"/>
                  </a:cubicBezTo>
                  <a:close/>
                  <a:moveTo>
                    <a:pt x="62" y="228"/>
                  </a:moveTo>
                  <a:cubicBezTo>
                    <a:pt x="63" y="228"/>
                    <a:pt x="63" y="228"/>
                    <a:pt x="64" y="228"/>
                  </a:cubicBezTo>
                  <a:cubicBezTo>
                    <a:pt x="63" y="227"/>
                    <a:pt x="64" y="227"/>
                    <a:pt x="63" y="226"/>
                  </a:cubicBezTo>
                  <a:cubicBezTo>
                    <a:pt x="63" y="227"/>
                    <a:pt x="62" y="228"/>
                    <a:pt x="62" y="228"/>
                  </a:cubicBezTo>
                  <a:close/>
                  <a:moveTo>
                    <a:pt x="53" y="220"/>
                  </a:moveTo>
                  <a:cubicBezTo>
                    <a:pt x="53" y="220"/>
                    <a:pt x="54" y="219"/>
                    <a:pt x="53" y="219"/>
                  </a:cubicBezTo>
                  <a:cubicBezTo>
                    <a:pt x="52" y="221"/>
                    <a:pt x="51" y="222"/>
                    <a:pt x="53" y="220"/>
                  </a:cubicBezTo>
                  <a:close/>
                  <a:moveTo>
                    <a:pt x="47" y="216"/>
                  </a:moveTo>
                  <a:cubicBezTo>
                    <a:pt x="47" y="217"/>
                    <a:pt x="46" y="217"/>
                    <a:pt x="47" y="218"/>
                  </a:cubicBezTo>
                  <a:cubicBezTo>
                    <a:pt x="47" y="217"/>
                    <a:pt x="47" y="217"/>
                    <a:pt x="48" y="217"/>
                  </a:cubicBezTo>
                  <a:cubicBezTo>
                    <a:pt x="48" y="216"/>
                    <a:pt x="48" y="216"/>
                    <a:pt x="47" y="216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7"/>
                    <a:pt x="59" y="228"/>
                  </a:cubicBezTo>
                  <a:cubicBezTo>
                    <a:pt x="59" y="227"/>
                    <a:pt x="60" y="227"/>
                    <a:pt x="60" y="226"/>
                  </a:cubicBezTo>
                  <a:cubicBezTo>
                    <a:pt x="60" y="227"/>
                    <a:pt x="59" y="226"/>
                    <a:pt x="59" y="227"/>
                  </a:cubicBezTo>
                  <a:close/>
                  <a:moveTo>
                    <a:pt x="57" y="227"/>
                  </a:moveTo>
                  <a:cubicBezTo>
                    <a:pt x="57" y="227"/>
                    <a:pt x="59" y="226"/>
                    <a:pt x="58" y="226"/>
                  </a:cubicBezTo>
                  <a:cubicBezTo>
                    <a:pt x="58" y="226"/>
                    <a:pt x="57" y="226"/>
                    <a:pt x="57" y="227"/>
                  </a:cubicBezTo>
                  <a:close/>
                  <a:moveTo>
                    <a:pt x="51" y="223"/>
                  </a:moveTo>
                  <a:cubicBezTo>
                    <a:pt x="51" y="222"/>
                    <a:pt x="52" y="222"/>
                    <a:pt x="52" y="221"/>
                  </a:cubicBezTo>
                  <a:cubicBezTo>
                    <a:pt x="51" y="222"/>
                    <a:pt x="51" y="222"/>
                    <a:pt x="51" y="223"/>
                  </a:cubicBezTo>
                  <a:close/>
                  <a:moveTo>
                    <a:pt x="33" y="211"/>
                  </a:moveTo>
                  <a:cubicBezTo>
                    <a:pt x="34" y="212"/>
                    <a:pt x="35" y="210"/>
                    <a:pt x="35" y="209"/>
                  </a:cubicBezTo>
                  <a:cubicBezTo>
                    <a:pt x="34" y="210"/>
                    <a:pt x="34" y="211"/>
                    <a:pt x="33" y="211"/>
                  </a:cubicBezTo>
                  <a:close/>
                  <a:moveTo>
                    <a:pt x="40" y="214"/>
                  </a:moveTo>
                  <a:cubicBezTo>
                    <a:pt x="40" y="214"/>
                    <a:pt x="41" y="214"/>
                    <a:pt x="40" y="213"/>
                  </a:cubicBezTo>
                  <a:cubicBezTo>
                    <a:pt x="40" y="213"/>
                    <a:pt x="39" y="214"/>
                    <a:pt x="40" y="214"/>
                  </a:cubicBezTo>
                  <a:close/>
                  <a:moveTo>
                    <a:pt x="35" y="215"/>
                  </a:moveTo>
                  <a:cubicBezTo>
                    <a:pt x="36" y="215"/>
                    <a:pt x="37" y="214"/>
                    <a:pt x="37" y="213"/>
                  </a:cubicBezTo>
                  <a:cubicBezTo>
                    <a:pt x="36" y="214"/>
                    <a:pt x="35" y="215"/>
                    <a:pt x="35" y="215"/>
                  </a:cubicBezTo>
                  <a:close/>
                  <a:moveTo>
                    <a:pt x="48" y="223"/>
                  </a:moveTo>
                  <a:cubicBezTo>
                    <a:pt x="49" y="223"/>
                    <a:pt x="49" y="222"/>
                    <a:pt x="48" y="222"/>
                  </a:cubicBezTo>
                  <a:cubicBezTo>
                    <a:pt x="48" y="222"/>
                    <a:pt x="48" y="223"/>
                    <a:pt x="48" y="223"/>
                  </a:cubicBezTo>
                  <a:close/>
                  <a:moveTo>
                    <a:pt x="38" y="217"/>
                  </a:moveTo>
                  <a:cubicBezTo>
                    <a:pt x="38" y="217"/>
                    <a:pt x="39" y="216"/>
                    <a:pt x="39" y="215"/>
                  </a:cubicBezTo>
                  <a:lnTo>
                    <a:pt x="38" y="217"/>
                  </a:lnTo>
                  <a:close/>
                  <a:moveTo>
                    <a:pt x="43" y="223"/>
                  </a:moveTo>
                  <a:cubicBezTo>
                    <a:pt x="43" y="223"/>
                    <a:pt x="45" y="222"/>
                    <a:pt x="44" y="221"/>
                  </a:cubicBezTo>
                  <a:cubicBezTo>
                    <a:pt x="44" y="222"/>
                    <a:pt x="42" y="223"/>
                    <a:pt x="43" y="223"/>
                  </a:cubicBezTo>
                  <a:close/>
                  <a:moveTo>
                    <a:pt x="62" y="237"/>
                  </a:moveTo>
                  <a:cubicBezTo>
                    <a:pt x="62" y="237"/>
                    <a:pt x="63" y="236"/>
                    <a:pt x="62" y="235"/>
                  </a:cubicBezTo>
                  <a:cubicBezTo>
                    <a:pt x="62" y="236"/>
                    <a:pt x="61" y="237"/>
                    <a:pt x="62" y="237"/>
                  </a:cubicBezTo>
                  <a:close/>
                  <a:moveTo>
                    <a:pt x="30" y="213"/>
                  </a:moveTo>
                  <a:cubicBezTo>
                    <a:pt x="30" y="212"/>
                    <a:pt x="31" y="212"/>
                    <a:pt x="30" y="211"/>
                  </a:cubicBezTo>
                  <a:cubicBezTo>
                    <a:pt x="30" y="212"/>
                    <a:pt x="29" y="212"/>
                    <a:pt x="30" y="213"/>
                  </a:cubicBezTo>
                  <a:close/>
                  <a:moveTo>
                    <a:pt x="49" y="228"/>
                  </a:moveTo>
                  <a:cubicBezTo>
                    <a:pt x="50" y="229"/>
                    <a:pt x="50" y="227"/>
                    <a:pt x="50" y="228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0" y="228"/>
                    <a:pt x="49" y="227"/>
                    <a:pt x="49" y="228"/>
                  </a:cubicBezTo>
                  <a:close/>
                  <a:moveTo>
                    <a:pt x="44" y="225"/>
                  </a:moveTo>
                  <a:cubicBezTo>
                    <a:pt x="44" y="224"/>
                    <a:pt x="45" y="224"/>
                    <a:pt x="44" y="223"/>
                  </a:cubicBezTo>
                  <a:cubicBezTo>
                    <a:pt x="44" y="224"/>
                    <a:pt x="44" y="224"/>
                    <a:pt x="44" y="225"/>
                  </a:cubicBezTo>
                  <a:close/>
                  <a:moveTo>
                    <a:pt x="64" y="238"/>
                  </a:moveTo>
                  <a:cubicBezTo>
                    <a:pt x="63" y="238"/>
                    <a:pt x="63" y="239"/>
                    <a:pt x="63" y="239"/>
                  </a:cubicBezTo>
                  <a:cubicBezTo>
                    <a:pt x="64" y="239"/>
                    <a:pt x="64" y="239"/>
                    <a:pt x="64" y="238"/>
                  </a:cubicBezTo>
                  <a:close/>
                  <a:moveTo>
                    <a:pt x="29" y="217"/>
                  </a:moveTo>
                  <a:cubicBezTo>
                    <a:pt x="30" y="217"/>
                    <a:pt x="30" y="216"/>
                    <a:pt x="30" y="215"/>
                  </a:cubicBezTo>
                  <a:cubicBezTo>
                    <a:pt x="30" y="216"/>
                    <a:pt x="29" y="216"/>
                    <a:pt x="29" y="217"/>
                  </a:cubicBezTo>
                  <a:close/>
                  <a:moveTo>
                    <a:pt x="55" y="237"/>
                  </a:moveTo>
                  <a:cubicBezTo>
                    <a:pt x="55" y="236"/>
                    <a:pt x="56" y="236"/>
                    <a:pt x="56" y="235"/>
                  </a:cubicBezTo>
                  <a:cubicBezTo>
                    <a:pt x="55" y="235"/>
                    <a:pt x="55" y="236"/>
                    <a:pt x="55" y="237"/>
                  </a:cubicBezTo>
                  <a:close/>
                  <a:moveTo>
                    <a:pt x="47" y="231"/>
                  </a:moveTo>
                  <a:cubicBezTo>
                    <a:pt x="47" y="232"/>
                    <a:pt x="48" y="230"/>
                    <a:pt x="48" y="230"/>
                  </a:cubicBezTo>
                  <a:cubicBezTo>
                    <a:pt x="47" y="230"/>
                    <a:pt x="47" y="230"/>
                    <a:pt x="47" y="231"/>
                  </a:cubicBezTo>
                  <a:close/>
                  <a:moveTo>
                    <a:pt x="61" y="240"/>
                  </a:moveTo>
                  <a:cubicBezTo>
                    <a:pt x="62" y="240"/>
                    <a:pt x="61" y="240"/>
                    <a:pt x="61" y="239"/>
                  </a:cubicBezTo>
                  <a:cubicBezTo>
                    <a:pt x="61" y="240"/>
                    <a:pt x="61" y="240"/>
                    <a:pt x="61" y="240"/>
                  </a:cubicBezTo>
                  <a:close/>
                  <a:moveTo>
                    <a:pt x="34" y="223"/>
                  </a:moveTo>
                  <a:cubicBezTo>
                    <a:pt x="34" y="222"/>
                    <a:pt x="35" y="222"/>
                    <a:pt x="35" y="221"/>
                  </a:cubicBezTo>
                  <a:cubicBezTo>
                    <a:pt x="34" y="221"/>
                    <a:pt x="33" y="222"/>
                    <a:pt x="34" y="223"/>
                  </a:cubicBezTo>
                  <a:close/>
                  <a:moveTo>
                    <a:pt x="26" y="217"/>
                  </a:moveTo>
                  <a:cubicBezTo>
                    <a:pt x="26" y="217"/>
                    <a:pt x="27" y="217"/>
                    <a:pt x="26" y="216"/>
                  </a:cubicBezTo>
                  <a:cubicBezTo>
                    <a:pt x="26" y="217"/>
                    <a:pt x="26" y="217"/>
                    <a:pt x="26" y="217"/>
                  </a:cubicBezTo>
                  <a:close/>
                  <a:moveTo>
                    <a:pt x="32" y="222"/>
                  </a:moveTo>
                  <a:cubicBezTo>
                    <a:pt x="33" y="222"/>
                    <a:pt x="33" y="222"/>
                    <a:pt x="33" y="221"/>
                  </a:cubicBezTo>
                  <a:cubicBezTo>
                    <a:pt x="32" y="221"/>
                    <a:pt x="32" y="222"/>
                    <a:pt x="32" y="222"/>
                  </a:cubicBezTo>
                  <a:close/>
                  <a:moveTo>
                    <a:pt x="27" y="218"/>
                  </a:moveTo>
                  <a:cubicBezTo>
                    <a:pt x="27" y="219"/>
                    <a:pt x="26" y="220"/>
                    <a:pt x="27" y="221"/>
                  </a:cubicBezTo>
                  <a:cubicBezTo>
                    <a:pt x="27" y="220"/>
                    <a:pt x="27" y="220"/>
                    <a:pt x="28" y="219"/>
                  </a:cubicBezTo>
                  <a:cubicBezTo>
                    <a:pt x="28" y="219"/>
                    <a:pt x="28" y="218"/>
                    <a:pt x="27" y="218"/>
                  </a:cubicBezTo>
                  <a:close/>
                  <a:moveTo>
                    <a:pt x="32" y="225"/>
                  </a:moveTo>
                  <a:cubicBezTo>
                    <a:pt x="33" y="224"/>
                    <a:pt x="33" y="224"/>
                    <a:pt x="34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2" y="223"/>
                    <a:pt x="32" y="224"/>
                    <a:pt x="32" y="225"/>
                  </a:cubicBezTo>
                  <a:close/>
                  <a:moveTo>
                    <a:pt x="23" y="221"/>
                  </a:moveTo>
                  <a:cubicBezTo>
                    <a:pt x="24" y="220"/>
                    <a:pt x="25" y="219"/>
                    <a:pt x="26" y="217"/>
                  </a:cubicBezTo>
                  <a:cubicBezTo>
                    <a:pt x="25" y="219"/>
                    <a:pt x="24" y="220"/>
                    <a:pt x="23" y="221"/>
                  </a:cubicBezTo>
                  <a:close/>
                  <a:moveTo>
                    <a:pt x="57" y="242"/>
                  </a:moveTo>
                  <a:cubicBezTo>
                    <a:pt x="58" y="243"/>
                    <a:pt x="58" y="243"/>
                    <a:pt x="58" y="243"/>
                  </a:cubicBezTo>
                  <a:cubicBezTo>
                    <a:pt x="59" y="243"/>
                    <a:pt x="58" y="242"/>
                    <a:pt x="58" y="241"/>
                  </a:cubicBezTo>
                  <a:lnTo>
                    <a:pt x="57" y="242"/>
                  </a:lnTo>
                  <a:close/>
                  <a:moveTo>
                    <a:pt x="25" y="220"/>
                  </a:moveTo>
                  <a:cubicBezTo>
                    <a:pt x="26" y="220"/>
                    <a:pt x="26" y="219"/>
                    <a:pt x="26" y="218"/>
                  </a:cubicBezTo>
                  <a:cubicBezTo>
                    <a:pt x="26" y="218"/>
                    <a:pt x="25" y="219"/>
                    <a:pt x="25" y="220"/>
                  </a:cubicBezTo>
                  <a:close/>
                  <a:moveTo>
                    <a:pt x="44" y="234"/>
                  </a:moveTo>
                  <a:cubicBezTo>
                    <a:pt x="44" y="234"/>
                    <a:pt x="45" y="233"/>
                    <a:pt x="45" y="233"/>
                  </a:cubicBezTo>
                  <a:cubicBezTo>
                    <a:pt x="44" y="233"/>
                    <a:pt x="43" y="233"/>
                    <a:pt x="44" y="234"/>
                  </a:cubicBezTo>
                  <a:close/>
                  <a:moveTo>
                    <a:pt x="49" y="243"/>
                  </a:moveTo>
                  <a:cubicBezTo>
                    <a:pt x="50" y="242"/>
                    <a:pt x="52" y="240"/>
                    <a:pt x="52" y="239"/>
                  </a:cubicBezTo>
                  <a:cubicBezTo>
                    <a:pt x="51" y="241"/>
                    <a:pt x="49" y="241"/>
                    <a:pt x="49" y="243"/>
                  </a:cubicBezTo>
                  <a:close/>
                  <a:moveTo>
                    <a:pt x="31" y="225"/>
                  </a:moveTo>
                  <a:cubicBezTo>
                    <a:pt x="32" y="225"/>
                    <a:pt x="31" y="226"/>
                    <a:pt x="31" y="226"/>
                  </a:cubicBezTo>
                  <a:cubicBezTo>
                    <a:pt x="32" y="226"/>
                    <a:pt x="32" y="226"/>
                    <a:pt x="32" y="225"/>
                  </a:cubicBezTo>
                  <a:cubicBezTo>
                    <a:pt x="32" y="225"/>
                    <a:pt x="32" y="225"/>
                    <a:pt x="31" y="225"/>
                  </a:cubicBezTo>
                  <a:close/>
                  <a:moveTo>
                    <a:pt x="42" y="242"/>
                  </a:moveTo>
                  <a:cubicBezTo>
                    <a:pt x="43" y="241"/>
                    <a:pt x="45" y="239"/>
                    <a:pt x="46" y="236"/>
                  </a:cubicBezTo>
                  <a:cubicBezTo>
                    <a:pt x="46" y="237"/>
                    <a:pt x="46" y="238"/>
                    <a:pt x="47" y="237"/>
                  </a:cubicBezTo>
                  <a:cubicBezTo>
                    <a:pt x="47" y="236"/>
                    <a:pt x="46" y="236"/>
                    <a:pt x="46" y="235"/>
                  </a:cubicBezTo>
                  <a:cubicBezTo>
                    <a:pt x="45" y="238"/>
                    <a:pt x="42" y="240"/>
                    <a:pt x="42" y="242"/>
                  </a:cubicBezTo>
                  <a:close/>
                  <a:moveTo>
                    <a:pt x="23" y="220"/>
                  </a:moveTo>
                  <a:cubicBezTo>
                    <a:pt x="23" y="220"/>
                    <a:pt x="22" y="220"/>
                    <a:pt x="23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2" y="219"/>
                    <a:pt x="22" y="221"/>
                    <a:pt x="23" y="220"/>
                  </a:cubicBezTo>
                  <a:close/>
                  <a:moveTo>
                    <a:pt x="30" y="227"/>
                  </a:moveTo>
                  <a:cubicBezTo>
                    <a:pt x="30" y="227"/>
                    <a:pt x="30" y="227"/>
                    <a:pt x="31" y="228"/>
                  </a:cubicBezTo>
                  <a:cubicBezTo>
                    <a:pt x="31" y="227"/>
                    <a:pt x="31" y="227"/>
                    <a:pt x="31" y="227"/>
                  </a:cubicBezTo>
                  <a:cubicBezTo>
                    <a:pt x="31" y="226"/>
                    <a:pt x="32" y="227"/>
                    <a:pt x="31" y="226"/>
                  </a:cubicBezTo>
                  <a:cubicBezTo>
                    <a:pt x="31" y="226"/>
                    <a:pt x="31" y="226"/>
                    <a:pt x="30" y="227"/>
                  </a:cubicBezTo>
                  <a:close/>
                  <a:moveTo>
                    <a:pt x="31" y="230"/>
                  </a:moveTo>
                  <a:cubicBezTo>
                    <a:pt x="32" y="229"/>
                    <a:pt x="33" y="228"/>
                    <a:pt x="33" y="228"/>
                  </a:cubicBezTo>
                  <a:cubicBezTo>
                    <a:pt x="32" y="228"/>
                    <a:pt x="31" y="229"/>
                    <a:pt x="31" y="230"/>
                  </a:cubicBezTo>
                  <a:close/>
                  <a:moveTo>
                    <a:pt x="57" y="246"/>
                  </a:moveTo>
                  <a:cubicBezTo>
                    <a:pt x="57" y="246"/>
                    <a:pt x="57" y="246"/>
                    <a:pt x="58" y="246"/>
                  </a:cubicBezTo>
                  <a:cubicBezTo>
                    <a:pt x="57" y="246"/>
                    <a:pt x="57" y="246"/>
                    <a:pt x="57" y="246"/>
                  </a:cubicBezTo>
                  <a:close/>
                  <a:moveTo>
                    <a:pt x="21" y="224"/>
                  </a:moveTo>
                  <a:cubicBezTo>
                    <a:pt x="22" y="224"/>
                    <a:pt x="22" y="223"/>
                    <a:pt x="22" y="223"/>
                  </a:cubicBezTo>
                  <a:cubicBezTo>
                    <a:pt x="22" y="223"/>
                    <a:pt x="21" y="224"/>
                    <a:pt x="21" y="224"/>
                  </a:cubicBezTo>
                  <a:close/>
                  <a:moveTo>
                    <a:pt x="52" y="249"/>
                  </a:moveTo>
                  <a:cubicBezTo>
                    <a:pt x="52" y="249"/>
                    <a:pt x="52" y="249"/>
                    <a:pt x="51" y="249"/>
                  </a:cubicBezTo>
                  <a:cubicBezTo>
                    <a:pt x="52" y="250"/>
                    <a:pt x="52" y="249"/>
                    <a:pt x="52" y="250"/>
                  </a:cubicBezTo>
                  <a:cubicBezTo>
                    <a:pt x="53" y="248"/>
                    <a:pt x="53" y="248"/>
                    <a:pt x="54" y="247"/>
                  </a:cubicBezTo>
                  <a:cubicBezTo>
                    <a:pt x="53" y="247"/>
                    <a:pt x="52" y="248"/>
                    <a:pt x="52" y="249"/>
                  </a:cubicBezTo>
                  <a:close/>
                  <a:moveTo>
                    <a:pt x="29" y="230"/>
                  </a:moveTo>
                  <a:cubicBezTo>
                    <a:pt x="29" y="230"/>
                    <a:pt x="29" y="230"/>
                    <a:pt x="29" y="230"/>
                  </a:cubicBezTo>
                  <a:cubicBezTo>
                    <a:pt x="29" y="229"/>
                    <a:pt x="28" y="230"/>
                    <a:pt x="29" y="230"/>
                  </a:cubicBezTo>
                  <a:close/>
                  <a:moveTo>
                    <a:pt x="54" y="249"/>
                  </a:moveTo>
                  <a:cubicBezTo>
                    <a:pt x="55" y="250"/>
                    <a:pt x="54" y="251"/>
                    <a:pt x="55" y="250"/>
                  </a:cubicBezTo>
                  <a:cubicBezTo>
                    <a:pt x="56" y="251"/>
                    <a:pt x="55" y="250"/>
                    <a:pt x="55" y="251"/>
                  </a:cubicBezTo>
                  <a:cubicBezTo>
                    <a:pt x="56" y="251"/>
                    <a:pt x="56" y="250"/>
                    <a:pt x="56" y="250"/>
                  </a:cubicBezTo>
                  <a:cubicBezTo>
                    <a:pt x="55" y="249"/>
                    <a:pt x="55" y="249"/>
                    <a:pt x="54" y="249"/>
                  </a:cubicBezTo>
                  <a:close/>
                  <a:moveTo>
                    <a:pt x="47" y="245"/>
                  </a:moveTo>
                  <a:cubicBezTo>
                    <a:pt x="47" y="246"/>
                    <a:pt x="46" y="246"/>
                    <a:pt x="47" y="246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8" y="245"/>
                    <a:pt x="47" y="245"/>
                    <a:pt x="47" y="245"/>
                  </a:cubicBezTo>
                  <a:close/>
                  <a:moveTo>
                    <a:pt x="28" y="231"/>
                  </a:moveTo>
                  <a:cubicBezTo>
                    <a:pt x="28" y="232"/>
                    <a:pt x="27" y="232"/>
                    <a:pt x="27" y="233"/>
                  </a:cubicBezTo>
                  <a:cubicBezTo>
                    <a:pt x="28" y="232"/>
                    <a:pt x="28" y="231"/>
                    <a:pt x="28" y="231"/>
                  </a:cubicBezTo>
                  <a:cubicBezTo>
                    <a:pt x="28" y="231"/>
                    <a:pt x="28" y="230"/>
                    <a:pt x="28" y="231"/>
                  </a:cubicBezTo>
                  <a:close/>
                  <a:moveTo>
                    <a:pt x="28" y="235"/>
                  </a:moveTo>
                  <a:cubicBezTo>
                    <a:pt x="29" y="234"/>
                    <a:pt x="30" y="233"/>
                    <a:pt x="29" y="232"/>
                  </a:cubicBezTo>
                  <a:cubicBezTo>
                    <a:pt x="29" y="233"/>
                    <a:pt x="29" y="234"/>
                    <a:pt x="28" y="235"/>
                  </a:cubicBezTo>
                  <a:close/>
                  <a:moveTo>
                    <a:pt x="48" y="247"/>
                  </a:moveTo>
                  <a:cubicBezTo>
                    <a:pt x="48" y="248"/>
                    <a:pt x="49" y="248"/>
                    <a:pt x="49" y="248"/>
                  </a:cubicBezTo>
                  <a:cubicBezTo>
                    <a:pt x="49" y="248"/>
                    <a:pt x="49" y="248"/>
                    <a:pt x="49" y="248"/>
                  </a:cubicBezTo>
                  <a:cubicBezTo>
                    <a:pt x="49" y="248"/>
                    <a:pt x="49" y="247"/>
                    <a:pt x="48" y="247"/>
                  </a:cubicBezTo>
                  <a:close/>
                  <a:moveTo>
                    <a:pt x="17" y="226"/>
                  </a:moveTo>
                  <a:cubicBezTo>
                    <a:pt x="17" y="226"/>
                    <a:pt x="17" y="227"/>
                    <a:pt x="17" y="227"/>
                  </a:cubicBezTo>
                  <a:cubicBezTo>
                    <a:pt x="17" y="226"/>
                    <a:pt x="18" y="227"/>
                    <a:pt x="18" y="227"/>
                  </a:cubicBezTo>
                  <a:cubicBezTo>
                    <a:pt x="18" y="226"/>
                    <a:pt x="17" y="226"/>
                    <a:pt x="17" y="225"/>
                  </a:cubicBezTo>
                  <a:lnTo>
                    <a:pt x="17" y="226"/>
                  </a:lnTo>
                  <a:close/>
                  <a:moveTo>
                    <a:pt x="41" y="244"/>
                  </a:moveTo>
                  <a:cubicBezTo>
                    <a:pt x="41" y="244"/>
                    <a:pt x="42" y="243"/>
                    <a:pt x="41" y="243"/>
                  </a:cubicBezTo>
                  <a:cubicBezTo>
                    <a:pt x="40" y="245"/>
                    <a:pt x="39" y="245"/>
                    <a:pt x="41" y="244"/>
                  </a:cubicBezTo>
                  <a:close/>
                  <a:moveTo>
                    <a:pt x="50" y="252"/>
                  </a:moveTo>
                  <a:cubicBezTo>
                    <a:pt x="50" y="251"/>
                    <a:pt x="51" y="252"/>
                    <a:pt x="51" y="252"/>
                  </a:cubicBezTo>
                  <a:cubicBezTo>
                    <a:pt x="50" y="252"/>
                    <a:pt x="51" y="251"/>
                    <a:pt x="51" y="250"/>
                  </a:cubicBezTo>
                  <a:cubicBezTo>
                    <a:pt x="51" y="252"/>
                    <a:pt x="49" y="251"/>
                    <a:pt x="50" y="252"/>
                  </a:cubicBezTo>
                  <a:close/>
                  <a:moveTo>
                    <a:pt x="42" y="245"/>
                  </a:moveTo>
                  <a:cubicBezTo>
                    <a:pt x="42" y="246"/>
                    <a:pt x="42" y="246"/>
                    <a:pt x="43" y="246"/>
                  </a:cubicBezTo>
                  <a:cubicBezTo>
                    <a:pt x="43" y="245"/>
                    <a:pt x="42" y="245"/>
                    <a:pt x="42" y="245"/>
                  </a:cubicBezTo>
                  <a:close/>
                  <a:moveTo>
                    <a:pt x="53" y="255"/>
                  </a:moveTo>
                  <a:cubicBezTo>
                    <a:pt x="53" y="254"/>
                    <a:pt x="54" y="254"/>
                    <a:pt x="53" y="253"/>
                  </a:cubicBezTo>
                  <a:cubicBezTo>
                    <a:pt x="53" y="254"/>
                    <a:pt x="52" y="254"/>
                    <a:pt x="53" y="255"/>
                  </a:cubicBezTo>
                  <a:close/>
                  <a:moveTo>
                    <a:pt x="40" y="247"/>
                  </a:moveTo>
                  <a:cubicBezTo>
                    <a:pt x="41" y="247"/>
                    <a:pt x="42" y="246"/>
                    <a:pt x="41" y="246"/>
                  </a:cubicBezTo>
                  <a:lnTo>
                    <a:pt x="40" y="247"/>
                  </a:lnTo>
                  <a:close/>
                  <a:moveTo>
                    <a:pt x="43" y="248"/>
                  </a:moveTo>
                  <a:cubicBezTo>
                    <a:pt x="44" y="249"/>
                    <a:pt x="44" y="249"/>
                    <a:pt x="44" y="249"/>
                  </a:cubicBezTo>
                  <a:cubicBezTo>
                    <a:pt x="44" y="248"/>
                    <a:pt x="43" y="248"/>
                    <a:pt x="43" y="248"/>
                  </a:cubicBezTo>
                  <a:close/>
                  <a:moveTo>
                    <a:pt x="15" y="234"/>
                  </a:moveTo>
                  <a:cubicBezTo>
                    <a:pt x="15" y="233"/>
                    <a:pt x="15" y="233"/>
                    <a:pt x="15" y="232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7" y="232"/>
                    <a:pt x="17" y="233"/>
                    <a:pt x="18" y="231"/>
                  </a:cubicBezTo>
                  <a:cubicBezTo>
                    <a:pt x="18" y="231"/>
                    <a:pt x="17" y="231"/>
                    <a:pt x="17" y="230"/>
                  </a:cubicBezTo>
                  <a:cubicBezTo>
                    <a:pt x="17" y="230"/>
                    <a:pt x="17" y="231"/>
                    <a:pt x="17" y="230"/>
                  </a:cubicBezTo>
                  <a:cubicBezTo>
                    <a:pt x="17" y="232"/>
                    <a:pt x="16" y="232"/>
                    <a:pt x="15" y="234"/>
                  </a:cubicBezTo>
                  <a:close/>
                  <a:moveTo>
                    <a:pt x="51" y="255"/>
                  </a:moveTo>
                  <a:cubicBezTo>
                    <a:pt x="51" y="256"/>
                    <a:pt x="50" y="257"/>
                    <a:pt x="51" y="257"/>
                  </a:cubicBezTo>
                  <a:cubicBezTo>
                    <a:pt x="51" y="256"/>
                    <a:pt x="52" y="256"/>
                    <a:pt x="52" y="255"/>
                  </a:cubicBezTo>
                  <a:cubicBezTo>
                    <a:pt x="51" y="255"/>
                    <a:pt x="51" y="255"/>
                    <a:pt x="51" y="255"/>
                  </a:cubicBezTo>
                  <a:close/>
                  <a:moveTo>
                    <a:pt x="20" y="235"/>
                  </a:moveTo>
                  <a:cubicBezTo>
                    <a:pt x="19" y="235"/>
                    <a:pt x="19" y="236"/>
                    <a:pt x="19" y="236"/>
                  </a:cubicBezTo>
                  <a:cubicBezTo>
                    <a:pt x="20" y="236"/>
                    <a:pt x="20" y="236"/>
                    <a:pt x="20" y="236"/>
                  </a:cubicBezTo>
                  <a:cubicBezTo>
                    <a:pt x="20" y="236"/>
                    <a:pt x="21" y="235"/>
                    <a:pt x="21" y="235"/>
                  </a:cubicBezTo>
                  <a:cubicBezTo>
                    <a:pt x="20" y="235"/>
                    <a:pt x="20" y="236"/>
                    <a:pt x="20" y="235"/>
                  </a:cubicBezTo>
                  <a:close/>
                  <a:moveTo>
                    <a:pt x="21" y="238"/>
                  </a:moveTo>
                  <a:cubicBezTo>
                    <a:pt x="21" y="237"/>
                    <a:pt x="22" y="237"/>
                    <a:pt x="22" y="236"/>
                  </a:cubicBezTo>
                  <a:cubicBezTo>
                    <a:pt x="21" y="236"/>
                    <a:pt x="21" y="237"/>
                    <a:pt x="21" y="238"/>
                  </a:cubicBezTo>
                  <a:close/>
                  <a:moveTo>
                    <a:pt x="17" y="236"/>
                  </a:moveTo>
                  <a:cubicBezTo>
                    <a:pt x="18" y="236"/>
                    <a:pt x="18" y="235"/>
                    <a:pt x="18" y="235"/>
                  </a:cubicBezTo>
                  <a:cubicBezTo>
                    <a:pt x="18" y="235"/>
                    <a:pt x="17" y="236"/>
                    <a:pt x="17" y="236"/>
                  </a:cubicBezTo>
                  <a:close/>
                  <a:moveTo>
                    <a:pt x="23" y="243"/>
                  </a:moveTo>
                  <a:cubicBezTo>
                    <a:pt x="24" y="243"/>
                    <a:pt x="25" y="241"/>
                    <a:pt x="26" y="240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41"/>
                    <a:pt x="24" y="242"/>
                    <a:pt x="23" y="243"/>
                  </a:cubicBezTo>
                  <a:close/>
                  <a:moveTo>
                    <a:pt x="17" y="238"/>
                  </a:moveTo>
                  <a:cubicBezTo>
                    <a:pt x="17" y="237"/>
                    <a:pt x="18" y="237"/>
                    <a:pt x="18" y="236"/>
                  </a:cubicBezTo>
                  <a:cubicBezTo>
                    <a:pt x="17" y="236"/>
                    <a:pt x="16" y="237"/>
                    <a:pt x="17" y="238"/>
                  </a:cubicBezTo>
                  <a:close/>
                  <a:moveTo>
                    <a:pt x="35" y="251"/>
                  </a:moveTo>
                  <a:cubicBezTo>
                    <a:pt x="35" y="252"/>
                    <a:pt x="36" y="250"/>
                    <a:pt x="36" y="250"/>
                  </a:cubicBezTo>
                  <a:lnTo>
                    <a:pt x="35" y="251"/>
                  </a:lnTo>
                  <a:close/>
                  <a:moveTo>
                    <a:pt x="38" y="255"/>
                  </a:moveTo>
                  <a:cubicBezTo>
                    <a:pt x="39" y="254"/>
                    <a:pt x="39" y="254"/>
                    <a:pt x="39" y="254"/>
                  </a:cubicBezTo>
                  <a:cubicBezTo>
                    <a:pt x="39" y="254"/>
                    <a:pt x="38" y="254"/>
                    <a:pt x="38" y="255"/>
                  </a:cubicBezTo>
                  <a:close/>
                  <a:moveTo>
                    <a:pt x="12" y="236"/>
                  </a:moveTo>
                  <a:cubicBezTo>
                    <a:pt x="12" y="236"/>
                    <a:pt x="12" y="237"/>
                    <a:pt x="12" y="237"/>
                  </a:cubicBezTo>
                  <a:cubicBezTo>
                    <a:pt x="13" y="236"/>
                    <a:pt x="13" y="236"/>
                    <a:pt x="13" y="236"/>
                  </a:cubicBezTo>
                  <a:cubicBezTo>
                    <a:pt x="13" y="236"/>
                    <a:pt x="12" y="236"/>
                    <a:pt x="12" y="236"/>
                  </a:cubicBezTo>
                  <a:close/>
                  <a:moveTo>
                    <a:pt x="38" y="253"/>
                  </a:moveTo>
                  <a:cubicBezTo>
                    <a:pt x="36" y="252"/>
                    <a:pt x="36" y="252"/>
                    <a:pt x="36" y="252"/>
                  </a:cubicBezTo>
                  <a:cubicBezTo>
                    <a:pt x="36" y="253"/>
                    <a:pt x="37" y="254"/>
                    <a:pt x="38" y="253"/>
                  </a:cubicBezTo>
                  <a:close/>
                  <a:moveTo>
                    <a:pt x="12" y="239"/>
                  </a:moveTo>
                  <a:cubicBezTo>
                    <a:pt x="13" y="238"/>
                    <a:pt x="13" y="238"/>
                    <a:pt x="13" y="238"/>
                  </a:cubicBezTo>
                  <a:cubicBezTo>
                    <a:pt x="13" y="238"/>
                    <a:pt x="13" y="239"/>
                    <a:pt x="13" y="238"/>
                  </a:cubicBezTo>
                  <a:cubicBezTo>
                    <a:pt x="12" y="238"/>
                    <a:pt x="14" y="237"/>
                    <a:pt x="13" y="237"/>
                  </a:cubicBezTo>
                  <a:cubicBezTo>
                    <a:pt x="12" y="237"/>
                    <a:pt x="12" y="238"/>
                    <a:pt x="12" y="239"/>
                  </a:cubicBezTo>
                  <a:close/>
                  <a:moveTo>
                    <a:pt x="35" y="256"/>
                  </a:moveTo>
                  <a:cubicBezTo>
                    <a:pt x="35" y="256"/>
                    <a:pt x="36" y="257"/>
                    <a:pt x="36" y="257"/>
                  </a:cubicBezTo>
                  <a:cubicBezTo>
                    <a:pt x="36" y="256"/>
                    <a:pt x="35" y="256"/>
                    <a:pt x="35" y="256"/>
                  </a:cubicBezTo>
                  <a:close/>
                  <a:moveTo>
                    <a:pt x="27" y="255"/>
                  </a:moveTo>
                  <a:cubicBezTo>
                    <a:pt x="27" y="255"/>
                    <a:pt x="28" y="254"/>
                    <a:pt x="28" y="254"/>
                  </a:cubicBezTo>
                  <a:cubicBezTo>
                    <a:pt x="27" y="254"/>
                    <a:pt x="27" y="254"/>
                    <a:pt x="27" y="255"/>
                  </a:cubicBezTo>
                  <a:close/>
                  <a:moveTo>
                    <a:pt x="8" y="244"/>
                  </a:moveTo>
                  <a:cubicBezTo>
                    <a:pt x="7" y="244"/>
                    <a:pt x="7" y="244"/>
                    <a:pt x="7" y="244"/>
                  </a:cubicBezTo>
                  <a:cubicBezTo>
                    <a:pt x="8" y="245"/>
                    <a:pt x="8" y="243"/>
                    <a:pt x="7" y="243"/>
                  </a:cubicBezTo>
                  <a:cubicBezTo>
                    <a:pt x="7" y="243"/>
                    <a:pt x="7" y="243"/>
                    <a:pt x="8" y="244"/>
                  </a:cubicBezTo>
                  <a:close/>
                  <a:moveTo>
                    <a:pt x="6" y="247"/>
                  </a:moveTo>
                  <a:cubicBezTo>
                    <a:pt x="7" y="248"/>
                    <a:pt x="9" y="244"/>
                    <a:pt x="8" y="244"/>
                  </a:cubicBezTo>
                  <a:cubicBezTo>
                    <a:pt x="7" y="245"/>
                    <a:pt x="7" y="246"/>
                    <a:pt x="6" y="247"/>
                  </a:cubicBezTo>
                  <a:close/>
                  <a:moveTo>
                    <a:pt x="11" y="248"/>
                  </a:moveTo>
                  <a:cubicBezTo>
                    <a:pt x="12" y="248"/>
                    <a:pt x="12" y="247"/>
                    <a:pt x="11" y="247"/>
                  </a:cubicBezTo>
                  <a:cubicBezTo>
                    <a:pt x="11" y="247"/>
                    <a:pt x="11" y="248"/>
                    <a:pt x="11" y="248"/>
                  </a:cubicBezTo>
                  <a:close/>
                  <a:moveTo>
                    <a:pt x="32" y="264"/>
                  </a:moveTo>
                  <a:cubicBezTo>
                    <a:pt x="33" y="264"/>
                    <a:pt x="33" y="264"/>
                    <a:pt x="33" y="263"/>
                  </a:cubicBezTo>
                  <a:cubicBezTo>
                    <a:pt x="32" y="263"/>
                    <a:pt x="32" y="263"/>
                    <a:pt x="32" y="264"/>
                  </a:cubicBezTo>
                  <a:close/>
                  <a:moveTo>
                    <a:pt x="10" y="250"/>
                  </a:moveTo>
                  <a:cubicBezTo>
                    <a:pt x="10" y="250"/>
                    <a:pt x="11" y="249"/>
                    <a:pt x="11" y="249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10" y="249"/>
                    <a:pt x="9" y="249"/>
                    <a:pt x="10" y="250"/>
                  </a:cubicBezTo>
                  <a:close/>
                  <a:moveTo>
                    <a:pt x="7" y="252"/>
                  </a:moveTo>
                  <a:cubicBezTo>
                    <a:pt x="7" y="251"/>
                    <a:pt x="9" y="249"/>
                    <a:pt x="8" y="248"/>
                  </a:cubicBezTo>
                  <a:cubicBezTo>
                    <a:pt x="8" y="249"/>
                    <a:pt x="6" y="251"/>
                    <a:pt x="7" y="252"/>
                  </a:cubicBezTo>
                  <a:close/>
                  <a:moveTo>
                    <a:pt x="3" y="247"/>
                  </a:moveTo>
                  <a:cubicBezTo>
                    <a:pt x="3" y="246"/>
                    <a:pt x="4" y="246"/>
                    <a:pt x="4" y="246"/>
                  </a:cubicBezTo>
                  <a:cubicBezTo>
                    <a:pt x="3" y="246"/>
                    <a:pt x="2" y="246"/>
                    <a:pt x="3" y="247"/>
                  </a:cubicBezTo>
                  <a:close/>
                  <a:moveTo>
                    <a:pt x="0" y="255"/>
                  </a:moveTo>
                  <a:cubicBezTo>
                    <a:pt x="1" y="253"/>
                    <a:pt x="3" y="253"/>
                    <a:pt x="2" y="251"/>
                  </a:cubicBezTo>
                  <a:cubicBezTo>
                    <a:pt x="2" y="253"/>
                    <a:pt x="0" y="254"/>
                    <a:pt x="0" y="255"/>
                  </a:cubicBezTo>
                  <a:close/>
                  <a:moveTo>
                    <a:pt x="30" y="271"/>
                  </a:moveTo>
                  <a:cubicBezTo>
                    <a:pt x="30" y="271"/>
                    <a:pt x="31" y="271"/>
                    <a:pt x="31" y="271"/>
                  </a:cubicBezTo>
                  <a:cubicBezTo>
                    <a:pt x="31" y="271"/>
                    <a:pt x="30" y="270"/>
                    <a:pt x="30" y="271"/>
                  </a:cubicBezTo>
                  <a:close/>
                  <a:moveTo>
                    <a:pt x="34" y="274"/>
                  </a:moveTo>
                  <a:cubicBezTo>
                    <a:pt x="35" y="275"/>
                    <a:pt x="34" y="275"/>
                    <a:pt x="35" y="275"/>
                  </a:cubicBezTo>
                  <a:cubicBezTo>
                    <a:pt x="36" y="275"/>
                    <a:pt x="35" y="275"/>
                    <a:pt x="35" y="274"/>
                  </a:cubicBezTo>
                  <a:cubicBezTo>
                    <a:pt x="35" y="274"/>
                    <a:pt x="35" y="274"/>
                    <a:pt x="34" y="274"/>
                  </a:cubicBezTo>
                  <a:close/>
                  <a:moveTo>
                    <a:pt x="3" y="254"/>
                  </a:moveTo>
                  <a:cubicBezTo>
                    <a:pt x="2" y="254"/>
                    <a:pt x="2" y="254"/>
                    <a:pt x="2" y="253"/>
                  </a:cubicBezTo>
                  <a:cubicBezTo>
                    <a:pt x="2" y="254"/>
                    <a:pt x="2" y="254"/>
                    <a:pt x="2" y="254"/>
                  </a:cubicBezTo>
                  <a:cubicBezTo>
                    <a:pt x="2" y="254"/>
                    <a:pt x="4" y="254"/>
                    <a:pt x="3" y="253"/>
                  </a:cubicBezTo>
                  <a:lnTo>
                    <a:pt x="3" y="254"/>
                  </a:lnTo>
                  <a:close/>
                  <a:moveTo>
                    <a:pt x="27" y="271"/>
                  </a:moveTo>
                  <a:cubicBezTo>
                    <a:pt x="27" y="271"/>
                    <a:pt x="27" y="272"/>
                    <a:pt x="28" y="271"/>
                  </a:cubicBezTo>
                  <a:cubicBezTo>
                    <a:pt x="28" y="271"/>
                    <a:pt x="27" y="270"/>
                    <a:pt x="27" y="271"/>
                  </a:cubicBezTo>
                  <a:close/>
                  <a:moveTo>
                    <a:pt x="31" y="278"/>
                  </a:moveTo>
                  <a:cubicBezTo>
                    <a:pt x="31" y="277"/>
                    <a:pt x="30" y="277"/>
                    <a:pt x="30" y="276"/>
                  </a:cubicBezTo>
                  <a:cubicBezTo>
                    <a:pt x="30" y="277"/>
                    <a:pt x="31" y="277"/>
                    <a:pt x="31" y="278"/>
                  </a:cubicBezTo>
                  <a:close/>
                  <a:moveTo>
                    <a:pt x="31" y="281"/>
                  </a:moveTo>
                  <a:cubicBezTo>
                    <a:pt x="32" y="281"/>
                    <a:pt x="32" y="281"/>
                    <a:pt x="32" y="281"/>
                  </a:cubicBezTo>
                  <a:cubicBezTo>
                    <a:pt x="32" y="280"/>
                    <a:pt x="32" y="280"/>
                    <a:pt x="33" y="280"/>
                  </a:cubicBezTo>
                  <a:cubicBezTo>
                    <a:pt x="33" y="280"/>
                    <a:pt x="33" y="279"/>
                    <a:pt x="33" y="279"/>
                  </a:cubicBezTo>
                  <a:cubicBezTo>
                    <a:pt x="32" y="280"/>
                    <a:pt x="32" y="281"/>
                    <a:pt x="31" y="281"/>
                  </a:cubicBezTo>
                  <a:close/>
                  <a:moveTo>
                    <a:pt x="782" y="255"/>
                  </a:moveTo>
                  <a:cubicBezTo>
                    <a:pt x="781" y="255"/>
                    <a:pt x="779" y="253"/>
                    <a:pt x="779" y="256"/>
                  </a:cubicBezTo>
                  <a:cubicBezTo>
                    <a:pt x="781" y="259"/>
                    <a:pt x="782" y="261"/>
                    <a:pt x="783" y="263"/>
                  </a:cubicBezTo>
                  <a:cubicBezTo>
                    <a:pt x="781" y="263"/>
                    <a:pt x="777" y="259"/>
                    <a:pt x="774" y="258"/>
                  </a:cubicBezTo>
                  <a:cubicBezTo>
                    <a:pt x="775" y="259"/>
                    <a:pt x="777" y="263"/>
                    <a:pt x="778" y="264"/>
                  </a:cubicBezTo>
                  <a:cubicBezTo>
                    <a:pt x="779" y="267"/>
                    <a:pt x="779" y="268"/>
                    <a:pt x="780" y="271"/>
                  </a:cubicBezTo>
                  <a:cubicBezTo>
                    <a:pt x="779" y="271"/>
                    <a:pt x="779" y="271"/>
                    <a:pt x="779" y="272"/>
                  </a:cubicBezTo>
                  <a:cubicBezTo>
                    <a:pt x="776" y="269"/>
                    <a:pt x="775" y="267"/>
                    <a:pt x="772" y="264"/>
                  </a:cubicBezTo>
                  <a:cubicBezTo>
                    <a:pt x="771" y="262"/>
                    <a:pt x="772" y="262"/>
                    <a:pt x="771" y="260"/>
                  </a:cubicBezTo>
                  <a:cubicBezTo>
                    <a:pt x="770" y="259"/>
                    <a:pt x="767" y="254"/>
                    <a:pt x="766" y="252"/>
                  </a:cubicBezTo>
                  <a:cubicBezTo>
                    <a:pt x="766" y="254"/>
                    <a:pt x="763" y="249"/>
                    <a:pt x="762" y="246"/>
                  </a:cubicBezTo>
                  <a:cubicBezTo>
                    <a:pt x="763" y="250"/>
                    <a:pt x="761" y="249"/>
                    <a:pt x="764" y="255"/>
                  </a:cubicBezTo>
                  <a:cubicBezTo>
                    <a:pt x="763" y="252"/>
                    <a:pt x="764" y="254"/>
                    <a:pt x="765" y="256"/>
                  </a:cubicBezTo>
                  <a:cubicBezTo>
                    <a:pt x="765" y="257"/>
                    <a:pt x="765" y="255"/>
                    <a:pt x="765" y="255"/>
                  </a:cubicBezTo>
                  <a:cubicBezTo>
                    <a:pt x="766" y="256"/>
                    <a:pt x="766" y="257"/>
                    <a:pt x="766" y="258"/>
                  </a:cubicBezTo>
                  <a:cubicBezTo>
                    <a:pt x="767" y="259"/>
                    <a:pt x="768" y="260"/>
                    <a:pt x="770" y="260"/>
                  </a:cubicBezTo>
                  <a:cubicBezTo>
                    <a:pt x="770" y="262"/>
                    <a:pt x="771" y="264"/>
                    <a:pt x="772" y="267"/>
                  </a:cubicBezTo>
                  <a:cubicBezTo>
                    <a:pt x="771" y="267"/>
                    <a:pt x="768" y="261"/>
                    <a:pt x="769" y="264"/>
                  </a:cubicBezTo>
                  <a:cubicBezTo>
                    <a:pt x="768" y="262"/>
                    <a:pt x="766" y="259"/>
                    <a:pt x="766" y="260"/>
                  </a:cubicBezTo>
                  <a:cubicBezTo>
                    <a:pt x="766" y="259"/>
                    <a:pt x="764" y="256"/>
                    <a:pt x="764" y="255"/>
                  </a:cubicBezTo>
                  <a:cubicBezTo>
                    <a:pt x="763" y="254"/>
                    <a:pt x="762" y="254"/>
                    <a:pt x="761" y="253"/>
                  </a:cubicBezTo>
                  <a:cubicBezTo>
                    <a:pt x="761" y="252"/>
                    <a:pt x="762" y="253"/>
                    <a:pt x="762" y="252"/>
                  </a:cubicBezTo>
                  <a:cubicBezTo>
                    <a:pt x="762" y="251"/>
                    <a:pt x="761" y="249"/>
                    <a:pt x="761" y="249"/>
                  </a:cubicBezTo>
                  <a:cubicBezTo>
                    <a:pt x="757" y="243"/>
                    <a:pt x="757" y="246"/>
                    <a:pt x="752" y="241"/>
                  </a:cubicBezTo>
                  <a:cubicBezTo>
                    <a:pt x="752" y="241"/>
                    <a:pt x="755" y="244"/>
                    <a:pt x="755" y="245"/>
                  </a:cubicBezTo>
                  <a:cubicBezTo>
                    <a:pt x="755" y="246"/>
                    <a:pt x="755" y="245"/>
                    <a:pt x="755" y="244"/>
                  </a:cubicBezTo>
                  <a:cubicBezTo>
                    <a:pt x="755" y="244"/>
                    <a:pt x="755" y="246"/>
                    <a:pt x="756" y="246"/>
                  </a:cubicBezTo>
                  <a:cubicBezTo>
                    <a:pt x="757" y="248"/>
                    <a:pt x="756" y="247"/>
                    <a:pt x="757" y="249"/>
                  </a:cubicBezTo>
                  <a:cubicBezTo>
                    <a:pt x="755" y="246"/>
                    <a:pt x="755" y="248"/>
                    <a:pt x="753" y="248"/>
                  </a:cubicBezTo>
                  <a:cubicBezTo>
                    <a:pt x="752" y="245"/>
                    <a:pt x="751" y="244"/>
                    <a:pt x="750" y="245"/>
                  </a:cubicBezTo>
                  <a:cubicBezTo>
                    <a:pt x="748" y="242"/>
                    <a:pt x="747" y="243"/>
                    <a:pt x="745" y="239"/>
                  </a:cubicBezTo>
                  <a:cubicBezTo>
                    <a:pt x="744" y="239"/>
                    <a:pt x="744" y="239"/>
                    <a:pt x="744" y="239"/>
                  </a:cubicBezTo>
                  <a:cubicBezTo>
                    <a:pt x="743" y="237"/>
                    <a:pt x="741" y="236"/>
                    <a:pt x="739" y="233"/>
                  </a:cubicBezTo>
                  <a:cubicBezTo>
                    <a:pt x="739" y="232"/>
                    <a:pt x="739" y="231"/>
                    <a:pt x="740" y="231"/>
                  </a:cubicBezTo>
                  <a:cubicBezTo>
                    <a:pt x="741" y="233"/>
                    <a:pt x="741" y="234"/>
                    <a:pt x="742" y="234"/>
                  </a:cubicBezTo>
                  <a:cubicBezTo>
                    <a:pt x="742" y="234"/>
                    <a:pt x="741" y="231"/>
                    <a:pt x="743" y="234"/>
                  </a:cubicBezTo>
                  <a:cubicBezTo>
                    <a:pt x="743" y="233"/>
                    <a:pt x="742" y="232"/>
                    <a:pt x="741" y="231"/>
                  </a:cubicBezTo>
                  <a:cubicBezTo>
                    <a:pt x="740" y="230"/>
                    <a:pt x="741" y="231"/>
                    <a:pt x="740" y="231"/>
                  </a:cubicBezTo>
                  <a:cubicBezTo>
                    <a:pt x="739" y="227"/>
                    <a:pt x="737" y="229"/>
                    <a:pt x="736" y="226"/>
                  </a:cubicBezTo>
                  <a:cubicBezTo>
                    <a:pt x="736" y="227"/>
                    <a:pt x="735" y="226"/>
                    <a:pt x="733" y="224"/>
                  </a:cubicBezTo>
                  <a:cubicBezTo>
                    <a:pt x="734" y="226"/>
                    <a:pt x="737" y="229"/>
                    <a:pt x="738" y="231"/>
                  </a:cubicBezTo>
                  <a:cubicBezTo>
                    <a:pt x="735" y="229"/>
                    <a:pt x="728" y="217"/>
                    <a:pt x="726" y="218"/>
                  </a:cubicBezTo>
                  <a:cubicBezTo>
                    <a:pt x="724" y="215"/>
                    <a:pt x="723" y="213"/>
                    <a:pt x="721" y="210"/>
                  </a:cubicBezTo>
                  <a:cubicBezTo>
                    <a:pt x="715" y="205"/>
                    <a:pt x="707" y="195"/>
                    <a:pt x="698" y="186"/>
                  </a:cubicBezTo>
                  <a:cubicBezTo>
                    <a:pt x="698" y="186"/>
                    <a:pt x="701" y="188"/>
                    <a:pt x="700" y="188"/>
                  </a:cubicBezTo>
                  <a:cubicBezTo>
                    <a:pt x="696" y="184"/>
                    <a:pt x="693" y="182"/>
                    <a:pt x="688" y="177"/>
                  </a:cubicBezTo>
                  <a:cubicBezTo>
                    <a:pt x="689" y="178"/>
                    <a:pt x="690" y="178"/>
                    <a:pt x="690" y="177"/>
                  </a:cubicBezTo>
                  <a:cubicBezTo>
                    <a:pt x="689" y="176"/>
                    <a:pt x="689" y="176"/>
                    <a:pt x="689" y="176"/>
                  </a:cubicBezTo>
                  <a:cubicBezTo>
                    <a:pt x="687" y="174"/>
                    <a:pt x="689" y="177"/>
                    <a:pt x="688" y="177"/>
                  </a:cubicBezTo>
                  <a:cubicBezTo>
                    <a:pt x="686" y="175"/>
                    <a:pt x="687" y="175"/>
                    <a:pt x="686" y="174"/>
                  </a:cubicBezTo>
                  <a:cubicBezTo>
                    <a:pt x="684" y="172"/>
                    <a:pt x="686" y="174"/>
                    <a:pt x="684" y="173"/>
                  </a:cubicBezTo>
                  <a:cubicBezTo>
                    <a:pt x="683" y="172"/>
                    <a:pt x="682" y="169"/>
                    <a:pt x="681" y="170"/>
                  </a:cubicBezTo>
                  <a:cubicBezTo>
                    <a:pt x="680" y="169"/>
                    <a:pt x="681" y="169"/>
                    <a:pt x="681" y="169"/>
                  </a:cubicBezTo>
                  <a:cubicBezTo>
                    <a:pt x="680" y="168"/>
                    <a:pt x="679" y="168"/>
                    <a:pt x="678" y="168"/>
                  </a:cubicBezTo>
                  <a:cubicBezTo>
                    <a:pt x="676" y="165"/>
                    <a:pt x="672" y="163"/>
                    <a:pt x="672" y="161"/>
                  </a:cubicBezTo>
                  <a:cubicBezTo>
                    <a:pt x="670" y="160"/>
                    <a:pt x="662" y="154"/>
                    <a:pt x="657" y="149"/>
                  </a:cubicBezTo>
                  <a:cubicBezTo>
                    <a:pt x="660" y="152"/>
                    <a:pt x="654" y="146"/>
                    <a:pt x="654" y="146"/>
                  </a:cubicBezTo>
                  <a:cubicBezTo>
                    <a:pt x="653" y="145"/>
                    <a:pt x="653" y="145"/>
                    <a:pt x="652" y="145"/>
                  </a:cubicBezTo>
                  <a:cubicBezTo>
                    <a:pt x="648" y="142"/>
                    <a:pt x="644" y="139"/>
                    <a:pt x="645" y="138"/>
                  </a:cubicBezTo>
                  <a:cubicBezTo>
                    <a:pt x="641" y="135"/>
                    <a:pt x="641" y="135"/>
                    <a:pt x="641" y="135"/>
                  </a:cubicBezTo>
                  <a:cubicBezTo>
                    <a:pt x="642" y="137"/>
                    <a:pt x="641" y="136"/>
                    <a:pt x="640" y="136"/>
                  </a:cubicBezTo>
                  <a:cubicBezTo>
                    <a:pt x="637" y="133"/>
                    <a:pt x="636" y="133"/>
                    <a:pt x="633" y="130"/>
                  </a:cubicBezTo>
                  <a:cubicBezTo>
                    <a:pt x="633" y="130"/>
                    <a:pt x="632" y="129"/>
                    <a:pt x="633" y="129"/>
                  </a:cubicBezTo>
                  <a:cubicBezTo>
                    <a:pt x="629" y="126"/>
                    <a:pt x="631" y="129"/>
                    <a:pt x="629" y="128"/>
                  </a:cubicBezTo>
                  <a:cubicBezTo>
                    <a:pt x="628" y="126"/>
                    <a:pt x="625" y="124"/>
                    <a:pt x="622" y="123"/>
                  </a:cubicBezTo>
                  <a:cubicBezTo>
                    <a:pt x="626" y="124"/>
                    <a:pt x="620" y="120"/>
                    <a:pt x="618" y="120"/>
                  </a:cubicBezTo>
                  <a:cubicBezTo>
                    <a:pt x="618" y="120"/>
                    <a:pt x="620" y="122"/>
                    <a:pt x="621" y="122"/>
                  </a:cubicBezTo>
                  <a:cubicBezTo>
                    <a:pt x="623" y="124"/>
                    <a:pt x="615" y="119"/>
                    <a:pt x="617" y="119"/>
                  </a:cubicBezTo>
                  <a:cubicBezTo>
                    <a:pt x="614" y="117"/>
                    <a:pt x="614" y="117"/>
                    <a:pt x="614" y="117"/>
                  </a:cubicBezTo>
                  <a:cubicBezTo>
                    <a:pt x="613" y="116"/>
                    <a:pt x="614" y="118"/>
                    <a:pt x="611" y="116"/>
                  </a:cubicBezTo>
                  <a:cubicBezTo>
                    <a:pt x="611" y="116"/>
                    <a:pt x="613" y="116"/>
                    <a:pt x="612" y="115"/>
                  </a:cubicBezTo>
                  <a:cubicBezTo>
                    <a:pt x="610" y="114"/>
                    <a:pt x="612" y="116"/>
                    <a:pt x="610" y="115"/>
                  </a:cubicBezTo>
                  <a:cubicBezTo>
                    <a:pt x="607" y="112"/>
                    <a:pt x="602" y="111"/>
                    <a:pt x="596" y="106"/>
                  </a:cubicBezTo>
                  <a:cubicBezTo>
                    <a:pt x="596" y="106"/>
                    <a:pt x="595" y="106"/>
                    <a:pt x="595" y="105"/>
                  </a:cubicBezTo>
                  <a:cubicBezTo>
                    <a:pt x="594" y="105"/>
                    <a:pt x="594" y="105"/>
                    <a:pt x="594" y="106"/>
                  </a:cubicBezTo>
                  <a:cubicBezTo>
                    <a:pt x="587" y="101"/>
                    <a:pt x="583" y="99"/>
                    <a:pt x="576" y="95"/>
                  </a:cubicBezTo>
                  <a:cubicBezTo>
                    <a:pt x="573" y="94"/>
                    <a:pt x="576" y="96"/>
                    <a:pt x="575" y="96"/>
                  </a:cubicBezTo>
                  <a:cubicBezTo>
                    <a:pt x="575" y="95"/>
                    <a:pt x="571" y="94"/>
                    <a:pt x="571" y="94"/>
                  </a:cubicBezTo>
                  <a:cubicBezTo>
                    <a:pt x="568" y="92"/>
                    <a:pt x="566" y="90"/>
                    <a:pt x="562" y="88"/>
                  </a:cubicBezTo>
                  <a:cubicBezTo>
                    <a:pt x="555" y="85"/>
                    <a:pt x="548" y="82"/>
                    <a:pt x="540" y="79"/>
                  </a:cubicBezTo>
                  <a:cubicBezTo>
                    <a:pt x="540" y="78"/>
                    <a:pt x="540" y="78"/>
                    <a:pt x="540" y="78"/>
                  </a:cubicBezTo>
                  <a:cubicBezTo>
                    <a:pt x="537" y="77"/>
                    <a:pt x="535" y="76"/>
                    <a:pt x="533" y="75"/>
                  </a:cubicBezTo>
                  <a:cubicBezTo>
                    <a:pt x="530" y="74"/>
                    <a:pt x="529" y="74"/>
                    <a:pt x="526" y="73"/>
                  </a:cubicBezTo>
                  <a:cubicBezTo>
                    <a:pt x="526" y="72"/>
                    <a:pt x="526" y="72"/>
                    <a:pt x="526" y="72"/>
                  </a:cubicBezTo>
                  <a:cubicBezTo>
                    <a:pt x="521" y="71"/>
                    <a:pt x="517" y="70"/>
                    <a:pt x="514" y="68"/>
                  </a:cubicBezTo>
                  <a:cubicBezTo>
                    <a:pt x="510" y="68"/>
                    <a:pt x="504" y="65"/>
                    <a:pt x="502" y="64"/>
                  </a:cubicBezTo>
                  <a:cubicBezTo>
                    <a:pt x="500" y="63"/>
                    <a:pt x="502" y="65"/>
                    <a:pt x="502" y="65"/>
                  </a:cubicBezTo>
                  <a:cubicBezTo>
                    <a:pt x="497" y="64"/>
                    <a:pt x="493" y="62"/>
                    <a:pt x="488" y="60"/>
                  </a:cubicBezTo>
                  <a:cubicBezTo>
                    <a:pt x="485" y="60"/>
                    <a:pt x="481" y="60"/>
                    <a:pt x="480" y="59"/>
                  </a:cubicBezTo>
                  <a:cubicBezTo>
                    <a:pt x="483" y="59"/>
                    <a:pt x="485" y="60"/>
                    <a:pt x="484" y="59"/>
                  </a:cubicBezTo>
                  <a:cubicBezTo>
                    <a:pt x="482" y="58"/>
                    <a:pt x="480" y="59"/>
                    <a:pt x="480" y="58"/>
                  </a:cubicBezTo>
                  <a:cubicBezTo>
                    <a:pt x="479" y="58"/>
                    <a:pt x="479" y="58"/>
                    <a:pt x="479" y="59"/>
                  </a:cubicBezTo>
                  <a:cubicBezTo>
                    <a:pt x="474" y="58"/>
                    <a:pt x="470" y="57"/>
                    <a:pt x="468" y="56"/>
                  </a:cubicBezTo>
                  <a:cubicBezTo>
                    <a:pt x="466" y="56"/>
                    <a:pt x="469" y="57"/>
                    <a:pt x="464" y="56"/>
                  </a:cubicBezTo>
                  <a:cubicBezTo>
                    <a:pt x="465" y="55"/>
                    <a:pt x="461" y="54"/>
                    <a:pt x="459" y="54"/>
                  </a:cubicBezTo>
                  <a:cubicBezTo>
                    <a:pt x="459" y="54"/>
                    <a:pt x="459" y="54"/>
                    <a:pt x="458" y="54"/>
                  </a:cubicBezTo>
                  <a:cubicBezTo>
                    <a:pt x="458" y="54"/>
                    <a:pt x="459" y="54"/>
                    <a:pt x="461" y="54"/>
                  </a:cubicBezTo>
                  <a:cubicBezTo>
                    <a:pt x="461" y="53"/>
                    <a:pt x="460" y="53"/>
                    <a:pt x="458" y="53"/>
                  </a:cubicBezTo>
                  <a:cubicBezTo>
                    <a:pt x="457" y="53"/>
                    <a:pt x="456" y="53"/>
                    <a:pt x="456" y="54"/>
                  </a:cubicBezTo>
                  <a:cubicBezTo>
                    <a:pt x="453" y="53"/>
                    <a:pt x="452" y="52"/>
                    <a:pt x="450" y="52"/>
                  </a:cubicBezTo>
                  <a:cubicBezTo>
                    <a:pt x="448" y="51"/>
                    <a:pt x="451" y="52"/>
                    <a:pt x="450" y="52"/>
                  </a:cubicBezTo>
                  <a:cubicBezTo>
                    <a:pt x="442" y="51"/>
                    <a:pt x="434" y="51"/>
                    <a:pt x="428" y="49"/>
                  </a:cubicBezTo>
                  <a:cubicBezTo>
                    <a:pt x="426" y="49"/>
                    <a:pt x="429" y="50"/>
                    <a:pt x="427" y="50"/>
                  </a:cubicBezTo>
                  <a:cubicBezTo>
                    <a:pt x="424" y="50"/>
                    <a:pt x="424" y="49"/>
                    <a:pt x="426" y="49"/>
                  </a:cubicBezTo>
                  <a:cubicBezTo>
                    <a:pt x="426" y="48"/>
                    <a:pt x="425" y="49"/>
                    <a:pt x="423" y="48"/>
                  </a:cubicBezTo>
                  <a:cubicBezTo>
                    <a:pt x="423" y="49"/>
                    <a:pt x="423" y="49"/>
                    <a:pt x="423" y="49"/>
                  </a:cubicBezTo>
                  <a:cubicBezTo>
                    <a:pt x="416" y="48"/>
                    <a:pt x="410" y="48"/>
                    <a:pt x="402" y="48"/>
                  </a:cubicBezTo>
                  <a:cubicBezTo>
                    <a:pt x="404" y="47"/>
                    <a:pt x="401" y="47"/>
                    <a:pt x="397" y="47"/>
                  </a:cubicBezTo>
                  <a:cubicBezTo>
                    <a:pt x="397" y="46"/>
                    <a:pt x="397" y="46"/>
                    <a:pt x="397" y="46"/>
                  </a:cubicBezTo>
                  <a:cubicBezTo>
                    <a:pt x="394" y="47"/>
                    <a:pt x="393" y="46"/>
                    <a:pt x="391" y="46"/>
                  </a:cubicBezTo>
                  <a:cubicBezTo>
                    <a:pt x="389" y="46"/>
                    <a:pt x="395" y="47"/>
                    <a:pt x="393" y="48"/>
                  </a:cubicBezTo>
                  <a:cubicBezTo>
                    <a:pt x="390" y="47"/>
                    <a:pt x="390" y="47"/>
                    <a:pt x="388" y="47"/>
                  </a:cubicBezTo>
                  <a:cubicBezTo>
                    <a:pt x="386" y="47"/>
                    <a:pt x="388" y="47"/>
                    <a:pt x="388" y="48"/>
                  </a:cubicBezTo>
                  <a:cubicBezTo>
                    <a:pt x="385" y="48"/>
                    <a:pt x="385" y="47"/>
                    <a:pt x="382" y="48"/>
                  </a:cubicBezTo>
                  <a:cubicBezTo>
                    <a:pt x="382" y="47"/>
                    <a:pt x="383" y="47"/>
                    <a:pt x="384" y="47"/>
                  </a:cubicBezTo>
                  <a:cubicBezTo>
                    <a:pt x="383" y="47"/>
                    <a:pt x="380" y="48"/>
                    <a:pt x="380" y="47"/>
                  </a:cubicBezTo>
                  <a:cubicBezTo>
                    <a:pt x="379" y="47"/>
                    <a:pt x="380" y="48"/>
                    <a:pt x="377" y="48"/>
                  </a:cubicBezTo>
                  <a:cubicBezTo>
                    <a:pt x="376" y="47"/>
                    <a:pt x="377" y="47"/>
                    <a:pt x="376" y="47"/>
                  </a:cubicBezTo>
                  <a:cubicBezTo>
                    <a:pt x="375" y="47"/>
                    <a:pt x="371" y="48"/>
                    <a:pt x="375" y="48"/>
                  </a:cubicBezTo>
                  <a:cubicBezTo>
                    <a:pt x="374" y="48"/>
                    <a:pt x="373" y="49"/>
                    <a:pt x="371" y="49"/>
                  </a:cubicBezTo>
                  <a:cubicBezTo>
                    <a:pt x="372" y="48"/>
                    <a:pt x="370" y="48"/>
                    <a:pt x="371" y="47"/>
                  </a:cubicBezTo>
                  <a:cubicBezTo>
                    <a:pt x="370" y="47"/>
                    <a:pt x="367" y="48"/>
                    <a:pt x="368" y="47"/>
                  </a:cubicBezTo>
                  <a:cubicBezTo>
                    <a:pt x="365" y="48"/>
                    <a:pt x="363" y="48"/>
                    <a:pt x="361" y="48"/>
                  </a:cubicBezTo>
                  <a:cubicBezTo>
                    <a:pt x="361" y="47"/>
                    <a:pt x="362" y="47"/>
                    <a:pt x="363" y="47"/>
                  </a:cubicBezTo>
                  <a:cubicBezTo>
                    <a:pt x="363" y="47"/>
                    <a:pt x="361" y="47"/>
                    <a:pt x="359" y="47"/>
                  </a:cubicBezTo>
                  <a:cubicBezTo>
                    <a:pt x="358" y="48"/>
                    <a:pt x="355" y="48"/>
                    <a:pt x="351" y="48"/>
                  </a:cubicBezTo>
                  <a:cubicBezTo>
                    <a:pt x="351" y="49"/>
                    <a:pt x="354" y="48"/>
                    <a:pt x="354" y="49"/>
                  </a:cubicBezTo>
                  <a:cubicBezTo>
                    <a:pt x="350" y="50"/>
                    <a:pt x="351" y="49"/>
                    <a:pt x="348" y="49"/>
                  </a:cubicBezTo>
                  <a:cubicBezTo>
                    <a:pt x="350" y="50"/>
                    <a:pt x="344" y="50"/>
                    <a:pt x="342" y="50"/>
                  </a:cubicBezTo>
                  <a:cubicBezTo>
                    <a:pt x="340" y="50"/>
                    <a:pt x="343" y="50"/>
                    <a:pt x="341" y="51"/>
                  </a:cubicBezTo>
                  <a:cubicBezTo>
                    <a:pt x="336" y="52"/>
                    <a:pt x="334" y="52"/>
                    <a:pt x="332" y="51"/>
                  </a:cubicBezTo>
                  <a:cubicBezTo>
                    <a:pt x="334" y="50"/>
                    <a:pt x="335" y="51"/>
                    <a:pt x="335" y="51"/>
                  </a:cubicBezTo>
                  <a:cubicBezTo>
                    <a:pt x="336" y="51"/>
                    <a:pt x="336" y="51"/>
                    <a:pt x="336" y="51"/>
                  </a:cubicBezTo>
                  <a:cubicBezTo>
                    <a:pt x="336" y="50"/>
                    <a:pt x="334" y="51"/>
                    <a:pt x="335" y="50"/>
                  </a:cubicBezTo>
                  <a:cubicBezTo>
                    <a:pt x="331" y="51"/>
                    <a:pt x="331" y="51"/>
                    <a:pt x="331" y="52"/>
                  </a:cubicBezTo>
                  <a:cubicBezTo>
                    <a:pt x="330" y="51"/>
                    <a:pt x="326" y="51"/>
                    <a:pt x="326" y="52"/>
                  </a:cubicBezTo>
                  <a:cubicBezTo>
                    <a:pt x="323" y="53"/>
                    <a:pt x="325" y="52"/>
                    <a:pt x="326" y="51"/>
                  </a:cubicBezTo>
                  <a:cubicBezTo>
                    <a:pt x="326" y="51"/>
                    <a:pt x="322" y="52"/>
                    <a:pt x="321" y="53"/>
                  </a:cubicBezTo>
                  <a:cubicBezTo>
                    <a:pt x="321" y="53"/>
                    <a:pt x="322" y="53"/>
                    <a:pt x="323" y="53"/>
                  </a:cubicBezTo>
                  <a:cubicBezTo>
                    <a:pt x="321" y="53"/>
                    <a:pt x="315" y="54"/>
                    <a:pt x="316" y="55"/>
                  </a:cubicBezTo>
                  <a:cubicBezTo>
                    <a:pt x="314" y="56"/>
                    <a:pt x="314" y="55"/>
                    <a:pt x="312" y="55"/>
                  </a:cubicBezTo>
                  <a:cubicBezTo>
                    <a:pt x="313" y="55"/>
                    <a:pt x="314" y="54"/>
                    <a:pt x="315" y="54"/>
                  </a:cubicBezTo>
                  <a:cubicBezTo>
                    <a:pt x="317" y="53"/>
                    <a:pt x="317" y="53"/>
                    <a:pt x="320" y="52"/>
                  </a:cubicBezTo>
                  <a:cubicBezTo>
                    <a:pt x="319" y="52"/>
                    <a:pt x="314" y="54"/>
                    <a:pt x="313" y="54"/>
                  </a:cubicBezTo>
                  <a:cubicBezTo>
                    <a:pt x="310" y="54"/>
                    <a:pt x="314" y="54"/>
                    <a:pt x="312" y="55"/>
                  </a:cubicBezTo>
                  <a:cubicBezTo>
                    <a:pt x="308" y="56"/>
                    <a:pt x="308" y="56"/>
                    <a:pt x="304" y="57"/>
                  </a:cubicBezTo>
                  <a:cubicBezTo>
                    <a:pt x="305" y="57"/>
                    <a:pt x="307" y="57"/>
                    <a:pt x="307" y="56"/>
                  </a:cubicBezTo>
                  <a:cubicBezTo>
                    <a:pt x="305" y="56"/>
                    <a:pt x="302" y="58"/>
                    <a:pt x="302" y="58"/>
                  </a:cubicBezTo>
                  <a:cubicBezTo>
                    <a:pt x="299" y="59"/>
                    <a:pt x="304" y="57"/>
                    <a:pt x="301" y="58"/>
                  </a:cubicBezTo>
                  <a:cubicBezTo>
                    <a:pt x="301" y="57"/>
                    <a:pt x="304" y="57"/>
                    <a:pt x="303" y="57"/>
                  </a:cubicBezTo>
                  <a:cubicBezTo>
                    <a:pt x="303" y="57"/>
                    <a:pt x="298" y="58"/>
                    <a:pt x="297" y="58"/>
                  </a:cubicBezTo>
                  <a:cubicBezTo>
                    <a:pt x="298" y="59"/>
                    <a:pt x="301" y="57"/>
                    <a:pt x="301" y="58"/>
                  </a:cubicBezTo>
                  <a:cubicBezTo>
                    <a:pt x="296" y="59"/>
                    <a:pt x="295" y="60"/>
                    <a:pt x="292" y="60"/>
                  </a:cubicBezTo>
                  <a:cubicBezTo>
                    <a:pt x="290" y="61"/>
                    <a:pt x="289" y="61"/>
                    <a:pt x="289" y="62"/>
                  </a:cubicBezTo>
                  <a:cubicBezTo>
                    <a:pt x="288" y="62"/>
                    <a:pt x="283" y="62"/>
                    <a:pt x="283" y="63"/>
                  </a:cubicBezTo>
                  <a:cubicBezTo>
                    <a:pt x="279" y="65"/>
                    <a:pt x="279" y="64"/>
                    <a:pt x="276" y="65"/>
                  </a:cubicBezTo>
                  <a:cubicBezTo>
                    <a:pt x="274" y="66"/>
                    <a:pt x="277" y="66"/>
                    <a:pt x="276" y="66"/>
                  </a:cubicBezTo>
                  <a:cubicBezTo>
                    <a:pt x="273" y="67"/>
                    <a:pt x="273" y="67"/>
                    <a:pt x="273" y="67"/>
                  </a:cubicBezTo>
                  <a:cubicBezTo>
                    <a:pt x="275" y="65"/>
                    <a:pt x="264" y="71"/>
                    <a:pt x="260" y="71"/>
                  </a:cubicBezTo>
                  <a:cubicBezTo>
                    <a:pt x="259" y="72"/>
                    <a:pt x="259" y="72"/>
                    <a:pt x="259" y="73"/>
                  </a:cubicBezTo>
                  <a:cubicBezTo>
                    <a:pt x="257" y="73"/>
                    <a:pt x="254" y="74"/>
                    <a:pt x="253" y="75"/>
                  </a:cubicBezTo>
                  <a:cubicBezTo>
                    <a:pt x="253" y="75"/>
                    <a:pt x="253" y="75"/>
                    <a:pt x="253" y="74"/>
                  </a:cubicBezTo>
                  <a:cubicBezTo>
                    <a:pt x="248" y="77"/>
                    <a:pt x="246" y="78"/>
                    <a:pt x="239" y="81"/>
                  </a:cubicBezTo>
                  <a:cubicBezTo>
                    <a:pt x="240" y="80"/>
                    <a:pt x="244" y="78"/>
                    <a:pt x="245" y="78"/>
                  </a:cubicBezTo>
                  <a:cubicBezTo>
                    <a:pt x="244" y="78"/>
                    <a:pt x="244" y="76"/>
                    <a:pt x="243" y="77"/>
                  </a:cubicBezTo>
                  <a:cubicBezTo>
                    <a:pt x="243" y="77"/>
                    <a:pt x="242" y="76"/>
                    <a:pt x="243" y="75"/>
                  </a:cubicBezTo>
                  <a:cubicBezTo>
                    <a:pt x="244" y="75"/>
                    <a:pt x="244" y="75"/>
                    <a:pt x="245" y="75"/>
                  </a:cubicBezTo>
                  <a:cubicBezTo>
                    <a:pt x="247" y="74"/>
                    <a:pt x="243" y="74"/>
                    <a:pt x="246" y="73"/>
                  </a:cubicBezTo>
                  <a:cubicBezTo>
                    <a:pt x="245" y="73"/>
                    <a:pt x="244" y="74"/>
                    <a:pt x="243" y="75"/>
                  </a:cubicBezTo>
                  <a:cubicBezTo>
                    <a:pt x="243" y="73"/>
                    <a:pt x="250" y="71"/>
                    <a:pt x="252" y="71"/>
                  </a:cubicBezTo>
                  <a:cubicBezTo>
                    <a:pt x="254" y="70"/>
                    <a:pt x="251" y="70"/>
                    <a:pt x="254" y="69"/>
                  </a:cubicBezTo>
                  <a:cubicBezTo>
                    <a:pt x="247" y="70"/>
                    <a:pt x="242" y="74"/>
                    <a:pt x="237" y="76"/>
                  </a:cubicBezTo>
                  <a:cubicBezTo>
                    <a:pt x="236" y="76"/>
                    <a:pt x="237" y="76"/>
                    <a:pt x="237" y="76"/>
                  </a:cubicBezTo>
                  <a:cubicBezTo>
                    <a:pt x="235" y="77"/>
                    <a:pt x="233" y="78"/>
                    <a:pt x="233" y="78"/>
                  </a:cubicBezTo>
                  <a:cubicBezTo>
                    <a:pt x="234" y="77"/>
                    <a:pt x="235" y="77"/>
                    <a:pt x="235" y="76"/>
                  </a:cubicBezTo>
                  <a:cubicBezTo>
                    <a:pt x="232" y="77"/>
                    <a:pt x="234" y="77"/>
                    <a:pt x="231" y="78"/>
                  </a:cubicBezTo>
                  <a:cubicBezTo>
                    <a:pt x="229" y="78"/>
                    <a:pt x="231" y="77"/>
                    <a:pt x="227" y="79"/>
                  </a:cubicBezTo>
                  <a:cubicBezTo>
                    <a:pt x="227" y="78"/>
                    <a:pt x="230" y="77"/>
                    <a:pt x="231" y="76"/>
                  </a:cubicBezTo>
                  <a:cubicBezTo>
                    <a:pt x="229" y="77"/>
                    <a:pt x="228" y="77"/>
                    <a:pt x="224" y="79"/>
                  </a:cubicBezTo>
                  <a:cubicBezTo>
                    <a:pt x="227" y="76"/>
                    <a:pt x="236" y="73"/>
                    <a:pt x="233" y="72"/>
                  </a:cubicBezTo>
                  <a:cubicBezTo>
                    <a:pt x="233" y="72"/>
                    <a:pt x="231" y="72"/>
                    <a:pt x="231" y="72"/>
                  </a:cubicBezTo>
                  <a:cubicBezTo>
                    <a:pt x="229" y="73"/>
                    <a:pt x="233" y="72"/>
                    <a:pt x="230" y="73"/>
                  </a:cubicBezTo>
                  <a:cubicBezTo>
                    <a:pt x="230" y="73"/>
                    <a:pt x="232" y="73"/>
                    <a:pt x="232" y="73"/>
                  </a:cubicBezTo>
                  <a:cubicBezTo>
                    <a:pt x="227" y="76"/>
                    <a:pt x="222" y="80"/>
                    <a:pt x="219" y="80"/>
                  </a:cubicBezTo>
                  <a:cubicBezTo>
                    <a:pt x="223" y="79"/>
                    <a:pt x="216" y="80"/>
                    <a:pt x="222" y="77"/>
                  </a:cubicBezTo>
                  <a:cubicBezTo>
                    <a:pt x="221" y="76"/>
                    <a:pt x="216" y="78"/>
                    <a:pt x="218" y="76"/>
                  </a:cubicBezTo>
                  <a:cubicBezTo>
                    <a:pt x="217" y="77"/>
                    <a:pt x="210" y="80"/>
                    <a:pt x="210" y="82"/>
                  </a:cubicBezTo>
                  <a:cubicBezTo>
                    <a:pt x="205" y="84"/>
                    <a:pt x="210" y="81"/>
                    <a:pt x="203" y="85"/>
                  </a:cubicBezTo>
                  <a:cubicBezTo>
                    <a:pt x="207" y="83"/>
                    <a:pt x="205" y="85"/>
                    <a:pt x="206" y="85"/>
                  </a:cubicBezTo>
                  <a:cubicBezTo>
                    <a:pt x="203" y="87"/>
                    <a:pt x="205" y="85"/>
                    <a:pt x="204" y="85"/>
                  </a:cubicBezTo>
                  <a:cubicBezTo>
                    <a:pt x="202" y="86"/>
                    <a:pt x="201" y="88"/>
                    <a:pt x="199" y="88"/>
                  </a:cubicBezTo>
                  <a:cubicBezTo>
                    <a:pt x="199" y="89"/>
                    <a:pt x="199" y="89"/>
                    <a:pt x="198" y="89"/>
                  </a:cubicBezTo>
                  <a:cubicBezTo>
                    <a:pt x="200" y="89"/>
                    <a:pt x="202" y="86"/>
                    <a:pt x="203" y="86"/>
                  </a:cubicBezTo>
                  <a:cubicBezTo>
                    <a:pt x="204" y="87"/>
                    <a:pt x="202" y="88"/>
                    <a:pt x="201" y="88"/>
                  </a:cubicBezTo>
                  <a:cubicBezTo>
                    <a:pt x="201" y="89"/>
                    <a:pt x="205" y="87"/>
                    <a:pt x="202" y="89"/>
                  </a:cubicBezTo>
                  <a:cubicBezTo>
                    <a:pt x="202" y="89"/>
                    <a:pt x="204" y="88"/>
                    <a:pt x="205" y="87"/>
                  </a:cubicBezTo>
                  <a:cubicBezTo>
                    <a:pt x="203" y="89"/>
                    <a:pt x="198" y="91"/>
                    <a:pt x="198" y="92"/>
                  </a:cubicBezTo>
                  <a:cubicBezTo>
                    <a:pt x="198" y="92"/>
                    <a:pt x="198" y="91"/>
                    <a:pt x="195" y="93"/>
                  </a:cubicBezTo>
                  <a:cubicBezTo>
                    <a:pt x="195" y="92"/>
                    <a:pt x="196" y="92"/>
                    <a:pt x="197" y="91"/>
                  </a:cubicBezTo>
                  <a:cubicBezTo>
                    <a:pt x="196" y="91"/>
                    <a:pt x="194" y="92"/>
                    <a:pt x="192" y="94"/>
                  </a:cubicBezTo>
                  <a:cubicBezTo>
                    <a:pt x="191" y="94"/>
                    <a:pt x="190" y="94"/>
                    <a:pt x="190" y="93"/>
                  </a:cubicBezTo>
                  <a:cubicBezTo>
                    <a:pt x="187" y="95"/>
                    <a:pt x="190" y="94"/>
                    <a:pt x="187" y="96"/>
                  </a:cubicBezTo>
                  <a:cubicBezTo>
                    <a:pt x="189" y="94"/>
                    <a:pt x="184" y="97"/>
                    <a:pt x="184" y="96"/>
                  </a:cubicBezTo>
                  <a:cubicBezTo>
                    <a:pt x="182" y="98"/>
                    <a:pt x="180" y="99"/>
                    <a:pt x="179" y="100"/>
                  </a:cubicBezTo>
                  <a:cubicBezTo>
                    <a:pt x="179" y="99"/>
                    <a:pt x="179" y="98"/>
                    <a:pt x="181" y="98"/>
                  </a:cubicBezTo>
                  <a:cubicBezTo>
                    <a:pt x="184" y="96"/>
                    <a:pt x="180" y="98"/>
                    <a:pt x="180" y="97"/>
                  </a:cubicBezTo>
                  <a:cubicBezTo>
                    <a:pt x="184" y="95"/>
                    <a:pt x="186" y="93"/>
                    <a:pt x="191" y="90"/>
                  </a:cubicBezTo>
                  <a:cubicBezTo>
                    <a:pt x="188" y="92"/>
                    <a:pt x="189" y="92"/>
                    <a:pt x="192" y="90"/>
                  </a:cubicBezTo>
                  <a:cubicBezTo>
                    <a:pt x="194" y="88"/>
                    <a:pt x="194" y="88"/>
                    <a:pt x="198" y="86"/>
                  </a:cubicBezTo>
                  <a:cubicBezTo>
                    <a:pt x="200" y="85"/>
                    <a:pt x="196" y="86"/>
                    <a:pt x="200" y="84"/>
                  </a:cubicBezTo>
                  <a:cubicBezTo>
                    <a:pt x="199" y="85"/>
                    <a:pt x="204" y="82"/>
                    <a:pt x="204" y="84"/>
                  </a:cubicBezTo>
                  <a:cubicBezTo>
                    <a:pt x="204" y="84"/>
                    <a:pt x="206" y="83"/>
                    <a:pt x="208" y="82"/>
                  </a:cubicBezTo>
                  <a:cubicBezTo>
                    <a:pt x="208" y="81"/>
                    <a:pt x="209" y="81"/>
                    <a:pt x="209" y="81"/>
                  </a:cubicBezTo>
                  <a:cubicBezTo>
                    <a:pt x="209" y="80"/>
                    <a:pt x="205" y="82"/>
                    <a:pt x="207" y="82"/>
                  </a:cubicBezTo>
                  <a:cubicBezTo>
                    <a:pt x="205" y="83"/>
                    <a:pt x="203" y="84"/>
                    <a:pt x="203" y="83"/>
                  </a:cubicBezTo>
                  <a:cubicBezTo>
                    <a:pt x="206" y="81"/>
                    <a:pt x="206" y="81"/>
                    <a:pt x="206" y="81"/>
                  </a:cubicBezTo>
                  <a:cubicBezTo>
                    <a:pt x="206" y="81"/>
                    <a:pt x="205" y="82"/>
                    <a:pt x="206" y="82"/>
                  </a:cubicBezTo>
                  <a:cubicBezTo>
                    <a:pt x="208" y="81"/>
                    <a:pt x="207" y="81"/>
                    <a:pt x="207" y="80"/>
                  </a:cubicBezTo>
                  <a:cubicBezTo>
                    <a:pt x="208" y="79"/>
                    <a:pt x="209" y="80"/>
                    <a:pt x="210" y="79"/>
                  </a:cubicBezTo>
                  <a:cubicBezTo>
                    <a:pt x="212" y="78"/>
                    <a:pt x="209" y="81"/>
                    <a:pt x="213" y="79"/>
                  </a:cubicBezTo>
                  <a:cubicBezTo>
                    <a:pt x="215" y="78"/>
                    <a:pt x="214" y="77"/>
                    <a:pt x="216" y="77"/>
                  </a:cubicBezTo>
                  <a:cubicBezTo>
                    <a:pt x="218" y="75"/>
                    <a:pt x="218" y="73"/>
                    <a:pt x="217" y="73"/>
                  </a:cubicBezTo>
                  <a:cubicBezTo>
                    <a:pt x="216" y="74"/>
                    <a:pt x="216" y="74"/>
                    <a:pt x="213" y="75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9" y="70"/>
                    <a:pt x="218" y="72"/>
                    <a:pt x="221" y="70"/>
                  </a:cubicBezTo>
                  <a:cubicBezTo>
                    <a:pt x="222" y="70"/>
                    <a:pt x="220" y="71"/>
                    <a:pt x="219" y="72"/>
                  </a:cubicBezTo>
                  <a:cubicBezTo>
                    <a:pt x="218" y="73"/>
                    <a:pt x="221" y="71"/>
                    <a:pt x="219" y="73"/>
                  </a:cubicBezTo>
                  <a:cubicBezTo>
                    <a:pt x="219" y="73"/>
                    <a:pt x="223" y="71"/>
                    <a:pt x="222" y="72"/>
                  </a:cubicBezTo>
                  <a:cubicBezTo>
                    <a:pt x="224" y="71"/>
                    <a:pt x="221" y="72"/>
                    <a:pt x="221" y="71"/>
                  </a:cubicBezTo>
                  <a:cubicBezTo>
                    <a:pt x="224" y="70"/>
                    <a:pt x="221" y="70"/>
                    <a:pt x="224" y="68"/>
                  </a:cubicBezTo>
                  <a:cubicBezTo>
                    <a:pt x="224" y="68"/>
                    <a:pt x="224" y="68"/>
                    <a:pt x="224" y="68"/>
                  </a:cubicBezTo>
                  <a:cubicBezTo>
                    <a:pt x="223" y="68"/>
                    <a:pt x="223" y="69"/>
                    <a:pt x="221" y="70"/>
                  </a:cubicBezTo>
                  <a:cubicBezTo>
                    <a:pt x="224" y="66"/>
                    <a:pt x="231" y="66"/>
                    <a:pt x="235" y="63"/>
                  </a:cubicBezTo>
                  <a:cubicBezTo>
                    <a:pt x="234" y="63"/>
                    <a:pt x="233" y="64"/>
                    <a:pt x="234" y="62"/>
                  </a:cubicBezTo>
                  <a:cubicBezTo>
                    <a:pt x="231" y="63"/>
                    <a:pt x="234" y="63"/>
                    <a:pt x="231" y="64"/>
                  </a:cubicBezTo>
                  <a:cubicBezTo>
                    <a:pt x="233" y="63"/>
                    <a:pt x="232" y="63"/>
                    <a:pt x="234" y="61"/>
                  </a:cubicBezTo>
                  <a:cubicBezTo>
                    <a:pt x="236" y="60"/>
                    <a:pt x="235" y="61"/>
                    <a:pt x="234" y="61"/>
                  </a:cubicBezTo>
                  <a:cubicBezTo>
                    <a:pt x="235" y="61"/>
                    <a:pt x="236" y="61"/>
                    <a:pt x="236" y="62"/>
                  </a:cubicBezTo>
                  <a:cubicBezTo>
                    <a:pt x="239" y="60"/>
                    <a:pt x="239" y="60"/>
                    <a:pt x="241" y="59"/>
                  </a:cubicBezTo>
                  <a:cubicBezTo>
                    <a:pt x="240" y="60"/>
                    <a:pt x="244" y="58"/>
                    <a:pt x="245" y="58"/>
                  </a:cubicBezTo>
                  <a:cubicBezTo>
                    <a:pt x="248" y="57"/>
                    <a:pt x="244" y="57"/>
                    <a:pt x="247" y="57"/>
                  </a:cubicBezTo>
                  <a:cubicBezTo>
                    <a:pt x="249" y="55"/>
                    <a:pt x="249" y="56"/>
                    <a:pt x="249" y="56"/>
                  </a:cubicBezTo>
                  <a:cubicBezTo>
                    <a:pt x="248" y="58"/>
                    <a:pt x="246" y="58"/>
                    <a:pt x="244" y="59"/>
                  </a:cubicBezTo>
                  <a:cubicBezTo>
                    <a:pt x="245" y="59"/>
                    <a:pt x="246" y="59"/>
                    <a:pt x="244" y="61"/>
                  </a:cubicBezTo>
                  <a:cubicBezTo>
                    <a:pt x="244" y="61"/>
                    <a:pt x="245" y="60"/>
                    <a:pt x="245" y="61"/>
                  </a:cubicBezTo>
                  <a:cubicBezTo>
                    <a:pt x="245" y="60"/>
                    <a:pt x="245" y="60"/>
                    <a:pt x="246" y="59"/>
                  </a:cubicBezTo>
                  <a:cubicBezTo>
                    <a:pt x="247" y="59"/>
                    <a:pt x="248" y="59"/>
                    <a:pt x="248" y="59"/>
                  </a:cubicBezTo>
                  <a:cubicBezTo>
                    <a:pt x="250" y="58"/>
                    <a:pt x="245" y="59"/>
                    <a:pt x="246" y="59"/>
                  </a:cubicBezTo>
                  <a:cubicBezTo>
                    <a:pt x="248" y="57"/>
                    <a:pt x="253" y="56"/>
                    <a:pt x="253" y="55"/>
                  </a:cubicBezTo>
                  <a:cubicBezTo>
                    <a:pt x="255" y="54"/>
                    <a:pt x="255" y="55"/>
                    <a:pt x="257" y="55"/>
                  </a:cubicBezTo>
                  <a:cubicBezTo>
                    <a:pt x="257" y="54"/>
                    <a:pt x="264" y="50"/>
                    <a:pt x="267" y="50"/>
                  </a:cubicBezTo>
                  <a:cubicBezTo>
                    <a:pt x="271" y="49"/>
                    <a:pt x="268" y="48"/>
                    <a:pt x="268" y="48"/>
                  </a:cubicBezTo>
                  <a:cubicBezTo>
                    <a:pt x="266" y="49"/>
                    <a:pt x="263" y="49"/>
                    <a:pt x="263" y="50"/>
                  </a:cubicBezTo>
                  <a:cubicBezTo>
                    <a:pt x="263" y="50"/>
                    <a:pt x="265" y="50"/>
                    <a:pt x="266" y="49"/>
                  </a:cubicBezTo>
                  <a:cubicBezTo>
                    <a:pt x="263" y="51"/>
                    <a:pt x="256" y="53"/>
                    <a:pt x="253" y="55"/>
                  </a:cubicBezTo>
                  <a:cubicBezTo>
                    <a:pt x="253" y="54"/>
                    <a:pt x="252" y="54"/>
                    <a:pt x="254" y="53"/>
                  </a:cubicBezTo>
                  <a:cubicBezTo>
                    <a:pt x="256" y="52"/>
                    <a:pt x="258" y="52"/>
                    <a:pt x="258" y="51"/>
                  </a:cubicBezTo>
                  <a:cubicBezTo>
                    <a:pt x="261" y="50"/>
                    <a:pt x="259" y="52"/>
                    <a:pt x="257" y="52"/>
                  </a:cubicBezTo>
                  <a:cubicBezTo>
                    <a:pt x="261" y="51"/>
                    <a:pt x="263" y="49"/>
                    <a:pt x="267" y="48"/>
                  </a:cubicBezTo>
                  <a:cubicBezTo>
                    <a:pt x="262" y="49"/>
                    <a:pt x="253" y="52"/>
                    <a:pt x="247" y="55"/>
                  </a:cubicBezTo>
                  <a:cubicBezTo>
                    <a:pt x="244" y="56"/>
                    <a:pt x="242" y="56"/>
                    <a:pt x="242" y="55"/>
                  </a:cubicBezTo>
                  <a:cubicBezTo>
                    <a:pt x="240" y="56"/>
                    <a:pt x="242" y="56"/>
                    <a:pt x="242" y="57"/>
                  </a:cubicBezTo>
                  <a:cubicBezTo>
                    <a:pt x="240" y="57"/>
                    <a:pt x="241" y="58"/>
                    <a:pt x="239" y="58"/>
                  </a:cubicBezTo>
                  <a:cubicBezTo>
                    <a:pt x="238" y="58"/>
                    <a:pt x="240" y="57"/>
                    <a:pt x="239" y="57"/>
                  </a:cubicBezTo>
                  <a:cubicBezTo>
                    <a:pt x="238" y="57"/>
                    <a:pt x="236" y="58"/>
                    <a:pt x="234" y="59"/>
                  </a:cubicBezTo>
                  <a:cubicBezTo>
                    <a:pt x="233" y="60"/>
                    <a:pt x="235" y="59"/>
                    <a:pt x="234" y="60"/>
                  </a:cubicBezTo>
                  <a:cubicBezTo>
                    <a:pt x="236" y="59"/>
                    <a:pt x="235" y="59"/>
                    <a:pt x="235" y="59"/>
                  </a:cubicBezTo>
                  <a:cubicBezTo>
                    <a:pt x="237" y="57"/>
                    <a:pt x="237" y="58"/>
                    <a:pt x="239" y="58"/>
                  </a:cubicBezTo>
                  <a:cubicBezTo>
                    <a:pt x="238" y="59"/>
                    <a:pt x="227" y="63"/>
                    <a:pt x="229" y="64"/>
                  </a:cubicBezTo>
                  <a:cubicBezTo>
                    <a:pt x="228" y="64"/>
                    <a:pt x="227" y="64"/>
                    <a:pt x="226" y="64"/>
                  </a:cubicBezTo>
                  <a:cubicBezTo>
                    <a:pt x="229" y="61"/>
                    <a:pt x="225" y="63"/>
                    <a:pt x="223" y="62"/>
                  </a:cubicBezTo>
                  <a:cubicBezTo>
                    <a:pt x="222" y="63"/>
                    <a:pt x="222" y="63"/>
                    <a:pt x="220" y="64"/>
                  </a:cubicBezTo>
                  <a:cubicBezTo>
                    <a:pt x="220" y="64"/>
                    <a:pt x="221" y="63"/>
                    <a:pt x="221" y="63"/>
                  </a:cubicBezTo>
                  <a:cubicBezTo>
                    <a:pt x="216" y="65"/>
                    <a:pt x="222" y="64"/>
                    <a:pt x="217" y="66"/>
                  </a:cubicBezTo>
                  <a:cubicBezTo>
                    <a:pt x="217" y="65"/>
                    <a:pt x="218" y="65"/>
                    <a:pt x="218" y="64"/>
                  </a:cubicBezTo>
                  <a:cubicBezTo>
                    <a:pt x="213" y="68"/>
                    <a:pt x="214" y="68"/>
                    <a:pt x="210" y="70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09" y="69"/>
                    <a:pt x="207" y="71"/>
                    <a:pt x="205" y="72"/>
                  </a:cubicBezTo>
                  <a:cubicBezTo>
                    <a:pt x="205" y="72"/>
                    <a:pt x="207" y="72"/>
                    <a:pt x="204" y="74"/>
                  </a:cubicBezTo>
                  <a:cubicBezTo>
                    <a:pt x="204" y="73"/>
                    <a:pt x="205" y="72"/>
                    <a:pt x="203" y="73"/>
                  </a:cubicBezTo>
                  <a:cubicBezTo>
                    <a:pt x="201" y="75"/>
                    <a:pt x="199" y="76"/>
                    <a:pt x="198" y="77"/>
                  </a:cubicBezTo>
                  <a:cubicBezTo>
                    <a:pt x="199" y="76"/>
                    <a:pt x="202" y="75"/>
                    <a:pt x="198" y="78"/>
                  </a:cubicBezTo>
                  <a:cubicBezTo>
                    <a:pt x="199" y="78"/>
                    <a:pt x="201" y="77"/>
                    <a:pt x="203" y="75"/>
                  </a:cubicBezTo>
                  <a:cubicBezTo>
                    <a:pt x="203" y="76"/>
                    <a:pt x="196" y="80"/>
                    <a:pt x="194" y="81"/>
                  </a:cubicBezTo>
                  <a:cubicBezTo>
                    <a:pt x="197" y="79"/>
                    <a:pt x="196" y="79"/>
                    <a:pt x="197" y="77"/>
                  </a:cubicBezTo>
                  <a:cubicBezTo>
                    <a:pt x="194" y="79"/>
                    <a:pt x="195" y="78"/>
                    <a:pt x="192" y="80"/>
                  </a:cubicBezTo>
                  <a:cubicBezTo>
                    <a:pt x="191" y="80"/>
                    <a:pt x="192" y="80"/>
                    <a:pt x="192" y="81"/>
                  </a:cubicBezTo>
                  <a:cubicBezTo>
                    <a:pt x="187" y="83"/>
                    <a:pt x="184" y="85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1" y="88"/>
                    <a:pt x="181" y="88"/>
                    <a:pt x="183" y="87"/>
                  </a:cubicBezTo>
                  <a:cubicBezTo>
                    <a:pt x="182" y="88"/>
                    <a:pt x="182" y="89"/>
                    <a:pt x="182" y="90"/>
                  </a:cubicBezTo>
                  <a:cubicBezTo>
                    <a:pt x="179" y="91"/>
                    <a:pt x="178" y="93"/>
                    <a:pt x="177" y="92"/>
                  </a:cubicBezTo>
                  <a:cubicBezTo>
                    <a:pt x="176" y="94"/>
                    <a:pt x="174" y="95"/>
                    <a:pt x="172" y="96"/>
                  </a:cubicBezTo>
                  <a:cubicBezTo>
                    <a:pt x="171" y="96"/>
                    <a:pt x="173" y="94"/>
                    <a:pt x="173" y="94"/>
                  </a:cubicBezTo>
                  <a:cubicBezTo>
                    <a:pt x="169" y="96"/>
                    <a:pt x="172" y="96"/>
                    <a:pt x="171" y="97"/>
                  </a:cubicBezTo>
                  <a:cubicBezTo>
                    <a:pt x="171" y="97"/>
                    <a:pt x="172" y="96"/>
                    <a:pt x="173" y="95"/>
                  </a:cubicBezTo>
                  <a:cubicBezTo>
                    <a:pt x="173" y="96"/>
                    <a:pt x="169" y="100"/>
                    <a:pt x="173" y="97"/>
                  </a:cubicBezTo>
                  <a:cubicBezTo>
                    <a:pt x="171" y="99"/>
                    <a:pt x="166" y="102"/>
                    <a:pt x="166" y="101"/>
                  </a:cubicBezTo>
                  <a:cubicBezTo>
                    <a:pt x="169" y="98"/>
                    <a:pt x="167" y="98"/>
                    <a:pt x="169" y="97"/>
                  </a:cubicBezTo>
                  <a:cubicBezTo>
                    <a:pt x="168" y="96"/>
                    <a:pt x="165" y="99"/>
                    <a:pt x="163" y="101"/>
                  </a:cubicBezTo>
                  <a:cubicBezTo>
                    <a:pt x="163" y="101"/>
                    <a:pt x="162" y="101"/>
                    <a:pt x="162" y="101"/>
                  </a:cubicBezTo>
                  <a:cubicBezTo>
                    <a:pt x="162" y="101"/>
                    <a:pt x="163" y="100"/>
                    <a:pt x="163" y="100"/>
                  </a:cubicBezTo>
                  <a:cubicBezTo>
                    <a:pt x="163" y="100"/>
                    <a:pt x="162" y="100"/>
                    <a:pt x="161" y="101"/>
                  </a:cubicBezTo>
                  <a:cubicBezTo>
                    <a:pt x="162" y="102"/>
                    <a:pt x="162" y="102"/>
                    <a:pt x="158" y="102"/>
                  </a:cubicBezTo>
                  <a:cubicBezTo>
                    <a:pt x="157" y="104"/>
                    <a:pt x="161" y="102"/>
                    <a:pt x="157" y="105"/>
                  </a:cubicBezTo>
                  <a:cubicBezTo>
                    <a:pt x="157" y="104"/>
                    <a:pt x="155" y="105"/>
                    <a:pt x="154" y="106"/>
                  </a:cubicBezTo>
                  <a:cubicBezTo>
                    <a:pt x="157" y="105"/>
                    <a:pt x="154" y="107"/>
                    <a:pt x="154" y="107"/>
                  </a:cubicBezTo>
                  <a:cubicBezTo>
                    <a:pt x="152" y="109"/>
                    <a:pt x="153" y="108"/>
                    <a:pt x="151" y="109"/>
                  </a:cubicBezTo>
                  <a:cubicBezTo>
                    <a:pt x="151" y="109"/>
                    <a:pt x="153" y="108"/>
                    <a:pt x="152" y="108"/>
                  </a:cubicBezTo>
                  <a:cubicBezTo>
                    <a:pt x="152" y="108"/>
                    <a:pt x="152" y="108"/>
                    <a:pt x="151" y="108"/>
                  </a:cubicBezTo>
                  <a:cubicBezTo>
                    <a:pt x="150" y="109"/>
                    <a:pt x="151" y="109"/>
                    <a:pt x="150" y="110"/>
                  </a:cubicBezTo>
                  <a:cubicBezTo>
                    <a:pt x="150" y="111"/>
                    <a:pt x="153" y="108"/>
                    <a:pt x="150" y="111"/>
                  </a:cubicBezTo>
                  <a:cubicBezTo>
                    <a:pt x="151" y="111"/>
                    <a:pt x="154" y="109"/>
                    <a:pt x="154" y="108"/>
                  </a:cubicBezTo>
                  <a:cubicBezTo>
                    <a:pt x="154" y="109"/>
                    <a:pt x="156" y="108"/>
                    <a:pt x="156" y="108"/>
                  </a:cubicBezTo>
                  <a:cubicBezTo>
                    <a:pt x="154" y="110"/>
                    <a:pt x="154" y="109"/>
                    <a:pt x="153" y="110"/>
                  </a:cubicBezTo>
                  <a:cubicBezTo>
                    <a:pt x="152" y="111"/>
                    <a:pt x="149" y="113"/>
                    <a:pt x="149" y="114"/>
                  </a:cubicBezTo>
                  <a:cubicBezTo>
                    <a:pt x="150" y="113"/>
                    <a:pt x="153" y="110"/>
                    <a:pt x="154" y="111"/>
                  </a:cubicBezTo>
                  <a:cubicBezTo>
                    <a:pt x="151" y="113"/>
                    <a:pt x="152" y="113"/>
                    <a:pt x="153" y="113"/>
                  </a:cubicBezTo>
                  <a:cubicBezTo>
                    <a:pt x="153" y="113"/>
                    <a:pt x="152" y="113"/>
                    <a:pt x="152" y="113"/>
                  </a:cubicBezTo>
                  <a:cubicBezTo>
                    <a:pt x="152" y="113"/>
                    <a:pt x="152" y="114"/>
                    <a:pt x="152" y="114"/>
                  </a:cubicBezTo>
                  <a:cubicBezTo>
                    <a:pt x="150" y="114"/>
                    <a:pt x="153" y="111"/>
                    <a:pt x="149" y="114"/>
                  </a:cubicBezTo>
                  <a:cubicBezTo>
                    <a:pt x="149" y="116"/>
                    <a:pt x="146" y="119"/>
                    <a:pt x="150" y="117"/>
                  </a:cubicBezTo>
                  <a:cubicBezTo>
                    <a:pt x="149" y="118"/>
                    <a:pt x="149" y="118"/>
                    <a:pt x="149" y="118"/>
                  </a:cubicBezTo>
                  <a:cubicBezTo>
                    <a:pt x="147" y="120"/>
                    <a:pt x="146" y="119"/>
                    <a:pt x="147" y="118"/>
                  </a:cubicBezTo>
                  <a:cubicBezTo>
                    <a:pt x="144" y="118"/>
                    <a:pt x="140" y="124"/>
                    <a:pt x="138" y="124"/>
                  </a:cubicBezTo>
                  <a:cubicBezTo>
                    <a:pt x="139" y="124"/>
                    <a:pt x="136" y="126"/>
                    <a:pt x="136" y="127"/>
                  </a:cubicBezTo>
                  <a:cubicBezTo>
                    <a:pt x="137" y="127"/>
                    <a:pt x="140" y="125"/>
                    <a:pt x="143" y="122"/>
                  </a:cubicBezTo>
                  <a:cubicBezTo>
                    <a:pt x="143" y="122"/>
                    <a:pt x="143" y="122"/>
                    <a:pt x="143" y="122"/>
                  </a:cubicBezTo>
                  <a:cubicBezTo>
                    <a:pt x="144" y="121"/>
                    <a:pt x="142" y="123"/>
                    <a:pt x="144" y="123"/>
                  </a:cubicBezTo>
                  <a:cubicBezTo>
                    <a:pt x="142" y="122"/>
                    <a:pt x="139" y="127"/>
                    <a:pt x="138" y="126"/>
                  </a:cubicBezTo>
                  <a:cubicBezTo>
                    <a:pt x="135" y="128"/>
                    <a:pt x="135" y="129"/>
                    <a:pt x="134" y="130"/>
                  </a:cubicBezTo>
                  <a:cubicBezTo>
                    <a:pt x="137" y="129"/>
                    <a:pt x="137" y="128"/>
                    <a:pt x="139" y="127"/>
                  </a:cubicBezTo>
                  <a:cubicBezTo>
                    <a:pt x="139" y="128"/>
                    <a:pt x="140" y="127"/>
                    <a:pt x="139" y="128"/>
                  </a:cubicBezTo>
                  <a:cubicBezTo>
                    <a:pt x="140" y="128"/>
                    <a:pt x="141" y="127"/>
                    <a:pt x="141" y="127"/>
                  </a:cubicBezTo>
                  <a:cubicBezTo>
                    <a:pt x="142" y="126"/>
                    <a:pt x="142" y="126"/>
                    <a:pt x="142" y="126"/>
                  </a:cubicBezTo>
                  <a:cubicBezTo>
                    <a:pt x="143" y="125"/>
                    <a:pt x="144" y="125"/>
                    <a:pt x="146" y="123"/>
                  </a:cubicBezTo>
                  <a:cubicBezTo>
                    <a:pt x="147" y="121"/>
                    <a:pt x="151" y="120"/>
                    <a:pt x="154" y="116"/>
                  </a:cubicBezTo>
                  <a:cubicBezTo>
                    <a:pt x="159" y="114"/>
                    <a:pt x="160" y="110"/>
                    <a:pt x="162" y="111"/>
                  </a:cubicBezTo>
                  <a:cubicBezTo>
                    <a:pt x="165" y="107"/>
                    <a:pt x="169" y="106"/>
                    <a:pt x="173" y="103"/>
                  </a:cubicBezTo>
                  <a:cubicBezTo>
                    <a:pt x="175" y="101"/>
                    <a:pt x="172" y="103"/>
                    <a:pt x="174" y="102"/>
                  </a:cubicBezTo>
                  <a:cubicBezTo>
                    <a:pt x="175" y="101"/>
                    <a:pt x="176" y="101"/>
                    <a:pt x="178" y="100"/>
                  </a:cubicBezTo>
                  <a:cubicBezTo>
                    <a:pt x="174" y="104"/>
                    <a:pt x="169" y="106"/>
                    <a:pt x="163" y="111"/>
                  </a:cubicBezTo>
                  <a:cubicBezTo>
                    <a:pt x="166" y="111"/>
                    <a:pt x="178" y="99"/>
                    <a:pt x="183" y="98"/>
                  </a:cubicBezTo>
                  <a:cubicBezTo>
                    <a:pt x="183" y="98"/>
                    <a:pt x="180" y="101"/>
                    <a:pt x="183" y="99"/>
                  </a:cubicBezTo>
                  <a:cubicBezTo>
                    <a:pt x="183" y="100"/>
                    <a:pt x="177" y="103"/>
                    <a:pt x="177" y="104"/>
                  </a:cubicBezTo>
                  <a:cubicBezTo>
                    <a:pt x="173" y="106"/>
                    <a:pt x="172" y="108"/>
                    <a:pt x="168" y="110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70" y="109"/>
                    <a:pt x="173" y="108"/>
                    <a:pt x="176" y="106"/>
                  </a:cubicBezTo>
                  <a:cubicBezTo>
                    <a:pt x="175" y="107"/>
                    <a:pt x="175" y="107"/>
                    <a:pt x="176" y="107"/>
                  </a:cubicBezTo>
                  <a:cubicBezTo>
                    <a:pt x="173" y="109"/>
                    <a:pt x="173" y="109"/>
                    <a:pt x="169" y="112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6" y="114"/>
                    <a:pt x="163" y="116"/>
                    <a:pt x="159" y="119"/>
                  </a:cubicBezTo>
                  <a:cubicBezTo>
                    <a:pt x="160" y="120"/>
                    <a:pt x="165" y="115"/>
                    <a:pt x="166" y="114"/>
                  </a:cubicBezTo>
                  <a:cubicBezTo>
                    <a:pt x="167" y="114"/>
                    <a:pt x="166" y="114"/>
                    <a:pt x="166" y="114"/>
                  </a:cubicBezTo>
                  <a:cubicBezTo>
                    <a:pt x="164" y="116"/>
                    <a:pt x="168" y="113"/>
                    <a:pt x="168" y="114"/>
                  </a:cubicBezTo>
                  <a:cubicBezTo>
                    <a:pt x="169" y="112"/>
                    <a:pt x="172" y="111"/>
                    <a:pt x="175" y="108"/>
                  </a:cubicBezTo>
                  <a:cubicBezTo>
                    <a:pt x="175" y="109"/>
                    <a:pt x="174" y="110"/>
                    <a:pt x="174" y="110"/>
                  </a:cubicBezTo>
                  <a:cubicBezTo>
                    <a:pt x="176" y="108"/>
                    <a:pt x="181" y="104"/>
                    <a:pt x="183" y="104"/>
                  </a:cubicBezTo>
                  <a:cubicBezTo>
                    <a:pt x="185" y="102"/>
                    <a:pt x="189" y="100"/>
                    <a:pt x="190" y="98"/>
                  </a:cubicBezTo>
                  <a:cubicBezTo>
                    <a:pt x="191" y="98"/>
                    <a:pt x="196" y="95"/>
                    <a:pt x="199" y="93"/>
                  </a:cubicBezTo>
                  <a:cubicBezTo>
                    <a:pt x="199" y="93"/>
                    <a:pt x="198" y="94"/>
                    <a:pt x="198" y="94"/>
                  </a:cubicBezTo>
                  <a:cubicBezTo>
                    <a:pt x="203" y="90"/>
                    <a:pt x="208" y="88"/>
                    <a:pt x="215" y="83"/>
                  </a:cubicBezTo>
                  <a:cubicBezTo>
                    <a:pt x="214" y="84"/>
                    <a:pt x="214" y="85"/>
                    <a:pt x="215" y="84"/>
                  </a:cubicBezTo>
                  <a:cubicBezTo>
                    <a:pt x="218" y="83"/>
                    <a:pt x="214" y="85"/>
                    <a:pt x="215" y="85"/>
                  </a:cubicBezTo>
                  <a:cubicBezTo>
                    <a:pt x="212" y="86"/>
                    <a:pt x="211" y="87"/>
                    <a:pt x="208" y="88"/>
                  </a:cubicBezTo>
                  <a:cubicBezTo>
                    <a:pt x="206" y="89"/>
                    <a:pt x="209" y="88"/>
                    <a:pt x="209" y="89"/>
                  </a:cubicBezTo>
                  <a:cubicBezTo>
                    <a:pt x="204" y="91"/>
                    <a:pt x="202" y="93"/>
                    <a:pt x="200" y="95"/>
                  </a:cubicBezTo>
                  <a:cubicBezTo>
                    <a:pt x="198" y="95"/>
                    <a:pt x="196" y="97"/>
                    <a:pt x="194" y="98"/>
                  </a:cubicBezTo>
                  <a:cubicBezTo>
                    <a:pt x="193" y="99"/>
                    <a:pt x="193" y="99"/>
                    <a:pt x="193" y="99"/>
                  </a:cubicBezTo>
                  <a:cubicBezTo>
                    <a:pt x="190" y="100"/>
                    <a:pt x="188" y="102"/>
                    <a:pt x="184" y="105"/>
                  </a:cubicBezTo>
                  <a:cubicBezTo>
                    <a:pt x="184" y="104"/>
                    <a:pt x="184" y="104"/>
                    <a:pt x="184" y="104"/>
                  </a:cubicBezTo>
                  <a:cubicBezTo>
                    <a:pt x="183" y="105"/>
                    <a:pt x="182" y="106"/>
                    <a:pt x="182" y="106"/>
                  </a:cubicBezTo>
                  <a:cubicBezTo>
                    <a:pt x="182" y="106"/>
                    <a:pt x="175" y="111"/>
                    <a:pt x="170" y="115"/>
                  </a:cubicBezTo>
                  <a:cubicBezTo>
                    <a:pt x="170" y="115"/>
                    <a:pt x="170" y="115"/>
                    <a:pt x="170" y="115"/>
                  </a:cubicBezTo>
                  <a:cubicBezTo>
                    <a:pt x="164" y="119"/>
                    <a:pt x="167" y="119"/>
                    <a:pt x="161" y="123"/>
                  </a:cubicBezTo>
                  <a:cubicBezTo>
                    <a:pt x="162" y="123"/>
                    <a:pt x="161" y="124"/>
                    <a:pt x="162" y="123"/>
                  </a:cubicBezTo>
                  <a:cubicBezTo>
                    <a:pt x="161" y="124"/>
                    <a:pt x="156" y="128"/>
                    <a:pt x="156" y="128"/>
                  </a:cubicBezTo>
                  <a:cubicBezTo>
                    <a:pt x="155" y="128"/>
                    <a:pt x="156" y="129"/>
                    <a:pt x="155" y="130"/>
                  </a:cubicBezTo>
                  <a:cubicBezTo>
                    <a:pt x="152" y="130"/>
                    <a:pt x="154" y="128"/>
                    <a:pt x="154" y="127"/>
                  </a:cubicBezTo>
                  <a:cubicBezTo>
                    <a:pt x="151" y="129"/>
                    <a:pt x="154" y="128"/>
                    <a:pt x="151" y="131"/>
                  </a:cubicBezTo>
                  <a:cubicBezTo>
                    <a:pt x="151" y="131"/>
                    <a:pt x="152" y="130"/>
                    <a:pt x="152" y="131"/>
                  </a:cubicBezTo>
                  <a:cubicBezTo>
                    <a:pt x="149" y="133"/>
                    <a:pt x="150" y="133"/>
                    <a:pt x="148" y="135"/>
                  </a:cubicBezTo>
                  <a:cubicBezTo>
                    <a:pt x="146" y="136"/>
                    <a:pt x="146" y="137"/>
                    <a:pt x="145" y="138"/>
                  </a:cubicBezTo>
                  <a:cubicBezTo>
                    <a:pt x="145" y="137"/>
                    <a:pt x="145" y="137"/>
                    <a:pt x="142" y="139"/>
                  </a:cubicBezTo>
                  <a:cubicBezTo>
                    <a:pt x="140" y="141"/>
                    <a:pt x="144" y="138"/>
                    <a:pt x="143" y="139"/>
                  </a:cubicBezTo>
                  <a:cubicBezTo>
                    <a:pt x="142" y="140"/>
                    <a:pt x="139" y="142"/>
                    <a:pt x="141" y="141"/>
                  </a:cubicBezTo>
                  <a:cubicBezTo>
                    <a:pt x="141" y="141"/>
                    <a:pt x="139" y="143"/>
                    <a:pt x="139" y="142"/>
                  </a:cubicBezTo>
                  <a:cubicBezTo>
                    <a:pt x="138" y="144"/>
                    <a:pt x="137" y="145"/>
                    <a:pt x="135" y="148"/>
                  </a:cubicBezTo>
                  <a:cubicBezTo>
                    <a:pt x="139" y="145"/>
                    <a:pt x="143" y="141"/>
                    <a:pt x="147" y="137"/>
                  </a:cubicBezTo>
                  <a:cubicBezTo>
                    <a:pt x="149" y="137"/>
                    <a:pt x="147" y="138"/>
                    <a:pt x="149" y="137"/>
                  </a:cubicBezTo>
                  <a:cubicBezTo>
                    <a:pt x="151" y="135"/>
                    <a:pt x="151" y="135"/>
                    <a:pt x="151" y="134"/>
                  </a:cubicBezTo>
                  <a:cubicBezTo>
                    <a:pt x="154" y="132"/>
                    <a:pt x="152" y="134"/>
                    <a:pt x="151" y="135"/>
                  </a:cubicBezTo>
                  <a:cubicBezTo>
                    <a:pt x="152" y="135"/>
                    <a:pt x="154" y="133"/>
                    <a:pt x="156" y="132"/>
                  </a:cubicBezTo>
                  <a:cubicBezTo>
                    <a:pt x="153" y="132"/>
                    <a:pt x="159" y="128"/>
                    <a:pt x="161" y="127"/>
                  </a:cubicBezTo>
                  <a:cubicBezTo>
                    <a:pt x="163" y="125"/>
                    <a:pt x="159" y="129"/>
                    <a:pt x="157" y="130"/>
                  </a:cubicBezTo>
                  <a:cubicBezTo>
                    <a:pt x="159" y="130"/>
                    <a:pt x="156" y="132"/>
                    <a:pt x="156" y="133"/>
                  </a:cubicBezTo>
                  <a:cubicBezTo>
                    <a:pt x="155" y="134"/>
                    <a:pt x="150" y="138"/>
                    <a:pt x="150" y="139"/>
                  </a:cubicBezTo>
                  <a:cubicBezTo>
                    <a:pt x="148" y="140"/>
                    <a:pt x="146" y="141"/>
                    <a:pt x="145" y="143"/>
                  </a:cubicBezTo>
                  <a:cubicBezTo>
                    <a:pt x="144" y="143"/>
                    <a:pt x="145" y="143"/>
                    <a:pt x="145" y="142"/>
                  </a:cubicBezTo>
                  <a:cubicBezTo>
                    <a:pt x="144" y="145"/>
                    <a:pt x="143" y="144"/>
                    <a:pt x="141" y="145"/>
                  </a:cubicBezTo>
                  <a:cubicBezTo>
                    <a:pt x="139" y="147"/>
                    <a:pt x="142" y="145"/>
                    <a:pt x="142" y="146"/>
                  </a:cubicBezTo>
                  <a:cubicBezTo>
                    <a:pt x="140" y="147"/>
                    <a:pt x="141" y="147"/>
                    <a:pt x="139" y="148"/>
                  </a:cubicBezTo>
                  <a:cubicBezTo>
                    <a:pt x="138" y="148"/>
                    <a:pt x="138" y="147"/>
                    <a:pt x="140" y="145"/>
                  </a:cubicBezTo>
                  <a:cubicBezTo>
                    <a:pt x="140" y="145"/>
                    <a:pt x="139" y="145"/>
                    <a:pt x="139" y="145"/>
                  </a:cubicBezTo>
                  <a:cubicBezTo>
                    <a:pt x="137" y="148"/>
                    <a:pt x="135" y="150"/>
                    <a:pt x="136" y="151"/>
                  </a:cubicBezTo>
                  <a:cubicBezTo>
                    <a:pt x="134" y="153"/>
                    <a:pt x="135" y="151"/>
                    <a:pt x="133" y="152"/>
                  </a:cubicBezTo>
                  <a:cubicBezTo>
                    <a:pt x="133" y="153"/>
                    <a:pt x="134" y="153"/>
                    <a:pt x="131" y="156"/>
                  </a:cubicBezTo>
                  <a:cubicBezTo>
                    <a:pt x="131" y="155"/>
                    <a:pt x="131" y="155"/>
                    <a:pt x="130" y="155"/>
                  </a:cubicBezTo>
                  <a:cubicBezTo>
                    <a:pt x="130" y="156"/>
                    <a:pt x="129" y="157"/>
                    <a:pt x="129" y="158"/>
                  </a:cubicBezTo>
                  <a:cubicBezTo>
                    <a:pt x="125" y="161"/>
                    <a:pt x="122" y="164"/>
                    <a:pt x="119" y="167"/>
                  </a:cubicBezTo>
                  <a:cubicBezTo>
                    <a:pt x="118" y="168"/>
                    <a:pt x="118" y="168"/>
                    <a:pt x="118" y="168"/>
                  </a:cubicBezTo>
                  <a:cubicBezTo>
                    <a:pt x="116" y="169"/>
                    <a:pt x="117" y="169"/>
                    <a:pt x="115" y="171"/>
                  </a:cubicBezTo>
                  <a:cubicBezTo>
                    <a:pt x="113" y="171"/>
                    <a:pt x="111" y="174"/>
                    <a:pt x="109" y="175"/>
                  </a:cubicBezTo>
                  <a:cubicBezTo>
                    <a:pt x="110" y="174"/>
                    <a:pt x="110" y="174"/>
                    <a:pt x="110" y="173"/>
                  </a:cubicBezTo>
                  <a:cubicBezTo>
                    <a:pt x="114" y="170"/>
                    <a:pt x="118" y="163"/>
                    <a:pt x="121" y="162"/>
                  </a:cubicBezTo>
                  <a:cubicBezTo>
                    <a:pt x="125" y="157"/>
                    <a:pt x="129" y="153"/>
                    <a:pt x="133" y="151"/>
                  </a:cubicBezTo>
                  <a:cubicBezTo>
                    <a:pt x="134" y="150"/>
                    <a:pt x="134" y="149"/>
                    <a:pt x="134" y="149"/>
                  </a:cubicBezTo>
                  <a:cubicBezTo>
                    <a:pt x="134" y="148"/>
                    <a:pt x="130" y="152"/>
                    <a:pt x="130" y="150"/>
                  </a:cubicBezTo>
                  <a:cubicBezTo>
                    <a:pt x="131" y="150"/>
                    <a:pt x="131" y="150"/>
                    <a:pt x="131" y="150"/>
                  </a:cubicBezTo>
                  <a:cubicBezTo>
                    <a:pt x="133" y="149"/>
                    <a:pt x="133" y="148"/>
                    <a:pt x="135" y="147"/>
                  </a:cubicBezTo>
                  <a:cubicBezTo>
                    <a:pt x="126" y="153"/>
                    <a:pt x="125" y="155"/>
                    <a:pt x="119" y="161"/>
                  </a:cubicBezTo>
                  <a:cubicBezTo>
                    <a:pt x="118" y="160"/>
                    <a:pt x="122" y="157"/>
                    <a:pt x="123" y="155"/>
                  </a:cubicBezTo>
                  <a:cubicBezTo>
                    <a:pt x="121" y="157"/>
                    <a:pt x="123" y="155"/>
                    <a:pt x="121" y="156"/>
                  </a:cubicBezTo>
                  <a:cubicBezTo>
                    <a:pt x="121" y="155"/>
                    <a:pt x="123" y="153"/>
                    <a:pt x="123" y="153"/>
                  </a:cubicBezTo>
                  <a:cubicBezTo>
                    <a:pt x="125" y="151"/>
                    <a:pt x="125" y="153"/>
                    <a:pt x="123" y="155"/>
                  </a:cubicBezTo>
                  <a:cubicBezTo>
                    <a:pt x="123" y="155"/>
                    <a:pt x="127" y="151"/>
                    <a:pt x="125" y="153"/>
                  </a:cubicBezTo>
                  <a:cubicBezTo>
                    <a:pt x="128" y="151"/>
                    <a:pt x="128" y="151"/>
                    <a:pt x="131" y="148"/>
                  </a:cubicBezTo>
                  <a:cubicBezTo>
                    <a:pt x="132" y="145"/>
                    <a:pt x="130" y="145"/>
                    <a:pt x="125" y="149"/>
                  </a:cubicBezTo>
                  <a:cubicBezTo>
                    <a:pt x="120" y="156"/>
                    <a:pt x="111" y="162"/>
                    <a:pt x="106" y="170"/>
                  </a:cubicBezTo>
                  <a:cubicBezTo>
                    <a:pt x="104" y="170"/>
                    <a:pt x="103" y="171"/>
                    <a:pt x="102" y="172"/>
                  </a:cubicBezTo>
                  <a:cubicBezTo>
                    <a:pt x="101" y="173"/>
                    <a:pt x="100" y="174"/>
                    <a:pt x="100" y="174"/>
                  </a:cubicBezTo>
                  <a:cubicBezTo>
                    <a:pt x="100" y="175"/>
                    <a:pt x="100" y="175"/>
                    <a:pt x="99" y="176"/>
                  </a:cubicBezTo>
                  <a:cubicBezTo>
                    <a:pt x="100" y="176"/>
                    <a:pt x="100" y="176"/>
                    <a:pt x="100" y="175"/>
                  </a:cubicBezTo>
                  <a:cubicBezTo>
                    <a:pt x="101" y="176"/>
                    <a:pt x="99" y="176"/>
                    <a:pt x="100" y="177"/>
                  </a:cubicBezTo>
                  <a:cubicBezTo>
                    <a:pt x="99" y="176"/>
                    <a:pt x="98" y="175"/>
                    <a:pt x="97" y="175"/>
                  </a:cubicBezTo>
                  <a:cubicBezTo>
                    <a:pt x="97" y="175"/>
                    <a:pt x="97" y="176"/>
                    <a:pt x="97" y="176"/>
                  </a:cubicBezTo>
                  <a:cubicBezTo>
                    <a:pt x="97" y="175"/>
                    <a:pt x="96" y="177"/>
                    <a:pt x="96" y="176"/>
                  </a:cubicBezTo>
                  <a:cubicBezTo>
                    <a:pt x="97" y="175"/>
                    <a:pt x="97" y="174"/>
                    <a:pt x="98" y="175"/>
                  </a:cubicBezTo>
                  <a:cubicBezTo>
                    <a:pt x="98" y="174"/>
                    <a:pt x="97" y="174"/>
                    <a:pt x="98" y="174"/>
                  </a:cubicBezTo>
                  <a:cubicBezTo>
                    <a:pt x="97" y="173"/>
                    <a:pt x="96" y="175"/>
                    <a:pt x="95" y="176"/>
                  </a:cubicBezTo>
                  <a:cubicBezTo>
                    <a:pt x="95" y="176"/>
                    <a:pt x="95" y="177"/>
                    <a:pt x="94" y="177"/>
                  </a:cubicBezTo>
                  <a:cubicBezTo>
                    <a:pt x="95" y="178"/>
                    <a:pt x="95" y="177"/>
                    <a:pt x="96" y="177"/>
                  </a:cubicBezTo>
                  <a:cubicBezTo>
                    <a:pt x="95" y="178"/>
                    <a:pt x="95" y="178"/>
                    <a:pt x="94" y="178"/>
                  </a:cubicBezTo>
                  <a:cubicBezTo>
                    <a:pt x="94" y="179"/>
                    <a:pt x="95" y="179"/>
                    <a:pt x="95" y="179"/>
                  </a:cubicBezTo>
                  <a:cubicBezTo>
                    <a:pt x="94" y="179"/>
                    <a:pt x="92" y="179"/>
                    <a:pt x="92" y="180"/>
                  </a:cubicBezTo>
                  <a:cubicBezTo>
                    <a:pt x="92" y="180"/>
                    <a:pt x="92" y="180"/>
                    <a:pt x="93" y="180"/>
                  </a:cubicBezTo>
                  <a:cubicBezTo>
                    <a:pt x="93" y="180"/>
                    <a:pt x="93" y="181"/>
                    <a:pt x="93" y="181"/>
                  </a:cubicBezTo>
                  <a:cubicBezTo>
                    <a:pt x="92" y="181"/>
                    <a:pt x="92" y="180"/>
                    <a:pt x="92" y="181"/>
                  </a:cubicBezTo>
                  <a:cubicBezTo>
                    <a:pt x="91" y="181"/>
                    <a:pt x="92" y="181"/>
                    <a:pt x="92" y="181"/>
                  </a:cubicBezTo>
                  <a:cubicBezTo>
                    <a:pt x="92" y="182"/>
                    <a:pt x="91" y="181"/>
                    <a:pt x="91" y="182"/>
                  </a:cubicBezTo>
                  <a:cubicBezTo>
                    <a:pt x="90" y="182"/>
                    <a:pt x="90" y="183"/>
                    <a:pt x="89" y="183"/>
                  </a:cubicBezTo>
                  <a:cubicBezTo>
                    <a:pt x="89" y="183"/>
                    <a:pt x="90" y="182"/>
                    <a:pt x="90" y="183"/>
                  </a:cubicBezTo>
                  <a:cubicBezTo>
                    <a:pt x="89" y="183"/>
                    <a:pt x="89" y="183"/>
                    <a:pt x="88" y="183"/>
                  </a:cubicBezTo>
                  <a:cubicBezTo>
                    <a:pt x="87" y="184"/>
                    <a:pt x="88" y="184"/>
                    <a:pt x="88" y="184"/>
                  </a:cubicBezTo>
                  <a:cubicBezTo>
                    <a:pt x="87" y="184"/>
                    <a:pt x="87" y="186"/>
                    <a:pt x="86" y="186"/>
                  </a:cubicBezTo>
                  <a:cubicBezTo>
                    <a:pt x="86" y="186"/>
                    <a:pt x="86" y="186"/>
                    <a:pt x="86" y="186"/>
                  </a:cubicBezTo>
                  <a:cubicBezTo>
                    <a:pt x="86" y="186"/>
                    <a:pt x="86" y="186"/>
                    <a:pt x="85" y="186"/>
                  </a:cubicBezTo>
                  <a:cubicBezTo>
                    <a:pt x="85" y="186"/>
                    <a:pt x="86" y="186"/>
                    <a:pt x="86" y="186"/>
                  </a:cubicBezTo>
                  <a:cubicBezTo>
                    <a:pt x="84" y="188"/>
                    <a:pt x="83" y="190"/>
                    <a:pt x="81" y="192"/>
                  </a:cubicBezTo>
                  <a:cubicBezTo>
                    <a:pt x="81" y="192"/>
                    <a:pt x="81" y="192"/>
                    <a:pt x="81" y="192"/>
                  </a:cubicBezTo>
                  <a:cubicBezTo>
                    <a:pt x="81" y="193"/>
                    <a:pt x="82" y="192"/>
                    <a:pt x="81" y="193"/>
                  </a:cubicBezTo>
                  <a:cubicBezTo>
                    <a:pt x="81" y="193"/>
                    <a:pt x="81" y="193"/>
                    <a:pt x="81" y="193"/>
                  </a:cubicBezTo>
                  <a:cubicBezTo>
                    <a:pt x="80" y="193"/>
                    <a:pt x="80" y="194"/>
                    <a:pt x="80" y="193"/>
                  </a:cubicBezTo>
                  <a:cubicBezTo>
                    <a:pt x="79" y="193"/>
                    <a:pt x="81" y="192"/>
                    <a:pt x="80" y="192"/>
                  </a:cubicBezTo>
                  <a:cubicBezTo>
                    <a:pt x="80" y="191"/>
                    <a:pt x="80" y="192"/>
                    <a:pt x="80" y="192"/>
                  </a:cubicBezTo>
                  <a:cubicBezTo>
                    <a:pt x="79" y="191"/>
                    <a:pt x="80" y="191"/>
                    <a:pt x="81" y="190"/>
                  </a:cubicBezTo>
                  <a:cubicBezTo>
                    <a:pt x="81" y="191"/>
                    <a:pt x="80" y="191"/>
                    <a:pt x="81" y="191"/>
                  </a:cubicBezTo>
                  <a:cubicBezTo>
                    <a:pt x="81" y="191"/>
                    <a:pt x="82" y="191"/>
                    <a:pt x="82" y="190"/>
                  </a:cubicBezTo>
                  <a:cubicBezTo>
                    <a:pt x="82" y="190"/>
                    <a:pt x="81" y="191"/>
                    <a:pt x="81" y="190"/>
                  </a:cubicBezTo>
                  <a:cubicBezTo>
                    <a:pt x="81" y="189"/>
                    <a:pt x="82" y="190"/>
                    <a:pt x="82" y="190"/>
                  </a:cubicBezTo>
                  <a:cubicBezTo>
                    <a:pt x="83" y="189"/>
                    <a:pt x="82" y="189"/>
                    <a:pt x="81" y="189"/>
                  </a:cubicBezTo>
                  <a:cubicBezTo>
                    <a:pt x="81" y="189"/>
                    <a:pt x="81" y="190"/>
                    <a:pt x="81" y="190"/>
                  </a:cubicBezTo>
                  <a:cubicBezTo>
                    <a:pt x="80" y="190"/>
                    <a:pt x="82" y="188"/>
                    <a:pt x="82" y="188"/>
                  </a:cubicBezTo>
                  <a:cubicBezTo>
                    <a:pt x="83" y="188"/>
                    <a:pt x="82" y="189"/>
                    <a:pt x="82" y="189"/>
                  </a:cubicBezTo>
                  <a:cubicBezTo>
                    <a:pt x="83" y="189"/>
                    <a:pt x="83" y="188"/>
                    <a:pt x="83" y="189"/>
                  </a:cubicBezTo>
                  <a:cubicBezTo>
                    <a:pt x="83" y="188"/>
                    <a:pt x="83" y="188"/>
                    <a:pt x="83" y="187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6" y="184"/>
                    <a:pt x="86" y="183"/>
                    <a:pt x="87" y="184"/>
                  </a:cubicBezTo>
                  <a:cubicBezTo>
                    <a:pt x="87" y="183"/>
                    <a:pt x="87" y="183"/>
                    <a:pt x="86" y="183"/>
                  </a:cubicBezTo>
                  <a:cubicBezTo>
                    <a:pt x="87" y="183"/>
                    <a:pt x="86" y="182"/>
                    <a:pt x="87" y="182"/>
                  </a:cubicBezTo>
                  <a:cubicBezTo>
                    <a:pt x="87" y="182"/>
                    <a:pt x="87" y="182"/>
                    <a:pt x="87" y="183"/>
                  </a:cubicBezTo>
                  <a:cubicBezTo>
                    <a:pt x="88" y="182"/>
                    <a:pt x="87" y="182"/>
                    <a:pt x="87" y="182"/>
                  </a:cubicBezTo>
                  <a:cubicBezTo>
                    <a:pt x="89" y="179"/>
                    <a:pt x="92" y="175"/>
                    <a:pt x="9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5" y="172"/>
                    <a:pt x="95" y="171"/>
                    <a:pt x="95" y="171"/>
                  </a:cubicBezTo>
                  <a:cubicBezTo>
                    <a:pt x="95" y="170"/>
                    <a:pt x="95" y="171"/>
                    <a:pt x="95" y="171"/>
                  </a:cubicBezTo>
                  <a:cubicBezTo>
                    <a:pt x="95" y="171"/>
                    <a:pt x="95" y="171"/>
                    <a:pt x="95" y="170"/>
                  </a:cubicBezTo>
                  <a:cubicBezTo>
                    <a:pt x="94" y="170"/>
                    <a:pt x="94" y="170"/>
                    <a:pt x="94" y="171"/>
                  </a:cubicBezTo>
                  <a:cubicBezTo>
                    <a:pt x="93" y="170"/>
                    <a:pt x="94" y="169"/>
                    <a:pt x="95" y="169"/>
                  </a:cubicBezTo>
                  <a:cubicBezTo>
                    <a:pt x="95" y="169"/>
                    <a:pt x="94" y="169"/>
                    <a:pt x="95" y="170"/>
                  </a:cubicBezTo>
                  <a:cubicBezTo>
                    <a:pt x="95" y="170"/>
                    <a:pt x="95" y="169"/>
                    <a:pt x="95" y="169"/>
                  </a:cubicBezTo>
                  <a:cubicBezTo>
                    <a:pt x="96" y="170"/>
                    <a:pt x="95" y="170"/>
                    <a:pt x="95" y="170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96" y="168"/>
                    <a:pt x="103" y="164"/>
                    <a:pt x="102" y="163"/>
                  </a:cubicBezTo>
                  <a:cubicBezTo>
                    <a:pt x="105" y="161"/>
                    <a:pt x="102" y="163"/>
                    <a:pt x="105" y="161"/>
                  </a:cubicBezTo>
                  <a:cubicBezTo>
                    <a:pt x="107" y="157"/>
                    <a:pt x="113" y="152"/>
                    <a:pt x="118" y="147"/>
                  </a:cubicBezTo>
                  <a:cubicBezTo>
                    <a:pt x="116" y="151"/>
                    <a:pt x="121" y="145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4" y="142"/>
                    <a:pt x="124" y="143"/>
                    <a:pt x="126" y="141"/>
                  </a:cubicBezTo>
                  <a:cubicBezTo>
                    <a:pt x="124" y="141"/>
                    <a:pt x="130" y="137"/>
                    <a:pt x="128" y="138"/>
                  </a:cubicBezTo>
                  <a:cubicBezTo>
                    <a:pt x="129" y="136"/>
                    <a:pt x="131" y="136"/>
                    <a:pt x="131" y="136"/>
                  </a:cubicBezTo>
                  <a:cubicBezTo>
                    <a:pt x="132" y="135"/>
                    <a:pt x="131" y="135"/>
                    <a:pt x="131" y="135"/>
                  </a:cubicBezTo>
                  <a:cubicBezTo>
                    <a:pt x="133" y="134"/>
                    <a:pt x="133" y="133"/>
                    <a:pt x="136" y="131"/>
                  </a:cubicBezTo>
                  <a:cubicBezTo>
                    <a:pt x="135" y="132"/>
                    <a:pt x="136" y="132"/>
                    <a:pt x="137" y="131"/>
                  </a:cubicBezTo>
                  <a:cubicBezTo>
                    <a:pt x="141" y="128"/>
                    <a:pt x="136" y="130"/>
                    <a:pt x="139" y="128"/>
                  </a:cubicBezTo>
                  <a:cubicBezTo>
                    <a:pt x="138" y="128"/>
                    <a:pt x="136" y="130"/>
                    <a:pt x="135" y="130"/>
                  </a:cubicBezTo>
                  <a:cubicBezTo>
                    <a:pt x="134" y="131"/>
                    <a:pt x="134" y="132"/>
                    <a:pt x="134" y="132"/>
                  </a:cubicBezTo>
                  <a:cubicBezTo>
                    <a:pt x="130" y="134"/>
                    <a:pt x="128" y="137"/>
                    <a:pt x="123" y="141"/>
                  </a:cubicBezTo>
                  <a:cubicBezTo>
                    <a:pt x="122" y="141"/>
                    <a:pt x="121" y="143"/>
                    <a:pt x="122" y="141"/>
                  </a:cubicBezTo>
                  <a:cubicBezTo>
                    <a:pt x="121" y="142"/>
                    <a:pt x="120" y="143"/>
                    <a:pt x="117" y="145"/>
                  </a:cubicBezTo>
                  <a:cubicBezTo>
                    <a:pt x="121" y="141"/>
                    <a:pt x="127" y="135"/>
                    <a:pt x="130" y="134"/>
                  </a:cubicBezTo>
                  <a:cubicBezTo>
                    <a:pt x="131" y="133"/>
                    <a:pt x="130" y="132"/>
                    <a:pt x="131" y="132"/>
                  </a:cubicBezTo>
                  <a:cubicBezTo>
                    <a:pt x="129" y="133"/>
                    <a:pt x="130" y="133"/>
                    <a:pt x="128" y="135"/>
                  </a:cubicBezTo>
                  <a:cubicBezTo>
                    <a:pt x="131" y="131"/>
                    <a:pt x="126" y="134"/>
                    <a:pt x="127" y="132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4" y="134"/>
                    <a:pt x="127" y="133"/>
                    <a:pt x="125" y="135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2" y="146"/>
                    <a:pt x="112" y="146"/>
                    <a:pt x="113" y="145"/>
                  </a:cubicBezTo>
                  <a:cubicBezTo>
                    <a:pt x="111" y="147"/>
                    <a:pt x="111" y="147"/>
                    <a:pt x="111" y="147"/>
                  </a:cubicBezTo>
                  <a:cubicBezTo>
                    <a:pt x="111" y="148"/>
                    <a:pt x="112" y="146"/>
                    <a:pt x="113" y="146"/>
                  </a:cubicBezTo>
                  <a:cubicBezTo>
                    <a:pt x="113" y="147"/>
                    <a:pt x="111" y="147"/>
                    <a:pt x="110" y="148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0"/>
                    <a:pt x="103" y="155"/>
                    <a:pt x="100" y="157"/>
                  </a:cubicBezTo>
                  <a:cubicBezTo>
                    <a:pt x="101" y="156"/>
                    <a:pt x="104" y="154"/>
                    <a:pt x="104" y="152"/>
                  </a:cubicBezTo>
                  <a:cubicBezTo>
                    <a:pt x="108" y="149"/>
                    <a:pt x="109" y="148"/>
                    <a:pt x="111" y="145"/>
                  </a:cubicBezTo>
                  <a:cubicBezTo>
                    <a:pt x="110" y="145"/>
                    <a:pt x="109" y="147"/>
                    <a:pt x="108" y="148"/>
                  </a:cubicBezTo>
                  <a:cubicBezTo>
                    <a:pt x="108" y="145"/>
                    <a:pt x="106" y="148"/>
                    <a:pt x="103" y="152"/>
                  </a:cubicBezTo>
                  <a:cubicBezTo>
                    <a:pt x="105" y="150"/>
                    <a:pt x="103" y="150"/>
                    <a:pt x="101" y="151"/>
                  </a:cubicBezTo>
                  <a:cubicBezTo>
                    <a:pt x="103" y="149"/>
                    <a:pt x="103" y="149"/>
                    <a:pt x="104" y="149"/>
                  </a:cubicBezTo>
                  <a:cubicBezTo>
                    <a:pt x="105" y="148"/>
                    <a:pt x="105" y="147"/>
                    <a:pt x="107" y="145"/>
                  </a:cubicBezTo>
                  <a:cubicBezTo>
                    <a:pt x="108" y="144"/>
                    <a:pt x="108" y="146"/>
                    <a:pt x="109" y="144"/>
                  </a:cubicBezTo>
                  <a:cubicBezTo>
                    <a:pt x="111" y="142"/>
                    <a:pt x="109" y="141"/>
                    <a:pt x="113" y="139"/>
                  </a:cubicBezTo>
                  <a:cubicBezTo>
                    <a:pt x="113" y="139"/>
                    <a:pt x="111" y="141"/>
                    <a:pt x="111" y="141"/>
                  </a:cubicBezTo>
                  <a:cubicBezTo>
                    <a:pt x="114" y="139"/>
                    <a:pt x="114" y="138"/>
                    <a:pt x="113" y="138"/>
                  </a:cubicBezTo>
                  <a:cubicBezTo>
                    <a:pt x="115" y="136"/>
                    <a:pt x="115" y="137"/>
                    <a:pt x="115" y="137"/>
                  </a:cubicBezTo>
                  <a:cubicBezTo>
                    <a:pt x="115" y="136"/>
                    <a:pt x="118" y="134"/>
                    <a:pt x="118" y="133"/>
                  </a:cubicBezTo>
                  <a:cubicBezTo>
                    <a:pt x="118" y="133"/>
                    <a:pt x="116" y="134"/>
                    <a:pt x="115" y="135"/>
                  </a:cubicBezTo>
                  <a:cubicBezTo>
                    <a:pt x="116" y="134"/>
                    <a:pt x="116" y="134"/>
                    <a:pt x="117" y="132"/>
                  </a:cubicBezTo>
                  <a:cubicBezTo>
                    <a:pt x="115" y="134"/>
                    <a:pt x="115" y="134"/>
                    <a:pt x="116" y="132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4" y="133"/>
                    <a:pt x="113" y="134"/>
                    <a:pt x="112" y="135"/>
                  </a:cubicBezTo>
                  <a:cubicBezTo>
                    <a:pt x="111" y="136"/>
                    <a:pt x="112" y="134"/>
                    <a:pt x="109" y="137"/>
                  </a:cubicBezTo>
                  <a:cubicBezTo>
                    <a:pt x="111" y="135"/>
                    <a:pt x="109" y="136"/>
                    <a:pt x="110" y="134"/>
                  </a:cubicBezTo>
                  <a:cubicBezTo>
                    <a:pt x="112" y="133"/>
                    <a:pt x="110" y="133"/>
                    <a:pt x="111" y="133"/>
                  </a:cubicBezTo>
                  <a:cubicBezTo>
                    <a:pt x="112" y="131"/>
                    <a:pt x="115" y="128"/>
                    <a:pt x="116" y="127"/>
                  </a:cubicBezTo>
                  <a:cubicBezTo>
                    <a:pt x="118" y="126"/>
                    <a:pt x="119" y="125"/>
                    <a:pt x="120" y="126"/>
                  </a:cubicBezTo>
                  <a:cubicBezTo>
                    <a:pt x="121" y="125"/>
                    <a:pt x="121" y="124"/>
                    <a:pt x="121" y="124"/>
                  </a:cubicBezTo>
                  <a:cubicBezTo>
                    <a:pt x="121" y="124"/>
                    <a:pt x="119" y="125"/>
                    <a:pt x="119" y="124"/>
                  </a:cubicBezTo>
                  <a:cubicBezTo>
                    <a:pt x="122" y="121"/>
                    <a:pt x="125" y="119"/>
                    <a:pt x="126" y="117"/>
                  </a:cubicBezTo>
                  <a:cubicBezTo>
                    <a:pt x="127" y="116"/>
                    <a:pt x="127" y="116"/>
                    <a:pt x="128" y="116"/>
                  </a:cubicBezTo>
                  <a:cubicBezTo>
                    <a:pt x="142" y="104"/>
                    <a:pt x="148" y="99"/>
                    <a:pt x="162" y="88"/>
                  </a:cubicBezTo>
                  <a:cubicBezTo>
                    <a:pt x="163" y="89"/>
                    <a:pt x="163" y="89"/>
                    <a:pt x="164" y="88"/>
                  </a:cubicBezTo>
                  <a:cubicBezTo>
                    <a:pt x="166" y="86"/>
                    <a:pt x="163" y="88"/>
                    <a:pt x="163" y="88"/>
                  </a:cubicBezTo>
                  <a:cubicBezTo>
                    <a:pt x="175" y="79"/>
                    <a:pt x="184" y="73"/>
                    <a:pt x="197" y="65"/>
                  </a:cubicBezTo>
                  <a:cubicBezTo>
                    <a:pt x="197" y="65"/>
                    <a:pt x="196" y="65"/>
                    <a:pt x="195" y="66"/>
                  </a:cubicBezTo>
                  <a:cubicBezTo>
                    <a:pt x="196" y="65"/>
                    <a:pt x="197" y="65"/>
                    <a:pt x="199" y="63"/>
                  </a:cubicBezTo>
                  <a:cubicBezTo>
                    <a:pt x="199" y="64"/>
                    <a:pt x="199" y="64"/>
                    <a:pt x="201" y="63"/>
                  </a:cubicBezTo>
                  <a:cubicBezTo>
                    <a:pt x="202" y="63"/>
                    <a:pt x="201" y="62"/>
                    <a:pt x="201" y="62"/>
                  </a:cubicBezTo>
                  <a:cubicBezTo>
                    <a:pt x="203" y="61"/>
                    <a:pt x="203" y="61"/>
                    <a:pt x="203" y="62"/>
                  </a:cubicBezTo>
                  <a:cubicBezTo>
                    <a:pt x="207" y="60"/>
                    <a:pt x="211" y="58"/>
                    <a:pt x="214" y="56"/>
                  </a:cubicBezTo>
                  <a:cubicBezTo>
                    <a:pt x="213" y="56"/>
                    <a:pt x="212" y="57"/>
                    <a:pt x="210" y="57"/>
                  </a:cubicBezTo>
                  <a:cubicBezTo>
                    <a:pt x="214" y="54"/>
                    <a:pt x="214" y="57"/>
                    <a:pt x="222" y="53"/>
                  </a:cubicBezTo>
                  <a:cubicBezTo>
                    <a:pt x="222" y="52"/>
                    <a:pt x="218" y="54"/>
                    <a:pt x="217" y="54"/>
                  </a:cubicBezTo>
                  <a:cubicBezTo>
                    <a:pt x="219" y="52"/>
                    <a:pt x="216" y="54"/>
                    <a:pt x="216" y="53"/>
                  </a:cubicBezTo>
                  <a:cubicBezTo>
                    <a:pt x="215" y="53"/>
                    <a:pt x="214" y="54"/>
                    <a:pt x="214" y="54"/>
                  </a:cubicBezTo>
                  <a:cubicBezTo>
                    <a:pt x="212" y="54"/>
                    <a:pt x="215" y="53"/>
                    <a:pt x="210" y="56"/>
                  </a:cubicBezTo>
                  <a:cubicBezTo>
                    <a:pt x="211" y="54"/>
                    <a:pt x="217" y="52"/>
                    <a:pt x="219" y="50"/>
                  </a:cubicBezTo>
                  <a:cubicBezTo>
                    <a:pt x="220" y="50"/>
                    <a:pt x="219" y="51"/>
                    <a:pt x="221" y="50"/>
                  </a:cubicBezTo>
                  <a:cubicBezTo>
                    <a:pt x="227" y="46"/>
                    <a:pt x="237" y="41"/>
                    <a:pt x="245" y="39"/>
                  </a:cubicBezTo>
                  <a:cubicBezTo>
                    <a:pt x="246" y="40"/>
                    <a:pt x="242" y="40"/>
                    <a:pt x="241" y="41"/>
                  </a:cubicBezTo>
                  <a:cubicBezTo>
                    <a:pt x="242" y="41"/>
                    <a:pt x="244" y="40"/>
                    <a:pt x="245" y="40"/>
                  </a:cubicBezTo>
                  <a:cubicBezTo>
                    <a:pt x="247" y="39"/>
                    <a:pt x="249" y="39"/>
                    <a:pt x="254" y="37"/>
                  </a:cubicBezTo>
                  <a:cubicBezTo>
                    <a:pt x="252" y="37"/>
                    <a:pt x="247" y="38"/>
                    <a:pt x="253" y="36"/>
                  </a:cubicBezTo>
                  <a:cubicBezTo>
                    <a:pt x="252" y="36"/>
                    <a:pt x="250" y="37"/>
                    <a:pt x="251" y="36"/>
                  </a:cubicBezTo>
                  <a:cubicBezTo>
                    <a:pt x="252" y="36"/>
                    <a:pt x="254" y="35"/>
                    <a:pt x="255" y="35"/>
                  </a:cubicBezTo>
                  <a:cubicBezTo>
                    <a:pt x="257" y="35"/>
                    <a:pt x="255" y="34"/>
                    <a:pt x="258" y="33"/>
                  </a:cubicBezTo>
                  <a:cubicBezTo>
                    <a:pt x="259" y="34"/>
                    <a:pt x="259" y="34"/>
                    <a:pt x="259" y="34"/>
                  </a:cubicBezTo>
                  <a:cubicBezTo>
                    <a:pt x="263" y="32"/>
                    <a:pt x="265" y="32"/>
                    <a:pt x="267" y="31"/>
                  </a:cubicBezTo>
                  <a:cubicBezTo>
                    <a:pt x="273" y="28"/>
                    <a:pt x="273" y="30"/>
                    <a:pt x="279" y="27"/>
                  </a:cubicBezTo>
                  <a:cubicBezTo>
                    <a:pt x="280" y="27"/>
                    <a:pt x="279" y="27"/>
                    <a:pt x="279" y="28"/>
                  </a:cubicBezTo>
                  <a:cubicBezTo>
                    <a:pt x="282" y="27"/>
                    <a:pt x="285" y="26"/>
                    <a:pt x="285" y="25"/>
                  </a:cubicBezTo>
                  <a:cubicBezTo>
                    <a:pt x="288" y="26"/>
                    <a:pt x="294" y="23"/>
                    <a:pt x="301" y="22"/>
                  </a:cubicBezTo>
                  <a:cubicBezTo>
                    <a:pt x="301" y="21"/>
                    <a:pt x="301" y="21"/>
                    <a:pt x="301" y="21"/>
                  </a:cubicBezTo>
                  <a:cubicBezTo>
                    <a:pt x="301" y="21"/>
                    <a:pt x="297" y="22"/>
                    <a:pt x="296" y="22"/>
                  </a:cubicBezTo>
                  <a:cubicBezTo>
                    <a:pt x="298" y="21"/>
                    <a:pt x="297" y="22"/>
                    <a:pt x="298" y="21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1" y="20"/>
                    <a:pt x="297" y="21"/>
                    <a:pt x="297" y="21"/>
                  </a:cubicBezTo>
                  <a:cubicBezTo>
                    <a:pt x="300" y="19"/>
                    <a:pt x="301" y="19"/>
                    <a:pt x="305" y="18"/>
                  </a:cubicBezTo>
                  <a:cubicBezTo>
                    <a:pt x="305" y="19"/>
                    <a:pt x="307" y="18"/>
                    <a:pt x="306" y="19"/>
                  </a:cubicBezTo>
                  <a:cubicBezTo>
                    <a:pt x="308" y="18"/>
                    <a:pt x="309" y="17"/>
                    <a:pt x="309" y="18"/>
                  </a:cubicBezTo>
                  <a:cubicBezTo>
                    <a:pt x="316" y="16"/>
                    <a:pt x="316" y="16"/>
                    <a:pt x="322" y="15"/>
                  </a:cubicBezTo>
                  <a:cubicBezTo>
                    <a:pt x="325" y="15"/>
                    <a:pt x="325" y="14"/>
                    <a:pt x="327" y="13"/>
                  </a:cubicBezTo>
                  <a:cubicBezTo>
                    <a:pt x="329" y="12"/>
                    <a:pt x="329" y="13"/>
                    <a:pt x="330" y="13"/>
                  </a:cubicBezTo>
                  <a:cubicBezTo>
                    <a:pt x="332" y="13"/>
                    <a:pt x="332" y="12"/>
                    <a:pt x="334" y="12"/>
                  </a:cubicBezTo>
                  <a:cubicBezTo>
                    <a:pt x="336" y="12"/>
                    <a:pt x="338" y="11"/>
                    <a:pt x="338" y="12"/>
                  </a:cubicBezTo>
                  <a:cubicBezTo>
                    <a:pt x="337" y="12"/>
                    <a:pt x="338" y="12"/>
                    <a:pt x="337" y="12"/>
                  </a:cubicBezTo>
                  <a:cubicBezTo>
                    <a:pt x="337" y="12"/>
                    <a:pt x="336" y="12"/>
                    <a:pt x="336" y="12"/>
                  </a:cubicBezTo>
                  <a:cubicBezTo>
                    <a:pt x="336" y="13"/>
                    <a:pt x="340" y="11"/>
                    <a:pt x="341" y="12"/>
                  </a:cubicBezTo>
                  <a:cubicBezTo>
                    <a:pt x="343" y="12"/>
                    <a:pt x="337" y="12"/>
                    <a:pt x="340" y="11"/>
                  </a:cubicBezTo>
                  <a:cubicBezTo>
                    <a:pt x="342" y="11"/>
                    <a:pt x="342" y="11"/>
                    <a:pt x="342" y="11"/>
                  </a:cubicBezTo>
                  <a:cubicBezTo>
                    <a:pt x="344" y="11"/>
                    <a:pt x="344" y="11"/>
                    <a:pt x="345" y="11"/>
                  </a:cubicBezTo>
                  <a:cubicBezTo>
                    <a:pt x="346" y="10"/>
                    <a:pt x="340" y="11"/>
                    <a:pt x="342" y="10"/>
                  </a:cubicBezTo>
                  <a:cubicBezTo>
                    <a:pt x="347" y="10"/>
                    <a:pt x="347" y="10"/>
                    <a:pt x="347" y="10"/>
                  </a:cubicBezTo>
                  <a:cubicBezTo>
                    <a:pt x="347" y="9"/>
                    <a:pt x="347" y="9"/>
                    <a:pt x="345" y="9"/>
                  </a:cubicBezTo>
                  <a:cubicBezTo>
                    <a:pt x="349" y="8"/>
                    <a:pt x="350" y="10"/>
                    <a:pt x="354" y="10"/>
                  </a:cubicBezTo>
                  <a:cubicBezTo>
                    <a:pt x="356" y="10"/>
                    <a:pt x="358" y="9"/>
                    <a:pt x="360" y="9"/>
                  </a:cubicBezTo>
                  <a:cubicBezTo>
                    <a:pt x="361" y="9"/>
                    <a:pt x="359" y="9"/>
                    <a:pt x="361" y="9"/>
                  </a:cubicBezTo>
                  <a:cubicBezTo>
                    <a:pt x="360" y="9"/>
                    <a:pt x="359" y="9"/>
                    <a:pt x="358" y="9"/>
                  </a:cubicBezTo>
                  <a:cubicBezTo>
                    <a:pt x="355" y="8"/>
                    <a:pt x="363" y="8"/>
                    <a:pt x="360" y="8"/>
                  </a:cubicBezTo>
                  <a:cubicBezTo>
                    <a:pt x="361" y="7"/>
                    <a:pt x="362" y="9"/>
                    <a:pt x="364" y="8"/>
                  </a:cubicBezTo>
                  <a:cubicBezTo>
                    <a:pt x="367" y="8"/>
                    <a:pt x="362" y="8"/>
                    <a:pt x="363" y="7"/>
                  </a:cubicBezTo>
                  <a:cubicBezTo>
                    <a:pt x="364" y="7"/>
                    <a:pt x="365" y="7"/>
                    <a:pt x="365" y="7"/>
                  </a:cubicBezTo>
                  <a:cubicBezTo>
                    <a:pt x="366" y="7"/>
                    <a:pt x="367" y="8"/>
                    <a:pt x="367" y="8"/>
                  </a:cubicBezTo>
                  <a:cubicBezTo>
                    <a:pt x="367" y="9"/>
                    <a:pt x="370" y="8"/>
                    <a:pt x="371" y="9"/>
                  </a:cubicBezTo>
                  <a:cubicBezTo>
                    <a:pt x="374" y="8"/>
                    <a:pt x="371" y="8"/>
                    <a:pt x="372" y="8"/>
                  </a:cubicBezTo>
                  <a:cubicBezTo>
                    <a:pt x="372" y="7"/>
                    <a:pt x="371" y="8"/>
                    <a:pt x="371" y="8"/>
                  </a:cubicBezTo>
                  <a:cubicBezTo>
                    <a:pt x="371" y="7"/>
                    <a:pt x="379" y="9"/>
                    <a:pt x="381" y="7"/>
                  </a:cubicBezTo>
                  <a:cubicBezTo>
                    <a:pt x="384" y="7"/>
                    <a:pt x="386" y="8"/>
                    <a:pt x="390" y="7"/>
                  </a:cubicBezTo>
                  <a:cubicBezTo>
                    <a:pt x="390" y="7"/>
                    <a:pt x="389" y="7"/>
                    <a:pt x="390" y="7"/>
                  </a:cubicBezTo>
                  <a:cubicBezTo>
                    <a:pt x="387" y="6"/>
                    <a:pt x="389" y="6"/>
                    <a:pt x="386" y="5"/>
                  </a:cubicBezTo>
                  <a:cubicBezTo>
                    <a:pt x="388" y="6"/>
                    <a:pt x="389" y="7"/>
                    <a:pt x="391" y="6"/>
                  </a:cubicBezTo>
                  <a:cubicBezTo>
                    <a:pt x="392" y="6"/>
                    <a:pt x="392" y="7"/>
                    <a:pt x="394" y="7"/>
                  </a:cubicBezTo>
                  <a:cubicBezTo>
                    <a:pt x="395" y="7"/>
                    <a:pt x="395" y="6"/>
                    <a:pt x="395" y="6"/>
                  </a:cubicBezTo>
                  <a:cubicBezTo>
                    <a:pt x="396" y="6"/>
                    <a:pt x="399" y="6"/>
                    <a:pt x="397" y="6"/>
                  </a:cubicBezTo>
                  <a:cubicBezTo>
                    <a:pt x="401" y="5"/>
                    <a:pt x="402" y="7"/>
                    <a:pt x="401" y="7"/>
                  </a:cubicBezTo>
                  <a:cubicBezTo>
                    <a:pt x="408" y="7"/>
                    <a:pt x="400" y="5"/>
                    <a:pt x="400" y="4"/>
                  </a:cubicBezTo>
                  <a:cubicBezTo>
                    <a:pt x="402" y="5"/>
                    <a:pt x="404" y="4"/>
                    <a:pt x="401" y="4"/>
                  </a:cubicBezTo>
                  <a:cubicBezTo>
                    <a:pt x="406" y="3"/>
                    <a:pt x="402" y="5"/>
                    <a:pt x="407" y="5"/>
                  </a:cubicBezTo>
                  <a:cubicBezTo>
                    <a:pt x="411" y="4"/>
                    <a:pt x="406" y="3"/>
                    <a:pt x="410" y="3"/>
                  </a:cubicBezTo>
                  <a:cubicBezTo>
                    <a:pt x="408" y="2"/>
                    <a:pt x="400" y="3"/>
                    <a:pt x="399" y="2"/>
                  </a:cubicBezTo>
                  <a:cubicBezTo>
                    <a:pt x="400" y="1"/>
                    <a:pt x="404" y="2"/>
                    <a:pt x="404" y="2"/>
                  </a:cubicBezTo>
                  <a:cubicBezTo>
                    <a:pt x="407" y="2"/>
                    <a:pt x="407" y="1"/>
                    <a:pt x="412" y="2"/>
                  </a:cubicBezTo>
                  <a:cubicBezTo>
                    <a:pt x="411" y="2"/>
                    <a:pt x="413" y="2"/>
                    <a:pt x="412" y="3"/>
                  </a:cubicBezTo>
                  <a:cubicBezTo>
                    <a:pt x="415" y="3"/>
                    <a:pt x="415" y="1"/>
                    <a:pt x="419" y="1"/>
                  </a:cubicBezTo>
                  <a:cubicBezTo>
                    <a:pt x="417" y="2"/>
                    <a:pt x="416" y="2"/>
                    <a:pt x="421" y="2"/>
                  </a:cubicBezTo>
                  <a:cubicBezTo>
                    <a:pt x="420" y="3"/>
                    <a:pt x="417" y="3"/>
                    <a:pt x="417" y="2"/>
                  </a:cubicBezTo>
                  <a:cubicBezTo>
                    <a:pt x="416" y="2"/>
                    <a:pt x="416" y="3"/>
                    <a:pt x="415" y="3"/>
                  </a:cubicBezTo>
                  <a:cubicBezTo>
                    <a:pt x="414" y="3"/>
                    <a:pt x="417" y="3"/>
                    <a:pt x="417" y="4"/>
                  </a:cubicBezTo>
                  <a:cubicBezTo>
                    <a:pt x="419" y="4"/>
                    <a:pt x="418" y="3"/>
                    <a:pt x="416" y="3"/>
                  </a:cubicBezTo>
                  <a:cubicBezTo>
                    <a:pt x="417" y="3"/>
                    <a:pt x="421" y="3"/>
                    <a:pt x="421" y="4"/>
                  </a:cubicBezTo>
                  <a:cubicBezTo>
                    <a:pt x="418" y="4"/>
                    <a:pt x="427" y="5"/>
                    <a:pt x="424" y="5"/>
                  </a:cubicBezTo>
                  <a:cubicBezTo>
                    <a:pt x="427" y="5"/>
                    <a:pt x="427" y="6"/>
                    <a:pt x="430" y="6"/>
                  </a:cubicBezTo>
                  <a:cubicBezTo>
                    <a:pt x="426" y="5"/>
                    <a:pt x="427" y="5"/>
                    <a:pt x="425" y="4"/>
                  </a:cubicBezTo>
                  <a:cubicBezTo>
                    <a:pt x="426" y="4"/>
                    <a:pt x="428" y="4"/>
                    <a:pt x="430" y="4"/>
                  </a:cubicBezTo>
                  <a:cubicBezTo>
                    <a:pt x="427" y="4"/>
                    <a:pt x="430" y="4"/>
                    <a:pt x="428" y="4"/>
                  </a:cubicBezTo>
                  <a:cubicBezTo>
                    <a:pt x="429" y="5"/>
                    <a:pt x="432" y="5"/>
                    <a:pt x="433" y="5"/>
                  </a:cubicBezTo>
                  <a:cubicBezTo>
                    <a:pt x="434" y="5"/>
                    <a:pt x="431" y="5"/>
                    <a:pt x="431" y="4"/>
                  </a:cubicBezTo>
                  <a:cubicBezTo>
                    <a:pt x="432" y="4"/>
                    <a:pt x="438" y="5"/>
                    <a:pt x="438" y="5"/>
                  </a:cubicBezTo>
                  <a:cubicBezTo>
                    <a:pt x="442" y="6"/>
                    <a:pt x="445" y="6"/>
                    <a:pt x="453" y="7"/>
                  </a:cubicBezTo>
                  <a:cubicBezTo>
                    <a:pt x="453" y="7"/>
                    <a:pt x="452" y="7"/>
                    <a:pt x="451" y="7"/>
                  </a:cubicBezTo>
                  <a:cubicBezTo>
                    <a:pt x="451" y="7"/>
                    <a:pt x="453" y="7"/>
                    <a:pt x="453" y="7"/>
                  </a:cubicBezTo>
                  <a:cubicBezTo>
                    <a:pt x="452" y="8"/>
                    <a:pt x="450" y="7"/>
                    <a:pt x="447" y="6"/>
                  </a:cubicBezTo>
                  <a:cubicBezTo>
                    <a:pt x="447" y="7"/>
                    <a:pt x="447" y="7"/>
                    <a:pt x="447" y="7"/>
                  </a:cubicBezTo>
                  <a:cubicBezTo>
                    <a:pt x="448" y="7"/>
                    <a:pt x="453" y="8"/>
                    <a:pt x="453" y="9"/>
                  </a:cubicBezTo>
                  <a:cubicBezTo>
                    <a:pt x="454" y="8"/>
                    <a:pt x="456" y="7"/>
                    <a:pt x="453" y="6"/>
                  </a:cubicBezTo>
                  <a:cubicBezTo>
                    <a:pt x="454" y="6"/>
                    <a:pt x="457" y="7"/>
                    <a:pt x="455" y="6"/>
                  </a:cubicBezTo>
                  <a:cubicBezTo>
                    <a:pt x="456" y="6"/>
                    <a:pt x="458" y="7"/>
                    <a:pt x="460" y="7"/>
                  </a:cubicBezTo>
                  <a:cubicBezTo>
                    <a:pt x="460" y="7"/>
                    <a:pt x="459" y="7"/>
                    <a:pt x="458" y="6"/>
                  </a:cubicBezTo>
                  <a:cubicBezTo>
                    <a:pt x="460" y="6"/>
                    <a:pt x="465" y="7"/>
                    <a:pt x="465" y="6"/>
                  </a:cubicBezTo>
                  <a:cubicBezTo>
                    <a:pt x="466" y="7"/>
                    <a:pt x="466" y="7"/>
                    <a:pt x="465" y="7"/>
                  </a:cubicBezTo>
                  <a:cubicBezTo>
                    <a:pt x="466" y="7"/>
                    <a:pt x="469" y="8"/>
                    <a:pt x="468" y="8"/>
                  </a:cubicBezTo>
                  <a:cubicBezTo>
                    <a:pt x="466" y="8"/>
                    <a:pt x="466" y="8"/>
                    <a:pt x="463" y="7"/>
                  </a:cubicBezTo>
                  <a:cubicBezTo>
                    <a:pt x="463" y="8"/>
                    <a:pt x="464" y="8"/>
                    <a:pt x="464" y="8"/>
                  </a:cubicBezTo>
                  <a:cubicBezTo>
                    <a:pt x="468" y="9"/>
                    <a:pt x="467" y="8"/>
                    <a:pt x="470" y="9"/>
                  </a:cubicBezTo>
                  <a:cubicBezTo>
                    <a:pt x="470" y="8"/>
                    <a:pt x="473" y="8"/>
                    <a:pt x="477" y="9"/>
                  </a:cubicBezTo>
                  <a:cubicBezTo>
                    <a:pt x="476" y="10"/>
                    <a:pt x="474" y="9"/>
                    <a:pt x="471" y="9"/>
                  </a:cubicBezTo>
                  <a:cubicBezTo>
                    <a:pt x="472" y="9"/>
                    <a:pt x="472" y="10"/>
                    <a:pt x="472" y="10"/>
                  </a:cubicBezTo>
                  <a:cubicBezTo>
                    <a:pt x="473" y="10"/>
                    <a:pt x="475" y="10"/>
                    <a:pt x="476" y="10"/>
                  </a:cubicBezTo>
                  <a:cubicBezTo>
                    <a:pt x="478" y="10"/>
                    <a:pt x="478" y="11"/>
                    <a:pt x="478" y="11"/>
                  </a:cubicBezTo>
                  <a:cubicBezTo>
                    <a:pt x="479" y="11"/>
                    <a:pt x="481" y="11"/>
                    <a:pt x="483" y="12"/>
                  </a:cubicBezTo>
                  <a:cubicBezTo>
                    <a:pt x="483" y="11"/>
                    <a:pt x="484" y="11"/>
                    <a:pt x="482" y="11"/>
                  </a:cubicBezTo>
                  <a:cubicBezTo>
                    <a:pt x="483" y="10"/>
                    <a:pt x="485" y="11"/>
                    <a:pt x="484" y="12"/>
                  </a:cubicBezTo>
                  <a:cubicBezTo>
                    <a:pt x="485" y="12"/>
                    <a:pt x="486" y="11"/>
                    <a:pt x="487" y="12"/>
                  </a:cubicBezTo>
                  <a:cubicBezTo>
                    <a:pt x="487" y="12"/>
                    <a:pt x="485" y="10"/>
                    <a:pt x="490" y="11"/>
                  </a:cubicBezTo>
                  <a:cubicBezTo>
                    <a:pt x="490" y="10"/>
                    <a:pt x="485" y="10"/>
                    <a:pt x="484" y="9"/>
                  </a:cubicBezTo>
                  <a:cubicBezTo>
                    <a:pt x="482" y="9"/>
                    <a:pt x="481" y="9"/>
                    <a:pt x="482" y="9"/>
                  </a:cubicBezTo>
                  <a:cubicBezTo>
                    <a:pt x="480" y="9"/>
                    <a:pt x="481" y="9"/>
                    <a:pt x="478" y="8"/>
                  </a:cubicBezTo>
                  <a:cubicBezTo>
                    <a:pt x="478" y="8"/>
                    <a:pt x="482" y="9"/>
                    <a:pt x="481" y="7"/>
                  </a:cubicBezTo>
                  <a:cubicBezTo>
                    <a:pt x="484" y="8"/>
                    <a:pt x="482" y="8"/>
                    <a:pt x="482" y="8"/>
                  </a:cubicBezTo>
                  <a:cubicBezTo>
                    <a:pt x="486" y="9"/>
                    <a:pt x="486" y="9"/>
                    <a:pt x="489" y="9"/>
                  </a:cubicBezTo>
                  <a:cubicBezTo>
                    <a:pt x="489" y="9"/>
                    <a:pt x="487" y="9"/>
                    <a:pt x="487" y="8"/>
                  </a:cubicBezTo>
                  <a:cubicBezTo>
                    <a:pt x="491" y="9"/>
                    <a:pt x="493" y="10"/>
                    <a:pt x="496" y="11"/>
                  </a:cubicBezTo>
                  <a:cubicBezTo>
                    <a:pt x="495" y="11"/>
                    <a:pt x="495" y="10"/>
                    <a:pt x="495" y="11"/>
                  </a:cubicBezTo>
                  <a:cubicBezTo>
                    <a:pt x="496" y="11"/>
                    <a:pt x="499" y="12"/>
                    <a:pt x="499" y="11"/>
                  </a:cubicBezTo>
                  <a:cubicBezTo>
                    <a:pt x="500" y="12"/>
                    <a:pt x="500" y="12"/>
                    <a:pt x="501" y="13"/>
                  </a:cubicBezTo>
                  <a:cubicBezTo>
                    <a:pt x="505" y="13"/>
                    <a:pt x="510" y="15"/>
                    <a:pt x="512" y="16"/>
                  </a:cubicBezTo>
                  <a:cubicBezTo>
                    <a:pt x="514" y="17"/>
                    <a:pt x="512" y="15"/>
                    <a:pt x="510" y="14"/>
                  </a:cubicBezTo>
                  <a:cubicBezTo>
                    <a:pt x="510" y="14"/>
                    <a:pt x="516" y="16"/>
                    <a:pt x="514" y="16"/>
                  </a:cubicBezTo>
                  <a:cubicBezTo>
                    <a:pt x="516" y="17"/>
                    <a:pt x="519" y="18"/>
                    <a:pt x="520" y="18"/>
                  </a:cubicBezTo>
                  <a:cubicBezTo>
                    <a:pt x="519" y="17"/>
                    <a:pt x="518" y="17"/>
                    <a:pt x="517" y="17"/>
                  </a:cubicBezTo>
                  <a:cubicBezTo>
                    <a:pt x="520" y="17"/>
                    <a:pt x="527" y="19"/>
                    <a:pt x="532" y="21"/>
                  </a:cubicBezTo>
                  <a:cubicBezTo>
                    <a:pt x="529" y="19"/>
                    <a:pt x="537" y="22"/>
                    <a:pt x="537" y="22"/>
                  </a:cubicBezTo>
                  <a:cubicBezTo>
                    <a:pt x="539" y="22"/>
                    <a:pt x="538" y="23"/>
                    <a:pt x="540" y="23"/>
                  </a:cubicBezTo>
                  <a:cubicBezTo>
                    <a:pt x="539" y="23"/>
                    <a:pt x="538" y="23"/>
                    <a:pt x="536" y="22"/>
                  </a:cubicBezTo>
                  <a:cubicBezTo>
                    <a:pt x="536" y="23"/>
                    <a:pt x="543" y="25"/>
                    <a:pt x="545" y="25"/>
                  </a:cubicBezTo>
                  <a:cubicBezTo>
                    <a:pt x="545" y="25"/>
                    <a:pt x="542" y="25"/>
                    <a:pt x="540" y="24"/>
                  </a:cubicBezTo>
                  <a:cubicBezTo>
                    <a:pt x="543" y="24"/>
                    <a:pt x="547" y="25"/>
                    <a:pt x="551" y="27"/>
                  </a:cubicBezTo>
                  <a:cubicBezTo>
                    <a:pt x="551" y="27"/>
                    <a:pt x="550" y="27"/>
                    <a:pt x="552" y="28"/>
                  </a:cubicBezTo>
                  <a:cubicBezTo>
                    <a:pt x="551" y="28"/>
                    <a:pt x="549" y="26"/>
                    <a:pt x="549" y="27"/>
                  </a:cubicBezTo>
                  <a:cubicBezTo>
                    <a:pt x="550" y="28"/>
                    <a:pt x="552" y="28"/>
                    <a:pt x="552" y="29"/>
                  </a:cubicBezTo>
                  <a:cubicBezTo>
                    <a:pt x="554" y="30"/>
                    <a:pt x="550" y="28"/>
                    <a:pt x="551" y="29"/>
                  </a:cubicBezTo>
                  <a:cubicBezTo>
                    <a:pt x="555" y="29"/>
                    <a:pt x="555" y="30"/>
                    <a:pt x="558" y="30"/>
                  </a:cubicBezTo>
                  <a:cubicBezTo>
                    <a:pt x="562" y="32"/>
                    <a:pt x="569" y="34"/>
                    <a:pt x="569" y="35"/>
                  </a:cubicBezTo>
                  <a:cubicBezTo>
                    <a:pt x="571" y="36"/>
                    <a:pt x="570" y="35"/>
                    <a:pt x="571" y="35"/>
                  </a:cubicBezTo>
                  <a:cubicBezTo>
                    <a:pt x="572" y="36"/>
                    <a:pt x="575" y="37"/>
                    <a:pt x="573" y="37"/>
                  </a:cubicBezTo>
                  <a:cubicBezTo>
                    <a:pt x="575" y="38"/>
                    <a:pt x="575" y="38"/>
                    <a:pt x="577" y="39"/>
                  </a:cubicBezTo>
                  <a:cubicBezTo>
                    <a:pt x="577" y="39"/>
                    <a:pt x="575" y="39"/>
                    <a:pt x="576" y="39"/>
                  </a:cubicBezTo>
                  <a:cubicBezTo>
                    <a:pt x="578" y="40"/>
                    <a:pt x="578" y="39"/>
                    <a:pt x="579" y="39"/>
                  </a:cubicBezTo>
                  <a:cubicBezTo>
                    <a:pt x="579" y="38"/>
                    <a:pt x="576" y="38"/>
                    <a:pt x="576" y="38"/>
                  </a:cubicBezTo>
                  <a:cubicBezTo>
                    <a:pt x="576" y="37"/>
                    <a:pt x="580" y="39"/>
                    <a:pt x="579" y="39"/>
                  </a:cubicBezTo>
                  <a:cubicBezTo>
                    <a:pt x="581" y="40"/>
                    <a:pt x="581" y="40"/>
                    <a:pt x="583" y="40"/>
                  </a:cubicBezTo>
                  <a:cubicBezTo>
                    <a:pt x="586" y="42"/>
                    <a:pt x="586" y="42"/>
                    <a:pt x="589" y="44"/>
                  </a:cubicBezTo>
                  <a:cubicBezTo>
                    <a:pt x="587" y="43"/>
                    <a:pt x="587" y="42"/>
                    <a:pt x="586" y="42"/>
                  </a:cubicBezTo>
                  <a:cubicBezTo>
                    <a:pt x="585" y="40"/>
                    <a:pt x="593" y="44"/>
                    <a:pt x="594" y="45"/>
                  </a:cubicBezTo>
                  <a:cubicBezTo>
                    <a:pt x="594" y="45"/>
                    <a:pt x="591" y="43"/>
                    <a:pt x="590" y="43"/>
                  </a:cubicBezTo>
                  <a:cubicBezTo>
                    <a:pt x="592" y="45"/>
                    <a:pt x="596" y="46"/>
                    <a:pt x="598" y="48"/>
                  </a:cubicBezTo>
                  <a:cubicBezTo>
                    <a:pt x="600" y="49"/>
                    <a:pt x="597" y="46"/>
                    <a:pt x="599" y="47"/>
                  </a:cubicBezTo>
                  <a:cubicBezTo>
                    <a:pt x="600" y="48"/>
                    <a:pt x="601" y="49"/>
                    <a:pt x="603" y="50"/>
                  </a:cubicBezTo>
                  <a:cubicBezTo>
                    <a:pt x="603" y="50"/>
                    <a:pt x="606" y="52"/>
                    <a:pt x="606" y="51"/>
                  </a:cubicBezTo>
                  <a:cubicBezTo>
                    <a:pt x="612" y="54"/>
                    <a:pt x="615" y="56"/>
                    <a:pt x="620" y="59"/>
                  </a:cubicBezTo>
                  <a:cubicBezTo>
                    <a:pt x="619" y="58"/>
                    <a:pt x="619" y="59"/>
                    <a:pt x="619" y="59"/>
                  </a:cubicBezTo>
                  <a:cubicBezTo>
                    <a:pt x="624" y="60"/>
                    <a:pt x="634" y="67"/>
                    <a:pt x="640" y="71"/>
                  </a:cubicBezTo>
                  <a:cubicBezTo>
                    <a:pt x="642" y="72"/>
                    <a:pt x="641" y="71"/>
                    <a:pt x="643" y="73"/>
                  </a:cubicBezTo>
                  <a:cubicBezTo>
                    <a:pt x="643" y="73"/>
                    <a:pt x="643" y="73"/>
                    <a:pt x="644" y="73"/>
                  </a:cubicBezTo>
                  <a:cubicBezTo>
                    <a:pt x="644" y="73"/>
                    <a:pt x="643" y="72"/>
                    <a:pt x="642" y="72"/>
                  </a:cubicBezTo>
                  <a:cubicBezTo>
                    <a:pt x="645" y="73"/>
                    <a:pt x="651" y="78"/>
                    <a:pt x="653" y="78"/>
                  </a:cubicBezTo>
                  <a:cubicBezTo>
                    <a:pt x="655" y="80"/>
                    <a:pt x="658" y="83"/>
                    <a:pt x="661" y="84"/>
                  </a:cubicBezTo>
                  <a:cubicBezTo>
                    <a:pt x="665" y="87"/>
                    <a:pt x="675" y="94"/>
                    <a:pt x="680" y="98"/>
                  </a:cubicBezTo>
                  <a:cubicBezTo>
                    <a:pt x="680" y="98"/>
                    <a:pt x="679" y="97"/>
                    <a:pt x="679" y="98"/>
                  </a:cubicBezTo>
                  <a:cubicBezTo>
                    <a:pt x="681" y="99"/>
                    <a:pt x="682" y="100"/>
                    <a:pt x="684" y="102"/>
                  </a:cubicBezTo>
                  <a:cubicBezTo>
                    <a:pt x="685" y="102"/>
                    <a:pt x="683" y="101"/>
                    <a:pt x="684" y="101"/>
                  </a:cubicBezTo>
                  <a:cubicBezTo>
                    <a:pt x="688" y="104"/>
                    <a:pt x="693" y="109"/>
                    <a:pt x="699" y="114"/>
                  </a:cubicBezTo>
                  <a:cubicBezTo>
                    <a:pt x="698" y="114"/>
                    <a:pt x="698" y="114"/>
                    <a:pt x="699" y="115"/>
                  </a:cubicBezTo>
                  <a:cubicBezTo>
                    <a:pt x="701" y="117"/>
                    <a:pt x="702" y="118"/>
                    <a:pt x="703" y="118"/>
                  </a:cubicBezTo>
                  <a:cubicBezTo>
                    <a:pt x="705" y="120"/>
                    <a:pt x="704" y="119"/>
                    <a:pt x="705" y="120"/>
                  </a:cubicBezTo>
                  <a:cubicBezTo>
                    <a:pt x="707" y="122"/>
                    <a:pt x="704" y="119"/>
                    <a:pt x="705" y="119"/>
                  </a:cubicBezTo>
                  <a:cubicBezTo>
                    <a:pt x="707" y="121"/>
                    <a:pt x="707" y="121"/>
                    <a:pt x="709" y="123"/>
                  </a:cubicBezTo>
                  <a:cubicBezTo>
                    <a:pt x="705" y="121"/>
                    <a:pt x="715" y="129"/>
                    <a:pt x="718" y="132"/>
                  </a:cubicBezTo>
                  <a:cubicBezTo>
                    <a:pt x="716" y="131"/>
                    <a:pt x="717" y="131"/>
                    <a:pt x="716" y="129"/>
                  </a:cubicBezTo>
                  <a:cubicBezTo>
                    <a:pt x="716" y="129"/>
                    <a:pt x="717" y="130"/>
                    <a:pt x="717" y="130"/>
                  </a:cubicBezTo>
                  <a:cubicBezTo>
                    <a:pt x="722" y="135"/>
                    <a:pt x="722" y="134"/>
                    <a:pt x="723" y="137"/>
                  </a:cubicBezTo>
                  <a:cubicBezTo>
                    <a:pt x="724" y="138"/>
                    <a:pt x="723" y="136"/>
                    <a:pt x="724" y="136"/>
                  </a:cubicBezTo>
                  <a:cubicBezTo>
                    <a:pt x="727" y="139"/>
                    <a:pt x="727" y="140"/>
                    <a:pt x="728" y="141"/>
                  </a:cubicBezTo>
                  <a:cubicBezTo>
                    <a:pt x="729" y="142"/>
                    <a:pt x="732" y="144"/>
                    <a:pt x="732" y="145"/>
                  </a:cubicBezTo>
                  <a:cubicBezTo>
                    <a:pt x="732" y="146"/>
                    <a:pt x="735" y="148"/>
                    <a:pt x="734" y="148"/>
                  </a:cubicBezTo>
                  <a:cubicBezTo>
                    <a:pt x="736" y="149"/>
                    <a:pt x="736" y="149"/>
                    <a:pt x="737" y="150"/>
                  </a:cubicBezTo>
                  <a:cubicBezTo>
                    <a:pt x="738" y="150"/>
                    <a:pt x="735" y="148"/>
                    <a:pt x="734" y="147"/>
                  </a:cubicBezTo>
                  <a:cubicBezTo>
                    <a:pt x="736" y="147"/>
                    <a:pt x="734" y="144"/>
                    <a:pt x="736" y="144"/>
                  </a:cubicBezTo>
                  <a:cubicBezTo>
                    <a:pt x="739" y="150"/>
                    <a:pt x="741" y="155"/>
                    <a:pt x="745" y="161"/>
                  </a:cubicBezTo>
                  <a:cubicBezTo>
                    <a:pt x="747" y="163"/>
                    <a:pt x="742" y="157"/>
                    <a:pt x="747" y="162"/>
                  </a:cubicBezTo>
                  <a:cubicBezTo>
                    <a:pt x="747" y="161"/>
                    <a:pt x="745" y="159"/>
                    <a:pt x="746" y="160"/>
                  </a:cubicBezTo>
                  <a:cubicBezTo>
                    <a:pt x="744" y="157"/>
                    <a:pt x="744" y="158"/>
                    <a:pt x="743" y="156"/>
                  </a:cubicBezTo>
                  <a:cubicBezTo>
                    <a:pt x="743" y="156"/>
                    <a:pt x="745" y="158"/>
                    <a:pt x="746" y="159"/>
                  </a:cubicBezTo>
                  <a:cubicBezTo>
                    <a:pt x="746" y="159"/>
                    <a:pt x="745" y="156"/>
                    <a:pt x="747" y="158"/>
                  </a:cubicBezTo>
                  <a:cubicBezTo>
                    <a:pt x="746" y="156"/>
                    <a:pt x="744" y="153"/>
                    <a:pt x="745" y="154"/>
                  </a:cubicBezTo>
                  <a:cubicBezTo>
                    <a:pt x="747" y="156"/>
                    <a:pt x="748" y="158"/>
                    <a:pt x="749" y="159"/>
                  </a:cubicBezTo>
                  <a:cubicBezTo>
                    <a:pt x="749" y="160"/>
                    <a:pt x="752" y="165"/>
                    <a:pt x="750" y="164"/>
                  </a:cubicBezTo>
                  <a:cubicBezTo>
                    <a:pt x="752" y="166"/>
                    <a:pt x="751" y="167"/>
                    <a:pt x="751" y="167"/>
                  </a:cubicBezTo>
                  <a:cubicBezTo>
                    <a:pt x="753" y="170"/>
                    <a:pt x="756" y="173"/>
                    <a:pt x="757" y="174"/>
                  </a:cubicBezTo>
                  <a:cubicBezTo>
                    <a:pt x="757" y="173"/>
                    <a:pt x="755" y="172"/>
                    <a:pt x="754" y="170"/>
                  </a:cubicBezTo>
                  <a:cubicBezTo>
                    <a:pt x="754" y="168"/>
                    <a:pt x="759" y="172"/>
                    <a:pt x="756" y="168"/>
                  </a:cubicBezTo>
                  <a:cubicBezTo>
                    <a:pt x="757" y="169"/>
                    <a:pt x="757" y="170"/>
                    <a:pt x="759" y="173"/>
                  </a:cubicBezTo>
                  <a:cubicBezTo>
                    <a:pt x="759" y="174"/>
                    <a:pt x="757" y="173"/>
                    <a:pt x="760" y="177"/>
                  </a:cubicBezTo>
                  <a:cubicBezTo>
                    <a:pt x="759" y="176"/>
                    <a:pt x="759" y="175"/>
                    <a:pt x="758" y="175"/>
                  </a:cubicBezTo>
                  <a:cubicBezTo>
                    <a:pt x="760" y="177"/>
                    <a:pt x="760" y="179"/>
                    <a:pt x="762" y="181"/>
                  </a:cubicBezTo>
                  <a:cubicBezTo>
                    <a:pt x="762" y="182"/>
                    <a:pt x="762" y="181"/>
                    <a:pt x="764" y="182"/>
                  </a:cubicBezTo>
                  <a:cubicBezTo>
                    <a:pt x="765" y="184"/>
                    <a:pt x="766" y="187"/>
                    <a:pt x="767" y="186"/>
                  </a:cubicBezTo>
                  <a:cubicBezTo>
                    <a:pt x="768" y="186"/>
                    <a:pt x="765" y="183"/>
                    <a:pt x="764" y="182"/>
                  </a:cubicBezTo>
                  <a:cubicBezTo>
                    <a:pt x="762" y="178"/>
                    <a:pt x="767" y="183"/>
                    <a:pt x="764" y="178"/>
                  </a:cubicBezTo>
                  <a:cubicBezTo>
                    <a:pt x="766" y="180"/>
                    <a:pt x="766" y="181"/>
                    <a:pt x="766" y="179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70" y="185"/>
                    <a:pt x="768" y="190"/>
                    <a:pt x="774" y="194"/>
                  </a:cubicBezTo>
                  <a:cubicBezTo>
                    <a:pt x="773" y="192"/>
                    <a:pt x="774" y="192"/>
                    <a:pt x="776" y="194"/>
                  </a:cubicBezTo>
                  <a:cubicBezTo>
                    <a:pt x="775" y="192"/>
                    <a:pt x="774" y="188"/>
                    <a:pt x="776" y="190"/>
                  </a:cubicBezTo>
                  <a:cubicBezTo>
                    <a:pt x="782" y="200"/>
                    <a:pt x="774" y="198"/>
                    <a:pt x="781" y="209"/>
                  </a:cubicBezTo>
                  <a:cubicBezTo>
                    <a:pt x="782" y="211"/>
                    <a:pt x="782" y="210"/>
                    <a:pt x="784" y="211"/>
                  </a:cubicBezTo>
                  <a:cubicBezTo>
                    <a:pt x="782" y="207"/>
                    <a:pt x="785" y="207"/>
                    <a:pt x="785" y="203"/>
                  </a:cubicBezTo>
                  <a:cubicBezTo>
                    <a:pt x="789" y="210"/>
                    <a:pt x="784" y="206"/>
                    <a:pt x="788" y="212"/>
                  </a:cubicBezTo>
                  <a:cubicBezTo>
                    <a:pt x="786" y="212"/>
                    <a:pt x="788" y="216"/>
                    <a:pt x="786" y="217"/>
                  </a:cubicBezTo>
                  <a:cubicBezTo>
                    <a:pt x="787" y="218"/>
                    <a:pt x="788" y="218"/>
                    <a:pt x="789" y="220"/>
                  </a:cubicBezTo>
                  <a:cubicBezTo>
                    <a:pt x="788" y="220"/>
                    <a:pt x="787" y="218"/>
                    <a:pt x="787" y="219"/>
                  </a:cubicBezTo>
                  <a:cubicBezTo>
                    <a:pt x="788" y="221"/>
                    <a:pt x="789" y="223"/>
                    <a:pt x="791" y="226"/>
                  </a:cubicBezTo>
                  <a:cubicBezTo>
                    <a:pt x="793" y="227"/>
                    <a:pt x="790" y="222"/>
                    <a:pt x="793" y="224"/>
                  </a:cubicBezTo>
                  <a:cubicBezTo>
                    <a:pt x="792" y="220"/>
                    <a:pt x="793" y="220"/>
                    <a:pt x="795" y="221"/>
                  </a:cubicBezTo>
                  <a:cubicBezTo>
                    <a:pt x="798" y="227"/>
                    <a:pt x="796" y="231"/>
                    <a:pt x="795" y="230"/>
                  </a:cubicBezTo>
                  <a:cubicBezTo>
                    <a:pt x="795" y="231"/>
                    <a:pt x="796" y="233"/>
                    <a:pt x="796" y="234"/>
                  </a:cubicBezTo>
                  <a:cubicBezTo>
                    <a:pt x="793" y="231"/>
                    <a:pt x="796" y="239"/>
                    <a:pt x="792" y="235"/>
                  </a:cubicBezTo>
                  <a:cubicBezTo>
                    <a:pt x="794" y="238"/>
                    <a:pt x="793" y="237"/>
                    <a:pt x="792" y="236"/>
                  </a:cubicBezTo>
                  <a:cubicBezTo>
                    <a:pt x="794" y="240"/>
                    <a:pt x="794" y="243"/>
                    <a:pt x="797" y="248"/>
                  </a:cubicBezTo>
                  <a:cubicBezTo>
                    <a:pt x="797" y="246"/>
                    <a:pt x="797" y="245"/>
                    <a:pt x="799" y="248"/>
                  </a:cubicBezTo>
                  <a:cubicBezTo>
                    <a:pt x="799" y="247"/>
                    <a:pt x="798" y="246"/>
                    <a:pt x="798" y="245"/>
                  </a:cubicBezTo>
                  <a:cubicBezTo>
                    <a:pt x="798" y="244"/>
                    <a:pt x="799" y="247"/>
                    <a:pt x="800" y="247"/>
                  </a:cubicBezTo>
                  <a:cubicBezTo>
                    <a:pt x="800" y="246"/>
                    <a:pt x="799" y="246"/>
                    <a:pt x="798" y="244"/>
                  </a:cubicBezTo>
                  <a:cubicBezTo>
                    <a:pt x="799" y="244"/>
                    <a:pt x="800" y="246"/>
                    <a:pt x="800" y="246"/>
                  </a:cubicBezTo>
                  <a:cubicBezTo>
                    <a:pt x="802" y="250"/>
                    <a:pt x="800" y="249"/>
                    <a:pt x="801" y="252"/>
                  </a:cubicBezTo>
                  <a:cubicBezTo>
                    <a:pt x="799" y="250"/>
                    <a:pt x="800" y="252"/>
                    <a:pt x="799" y="251"/>
                  </a:cubicBezTo>
                  <a:cubicBezTo>
                    <a:pt x="800" y="252"/>
                    <a:pt x="801" y="254"/>
                    <a:pt x="802" y="256"/>
                  </a:cubicBezTo>
                  <a:cubicBezTo>
                    <a:pt x="800" y="254"/>
                    <a:pt x="800" y="256"/>
                    <a:pt x="799" y="255"/>
                  </a:cubicBezTo>
                  <a:cubicBezTo>
                    <a:pt x="799" y="256"/>
                    <a:pt x="800" y="257"/>
                    <a:pt x="800" y="258"/>
                  </a:cubicBezTo>
                  <a:cubicBezTo>
                    <a:pt x="798" y="257"/>
                    <a:pt x="797" y="261"/>
                    <a:pt x="794" y="257"/>
                  </a:cubicBezTo>
                  <a:cubicBezTo>
                    <a:pt x="794" y="258"/>
                    <a:pt x="795" y="260"/>
                    <a:pt x="794" y="260"/>
                  </a:cubicBezTo>
                  <a:cubicBezTo>
                    <a:pt x="792" y="255"/>
                    <a:pt x="791" y="256"/>
                    <a:pt x="790" y="256"/>
                  </a:cubicBezTo>
                  <a:cubicBezTo>
                    <a:pt x="792" y="259"/>
                    <a:pt x="794" y="261"/>
                    <a:pt x="795" y="265"/>
                  </a:cubicBezTo>
                  <a:cubicBezTo>
                    <a:pt x="793" y="262"/>
                    <a:pt x="795" y="266"/>
                    <a:pt x="793" y="262"/>
                  </a:cubicBezTo>
                  <a:cubicBezTo>
                    <a:pt x="792" y="267"/>
                    <a:pt x="790" y="268"/>
                    <a:pt x="787" y="266"/>
                  </a:cubicBezTo>
                  <a:cubicBezTo>
                    <a:pt x="786" y="263"/>
                    <a:pt x="784" y="260"/>
                    <a:pt x="784" y="259"/>
                  </a:cubicBezTo>
                  <a:cubicBezTo>
                    <a:pt x="784" y="258"/>
                    <a:pt x="783" y="258"/>
                    <a:pt x="783" y="257"/>
                  </a:cubicBezTo>
                  <a:cubicBezTo>
                    <a:pt x="783" y="257"/>
                    <a:pt x="783" y="258"/>
                    <a:pt x="784" y="259"/>
                  </a:cubicBezTo>
                  <a:cubicBezTo>
                    <a:pt x="783" y="258"/>
                    <a:pt x="782" y="256"/>
                    <a:pt x="782" y="255"/>
                  </a:cubicBezTo>
                  <a:close/>
                  <a:moveTo>
                    <a:pt x="340" y="50"/>
                  </a:moveTo>
                  <a:cubicBezTo>
                    <a:pt x="338" y="51"/>
                    <a:pt x="336" y="51"/>
                    <a:pt x="336" y="51"/>
                  </a:cubicBezTo>
                  <a:cubicBezTo>
                    <a:pt x="338" y="51"/>
                    <a:pt x="340" y="51"/>
                    <a:pt x="340" y="50"/>
                  </a:cubicBezTo>
                  <a:close/>
                  <a:moveTo>
                    <a:pt x="236" y="74"/>
                  </a:moveTo>
                  <a:cubicBezTo>
                    <a:pt x="236" y="74"/>
                    <a:pt x="235" y="75"/>
                    <a:pt x="235" y="74"/>
                  </a:cubicBezTo>
                  <a:cubicBezTo>
                    <a:pt x="234" y="75"/>
                    <a:pt x="233" y="75"/>
                    <a:pt x="233" y="76"/>
                  </a:cubicBezTo>
                  <a:cubicBezTo>
                    <a:pt x="236" y="75"/>
                    <a:pt x="230" y="77"/>
                    <a:pt x="232" y="77"/>
                  </a:cubicBezTo>
                  <a:cubicBezTo>
                    <a:pt x="234" y="76"/>
                    <a:pt x="235" y="75"/>
                    <a:pt x="236" y="74"/>
                  </a:cubicBezTo>
                  <a:close/>
                  <a:moveTo>
                    <a:pt x="231" y="76"/>
                  </a:moveTo>
                  <a:cubicBezTo>
                    <a:pt x="232" y="75"/>
                    <a:pt x="233" y="76"/>
                    <a:pt x="234" y="74"/>
                  </a:cubicBezTo>
                  <a:cubicBezTo>
                    <a:pt x="234" y="75"/>
                    <a:pt x="236" y="72"/>
                    <a:pt x="237" y="71"/>
                  </a:cubicBezTo>
                  <a:cubicBezTo>
                    <a:pt x="233" y="73"/>
                    <a:pt x="233" y="74"/>
                    <a:pt x="231" y="76"/>
                  </a:cubicBezTo>
                  <a:close/>
                  <a:moveTo>
                    <a:pt x="162" y="116"/>
                  </a:moveTo>
                  <a:cubicBezTo>
                    <a:pt x="164" y="115"/>
                    <a:pt x="164" y="115"/>
                    <a:pt x="164" y="115"/>
                  </a:cubicBezTo>
                  <a:cubicBezTo>
                    <a:pt x="162" y="115"/>
                    <a:pt x="165" y="114"/>
                    <a:pt x="167" y="112"/>
                  </a:cubicBezTo>
                  <a:cubicBezTo>
                    <a:pt x="165" y="113"/>
                    <a:pt x="164" y="114"/>
                    <a:pt x="164" y="114"/>
                  </a:cubicBezTo>
                  <a:cubicBezTo>
                    <a:pt x="167" y="111"/>
                    <a:pt x="164" y="113"/>
                    <a:pt x="165" y="111"/>
                  </a:cubicBezTo>
                  <a:cubicBezTo>
                    <a:pt x="164" y="112"/>
                    <a:pt x="162" y="113"/>
                    <a:pt x="162" y="114"/>
                  </a:cubicBezTo>
                  <a:cubicBezTo>
                    <a:pt x="168" y="110"/>
                    <a:pt x="160" y="115"/>
                    <a:pt x="162" y="114"/>
                  </a:cubicBezTo>
                  <a:cubicBezTo>
                    <a:pt x="166" y="112"/>
                    <a:pt x="161" y="116"/>
                    <a:pt x="162" y="116"/>
                  </a:cubicBezTo>
                  <a:close/>
                  <a:moveTo>
                    <a:pt x="132" y="113"/>
                  </a:moveTo>
                  <a:cubicBezTo>
                    <a:pt x="134" y="112"/>
                    <a:pt x="135" y="111"/>
                    <a:pt x="134" y="111"/>
                  </a:cubicBezTo>
                  <a:cubicBezTo>
                    <a:pt x="132" y="113"/>
                    <a:pt x="132" y="113"/>
                    <a:pt x="132" y="113"/>
                  </a:cubicBezTo>
                  <a:close/>
                  <a:moveTo>
                    <a:pt x="788" y="254"/>
                  </a:moveTo>
                  <a:cubicBezTo>
                    <a:pt x="788" y="256"/>
                    <a:pt x="790" y="259"/>
                    <a:pt x="791" y="260"/>
                  </a:cubicBezTo>
                  <a:cubicBezTo>
                    <a:pt x="790" y="258"/>
                    <a:pt x="789" y="255"/>
                    <a:pt x="788" y="254"/>
                  </a:cubicBezTo>
                  <a:close/>
                  <a:moveTo>
                    <a:pt x="792" y="242"/>
                  </a:moveTo>
                  <a:cubicBezTo>
                    <a:pt x="793" y="245"/>
                    <a:pt x="794" y="247"/>
                    <a:pt x="796" y="250"/>
                  </a:cubicBezTo>
                  <a:cubicBezTo>
                    <a:pt x="797" y="249"/>
                    <a:pt x="792" y="240"/>
                    <a:pt x="790" y="237"/>
                  </a:cubicBezTo>
                  <a:cubicBezTo>
                    <a:pt x="790" y="239"/>
                    <a:pt x="794" y="244"/>
                    <a:pt x="795" y="246"/>
                  </a:cubicBezTo>
                  <a:cubicBezTo>
                    <a:pt x="794" y="246"/>
                    <a:pt x="793" y="243"/>
                    <a:pt x="792" y="242"/>
                  </a:cubicBezTo>
                  <a:close/>
                  <a:moveTo>
                    <a:pt x="787" y="245"/>
                  </a:moveTo>
                  <a:cubicBezTo>
                    <a:pt x="787" y="245"/>
                    <a:pt x="787" y="247"/>
                    <a:pt x="786" y="246"/>
                  </a:cubicBezTo>
                  <a:cubicBezTo>
                    <a:pt x="788" y="248"/>
                    <a:pt x="789" y="252"/>
                    <a:pt x="790" y="253"/>
                  </a:cubicBezTo>
                  <a:cubicBezTo>
                    <a:pt x="789" y="250"/>
                    <a:pt x="788" y="247"/>
                    <a:pt x="787" y="245"/>
                  </a:cubicBezTo>
                  <a:close/>
                  <a:moveTo>
                    <a:pt x="779" y="256"/>
                  </a:moveTo>
                  <a:cubicBezTo>
                    <a:pt x="779" y="256"/>
                    <a:pt x="776" y="252"/>
                    <a:pt x="777" y="255"/>
                  </a:cubicBezTo>
                  <a:cubicBezTo>
                    <a:pt x="778" y="255"/>
                    <a:pt x="778" y="255"/>
                    <a:pt x="779" y="257"/>
                  </a:cubicBezTo>
                  <a:cubicBezTo>
                    <a:pt x="779" y="258"/>
                    <a:pt x="779" y="258"/>
                    <a:pt x="779" y="258"/>
                  </a:cubicBezTo>
                  <a:cubicBezTo>
                    <a:pt x="780" y="258"/>
                    <a:pt x="780" y="258"/>
                    <a:pt x="779" y="256"/>
                  </a:cubicBezTo>
                  <a:close/>
                  <a:moveTo>
                    <a:pt x="785" y="244"/>
                  </a:moveTo>
                  <a:cubicBezTo>
                    <a:pt x="787" y="249"/>
                    <a:pt x="783" y="241"/>
                    <a:pt x="784" y="244"/>
                  </a:cubicBezTo>
                  <a:cubicBezTo>
                    <a:pt x="786" y="246"/>
                    <a:pt x="784" y="246"/>
                    <a:pt x="785" y="247"/>
                  </a:cubicBezTo>
                  <a:cubicBezTo>
                    <a:pt x="785" y="246"/>
                    <a:pt x="787" y="249"/>
                    <a:pt x="787" y="249"/>
                  </a:cubicBezTo>
                  <a:cubicBezTo>
                    <a:pt x="786" y="247"/>
                    <a:pt x="786" y="245"/>
                    <a:pt x="785" y="244"/>
                  </a:cubicBezTo>
                  <a:close/>
                  <a:moveTo>
                    <a:pt x="789" y="230"/>
                  </a:moveTo>
                  <a:cubicBezTo>
                    <a:pt x="790" y="231"/>
                    <a:pt x="791" y="232"/>
                    <a:pt x="792" y="233"/>
                  </a:cubicBezTo>
                  <a:cubicBezTo>
                    <a:pt x="790" y="230"/>
                    <a:pt x="789" y="228"/>
                    <a:pt x="790" y="229"/>
                  </a:cubicBezTo>
                  <a:cubicBezTo>
                    <a:pt x="788" y="225"/>
                    <a:pt x="789" y="224"/>
                    <a:pt x="787" y="222"/>
                  </a:cubicBezTo>
                  <a:cubicBezTo>
                    <a:pt x="787" y="222"/>
                    <a:pt x="787" y="224"/>
                    <a:pt x="786" y="224"/>
                  </a:cubicBezTo>
                  <a:cubicBezTo>
                    <a:pt x="788" y="225"/>
                    <a:pt x="788" y="226"/>
                    <a:pt x="789" y="227"/>
                  </a:cubicBezTo>
                  <a:cubicBezTo>
                    <a:pt x="789" y="228"/>
                    <a:pt x="789" y="229"/>
                    <a:pt x="789" y="229"/>
                  </a:cubicBezTo>
                  <a:cubicBezTo>
                    <a:pt x="788" y="226"/>
                    <a:pt x="787" y="226"/>
                    <a:pt x="785" y="224"/>
                  </a:cubicBezTo>
                  <a:cubicBezTo>
                    <a:pt x="787" y="227"/>
                    <a:pt x="786" y="227"/>
                    <a:pt x="785" y="226"/>
                  </a:cubicBezTo>
                  <a:cubicBezTo>
                    <a:pt x="787" y="230"/>
                    <a:pt x="786" y="228"/>
                    <a:pt x="787" y="231"/>
                  </a:cubicBezTo>
                  <a:cubicBezTo>
                    <a:pt x="788" y="231"/>
                    <a:pt x="789" y="234"/>
                    <a:pt x="790" y="235"/>
                  </a:cubicBezTo>
                  <a:cubicBezTo>
                    <a:pt x="790" y="235"/>
                    <a:pt x="792" y="237"/>
                    <a:pt x="791" y="235"/>
                  </a:cubicBezTo>
                  <a:cubicBezTo>
                    <a:pt x="790" y="235"/>
                    <a:pt x="790" y="233"/>
                    <a:pt x="789" y="232"/>
                  </a:cubicBezTo>
                  <a:cubicBezTo>
                    <a:pt x="789" y="232"/>
                    <a:pt x="790" y="235"/>
                    <a:pt x="789" y="233"/>
                  </a:cubicBezTo>
                  <a:cubicBezTo>
                    <a:pt x="789" y="233"/>
                    <a:pt x="787" y="230"/>
                    <a:pt x="788" y="230"/>
                  </a:cubicBezTo>
                  <a:cubicBezTo>
                    <a:pt x="789" y="232"/>
                    <a:pt x="790" y="234"/>
                    <a:pt x="792" y="235"/>
                  </a:cubicBezTo>
                  <a:cubicBezTo>
                    <a:pt x="791" y="234"/>
                    <a:pt x="789" y="231"/>
                    <a:pt x="789" y="230"/>
                  </a:cubicBezTo>
                  <a:close/>
                  <a:moveTo>
                    <a:pt x="788" y="235"/>
                  </a:moveTo>
                  <a:cubicBezTo>
                    <a:pt x="788" y="233"/>
                    <a:pt x="786" y="229"/>
                    <a:pt x="785" y="229"/>
                  </a:cubicBezTo>
                  <a:cubicBezTo>
                    <a:pt x="787" y="231"/>
                    <a:pt x="787" y="234"/>
                    <a:pt x="788" y="235"/>
                  </a:cubicBezTo>
                  <a:close/>
                  <a:moveTo>
                    <a:pt x="756" y="236"/>
                  </a:moveTo>
                  <a:cubicBezTo>
                    <a:pt x="755" y="236"/>
                    <a:pt x="757" y="239"/>
                    <a:pt x="758" y="240"/>
                  </a:cubicBezTo>
                  <a:cubicBezTo>
                    <a:pt x="760" y="241"/>
                    <a:pt x="759" y="242"/>
                    <a:pt x="760" y="244"/>
                  </a:cubicBezTo>
                  <a:cubicBezTo>
                    <a:pt x="760" y="243"/>
                    <a:pt x="762" y="245"/>
                    <a:pt x="761" y="242"/>
                  </a:cubicBezTo>
                  <a:cubicBezTo>
                    <a:pt x="759" y="241"/>
                    <a:pt x="759" y="241"/>
                    <a:pt x="756" y="236"/>
                  </a:cubicBezTo>
                  <a:close/>
                  <a:moveTo>
                    <a:pt x="780" y="220"/>
                  </a:moveTo>
                  <a:cubicBezTo>
                    <a:pt x="781" y="222"/>
                    <a:pt x="781" y="223"/>
                    <a:pt x="782" y="225"/>
                  </a:cubicBezTo>
                  <a:cubicBezTo>
                    <a:pt x="783" y="226"/>
                    <a:pt x="784" y="227"/>
                    <a:pt x="785" y="228"/>
                  </a:cubicBezTo>
                  <a:cubicBezTo>
                    <a:pt x="783" y="225"/>
                    <a:pt x="782" y="222"/>
                    <a:pt x="780" y="220"/>
                  </a:cubicBezTo>
                  <a:close/>
                  <a:moveTo>
                    <a:pt x="787" y="219"/>
                  </a:moveTo>
                  <a:cubicBezTo>
                    <a:pt x="786" y="219"/>
                    <a:pt x="786" y="220"/>
                    <a:pt x="787" y="221"/>
                  </a:cubicBezTo>
                  <a:cubicBezTo>
                    <a:pt x="787" y="221"/>
                    <a:pt x="789" y="225"/>
                    <a:pt x="789" y="223"/>
                  </a:cubicBezTo>
                  <a:cubicBezTo>
                    <a:pt x="787" y="221"/>
                    <a:pt x="787" y="220"/>
                    <a:pt x="787" y="219"/>
                  </a:cubicBezTo>
                  <a:close/>
                  <a:moveTo>
                    <a:pt x="781" y="226"/>
                  </a:moveTo>
                  <a:cubicBezTo>
                    <a:pt x="781" y="227"/>
                    <a:pt x="780" y="223"/>
                    <a:pt x="779" y="224"/>
                  </a:cubicBezTo>
                  <a:cubicBezTo>
                    <a:pt x="780" y="224"/>
                    <a:pt x="780" y="225"/>
                    <a:pt x="779" y="225"/>
                  </a:cubicBezTo>
                  <a:cubicBezTo>
                    <a:pt x="781" y="228"/>
                    <a:pt x="783" y="228"/>
                    <a:pt x="781" y="226"/>
                  </a:cubicBezTo>
                  <a:close/>
                  <a:moveTo>
                    <a:pt x="760" y="233"/>
                  </a:moveTo>
                  <a:cubicBezTo>
                    <a:pt x="761" y="237"/>
                    <a:pt x="756" y="230"/>
                    <a:pt x="756" y="233"/>
                  </a:cubicBezTo>
                  <a:cubicBezTo>
                    <a:pt x="758" y="234"/>
                    <a:pt x="760" y="235"/>
                    <a:pt x="762" y="237"/>
                  </a:cubicBezTo>
                  <a:cubicBezTo>
                    <a:pt x="761" y="235"/>
                    <a:pt x="761" y="233"/>
                    <a:pt x="760" y="233"/>
                  </a:cubicBezTo>
                  <a:close/>
                  <a:moveTo>
                    <a:pt x="754" y="232"/>
                  </a:moveTo>
                  <a:cubicBezTo>
                    <a:pt x="755" y="231"/>
                    <a:pt x="756" y="235"/>
                    <a:pt x="757" y="236"/>
                  </a:cubicBezTo>
                  <a:cubicBezTo>
                    <a:pt x="757" y="234"/>
                    <a:pt x="753" y="229"/>
                    <a:pt x="754" y="232"/>
                  </a:cubicBezTo>
                  <a:close/>
                  <a:moveTo>
                    <a:pt x="747" y="236"/>
                  </a:moveTo>
                  <a:cubicBezTo>
                    <a:pt x="746" y="236"/>
                    <a:pt x="748" y="238"/>
                    <a:pt x="748" y="239"/>
                  </a:cubicBezTo>
                  <a:cubicBezTo>
                    <a:pt x="749" y="239"/>
                    <a:pt x="749" y="240"/>
                    <a:pt x="749" y="239"/>
                  </a:cubicBezTo>
                  <a:cubicBezTo>
                    <a:pt x="748" y="239"/>
                    <a:pt x="748" y="237"/>
                    <a:pt x="747" y="236"/>
                  </a:cubicBezTo>
                  <a:close/>
                  <a:moveTo>
                    <a:pt x="753" y="170"/>
                  </a:moveTo>
                  <a:cubicBezTo>
                    <a:pt x="752" y="170"/>
                    <a:pt x="752" y="170"/>
                    <a:pt x="753" y="172"/>
                  </a:cubicBezTo>
                  <a:cubicBezTo>
                    <a:pt x="754" y="172"/>
                    <a:pt x="755" y="172"/>
                    <a:pt x="756" y="173"/>
                  </a:cubicBezTo>
                  <a:cubicBezTo>
                    <a:pt x="754" y="172"/>
                    <a:pt x="753" y="171"/>
                    <a:pt x="753" y="170"/>
                  </a:cubicBezTo>
                  <a:close/>
                  <a:moveTo>
                    <a:pt x="747" y="163"/>
                  </a:moveTo>
                  <a:cubicBezTo>
                    <a:pt x="746" y="162"/>
                    <a:pt x="745" y="163"/>
                    <a:pt x="746" y="165"/>
                  </a:cubicBezTo>
                  <a:cubicBezTo>
                    <a:pt x="746" y="164"/>
                    <a:pt x="749" y="168"/>
                    <a:pt x="749" y="167"/>
                  </a:cubicBezTo>
                  <a:cubicBezTo>
                    <a:pt x="746" y="163"/>
                    <a:pt x="748" y="165"/>
                    <a:pt x="747" y="163"/>
                  </a:cubicBezTo>
                  <a:close/>
                  <a:moveTo>
                    <a:pt x="726" y="156"/>
                  </a:moveTo>
                  <a:cubicBezTo>
                    <a:pt x="725" y="156"/>
                    <a:pt x="728" y="159"/>
                    <a:pt x="729" y="160"/>
                  </a:cubicBezTo>
                  <a:cubicBezTo>
                    <a:pt x="730" y="160"/>
                    <a:pt x="728" y="158"/>
                    <a:pt x="726" y="156"/>
                  </a:cubicBezTo>
                  <a:close/>
                  <a:moveTo>
                    <a:pt x="723" y="152"/>
                  </a:moveTo>
                  <a:cubicBezTo>
                    <a:pt x="722" y="152"/>
                    <a:pt x="721" y="151"/>
                    <a:pt x="721" y="150"/>
                  </a:cubicBezTo>
                  <a:cubicBezTo>
                    <a:pt x="720" y="150"/>
                    <a:pt x="720" y="151"/>
                    <a:pt x="721" y="152"/>
                  </a:cubicBezTo>
                  <a:cubicBezTo>
                    <a:pt x="722" y="151"/>
                    <a:pt x="725" y="155"/>
                    <a:pt x="724" y="153"/>
                  </a:cubicBezTo>
                  <a:cubicBezTo>
                    <a:pt x="723" y="153"/>
                    <a:pt x="723" y="153"/>
                    <a:pt x="723" y="152"/>
                  </a:cubicBezTo>
                  <a:close/>
                  <a:moveTo>
                    <a:pt x="726" y="146"/>
                  </a:moveTo>
                  <a:cubicBezTo>
                    <a:pt x="727" y="147"/>
                    <a:pt x="726" y="147"/>
                    <a:pt x="728" y="149"/>
                  </a:cubicBezTo>
                  <a:cubicBezTo>
                    <a:pt x="729" y="150"/>
                    <a:pt x="727" y="147"/>
                    <a:pt x="726" y="146"/>
                  </a:cubicBezTo>
                  <a:close/>
                  <a:moveTo>
                    <a:pt x="717" y="154"/>
                  </a:moveTo>
                  <a:cubicBezTo>
                    <a:pt x="718" y="156"/>
                    <a:pt x="715" y="152"/>
                    <a:pt x="714" y="152"/>
                  </a:cubicBezTo>
                  <a:cubicBezTo>
                    <a:pt x="714" y="153"/>
                    <a:pt x="716" y="154"/>
                    <a:pt x="717" y="156"/>
                  </a:cubicBezTo>
                  <a:cubicBezTo>
                    <a:pt x="718" y="156"/>
                    <a:pt x="718" y="155"/>
                    <a:pt x="717" y="154"/>
                  </a:cubicBezTo>
                  <a:close/>
                  <a:moveTo>
                    <a:pt x="723" y="138"/>
                  </a:moveTo>
                  <a:cubicBezTo>
                    <a:pt x="726" y="140"/>
                    <a:pt x="727" y="142"/>
                    <a:pt x="728" y="143"/>
                  </a:cubicBezTo>
                  <a:cubicBezTo>
                    <a:pt x="727" y="141"/>
                    <a:pt x="725" y="139"/>
                    <a:pt x="723" y="138"/>
                  </a:cubicBezTo>
                  <a:close/>
                  <a:moveTo>
                    <a:pt x="723" y="139"/>
                  </a:moveTo>
                  <a:cubicBezTo>
                    <a:pt x="723" y="138"/>
                    <a:pt x="722" y="137"/>
                    <a:pt x="721" y="137"/>
                  </a:cubicBezTo>
                  <a:cubicBezTo>
                    <a:pt x="720" y="136"/>
                    <a:pt x="720" y="136"/>
                    <a:pt x="720" y="137"/>
                  </a:cubicBezTo>
                  <a:cubicBezTo>
                    <a:pt x="721" y="139"/>
                    <a:pt x="722" y="140"/>
                    <a:pt x="723" y="141"/>
                  </a:cubicBezTo>
                  <a:cubicBezTo>
                    <a:pt x="722" y="139"/>
                    <a:pt x="720" y="138"/>
                    <a:pt x="721" y="137"/>
                  </a:cubicBezTo>
                  <a:cubicBezTo>
                    <a:pt x="723" y="139"/>
                    <a:pt x="724" y="140"/>
                    <a:pt x="725" y="140"/>
                  </a:cubicBezTo>
                  <a:cubicBezTo>
                    <a:pt x="724" y="139"/>
                    <a:pt x="724" y="139"/>
                    <a:pt x="723" y="139"/>
                  </a:cubicBezTo>
                  <a:close/>
                  <a:moveTo>
                    <a:pt x="722" y="140"/>
                  </a:moveTo>
                  <a:cubicBezTo>
                    <a:pt x="719" y="137"/>
                    <a:pt x="719" y="137"/>
                    <a:pt x="719" y="137"/>
                  </a:cubicBezTo>
                  <a:cubicBezTo>
                    <a:pt x="718" y="137"/>
                    <a:pt x="720" y="140"/>
                    <a:pt x="721" y="141"/>
                  </a:cubicBezTo>
                  <a:cubicBezTo>
                    <a:pt x="722" y="141"/>
                    <a:pt x="722" y="141"/>
                    <a:pt x="722" y="140"/>
                  </a:cubicBezTo>
                  <a:close/>
                  <a:moveTo>
                    <a:pt x="721" y="134"/>
                  </a:moveTo>
                  <a:cubicBezTo>
                    <a:pt x="720" y="134"/>
                    <a:pt x="719" y="134"/>
                    <a:pt x="719" y="134"/>
                  </a:cubicBezTo>
                  <a:cubicBezTo>
                    <a:pt x="723" y="138"/>
                    <a:pt x="724" y="137"/>
                    <a:pt x="721" y="134"/>
                  </a:cubicBezTo>
                  <a:close/>
                  <a:moveTo>
                    <a:pt x="714" y="136"/>
                  </a:moveTo>
                  <a:cubicBezTo>
                    <a:pt x="715" y="135"/>
                    <a:pt x="715" y="135"/>
                    <a:pt x="714" y="134"/>
                  </a:cubicBezTo>
                  <a:cubicBezTo>
                    <a:pt x="713" y="133"/>
                    <a:pt x="712" y="134"/>
                    <a:pt x="714" y="136"/>
                  </a:cubicBezTo>
                  <a:close/>
                  <a:moveTo>
                    <a:pt x="697" y="113"/>
                  </a:moveTo>
                  <a:cubicBezTo>
                    <a:pt x="698" y="114"/>
                    <a:pt x="698" y="113"/>
                    <a:pt x="697" y="113"/>
                  </a:cubicBezTo>
                  <a:cubicBezTo>
                    <a:pt x="696" y="113"/>
                    <a:pt x="694" y="110"/>
                    <a:pt x="693" y="110"/>
                  </a:cubicBezTo>
                  <a:cubicBezTo>
                    <a:pt x="695" y="112"/>
                    <a:pt x="698" y="116"/>
                    <a:pt x="700" y="117"/>
                  </a:cubicBezTo>
                  <a:cubicBezTo>
                    <a:pt x="699" y="116"/>
                    <a:pt x="696" y="113"/>
                    <a:pt x="697" y="113"/>
                  </a:cubicBezTo>
                  <a:close/>
                  <a:moveTo>
                    <a:pt x="662" y="153"/>
                  </a:moveTo>
                  <a:cubicBezTo>
                    <a:pt x="663" y="154"/>
                    <a:pt x="665" y="156"/>
                    <a:pt x="666" y="156"/>
                  </a:cubicBezTo>
                  <a:cubicBezTo>
                    <a:pt x="665" y="155"/>
                    <a:pt x="663" y="152"/>
                    <a:pt x="662" y="153"/>
                  </a:cubicBezTo>
                  <a:close/>
                  <a:moveTo>
                    <a:pt x="685" y="103"/>
                  </a:moveTo>
                  <a:cubicBezTo>
                    <a:pt x="687" y="104"/>
                    <a:pt x="686" y="104"/>
                    <a:pt x="687" y="105"/>
                  </a:cubicBezTo>
                  <a:cubicBezTo>
                    <a:pt x="688" y="106"/>
                    <a:pt x="689" y="106"/>
                    <a:pt x="689" y="106"/>
                  </a:cubicBezTo>
                  <a:cubicBezTo>
                    <a:pt x="688" y="105"/>
                    <a:pt x="687" y="103"/>
                    <a:pt x="685" y="103"/>
                  </a:cubicBezTo>
                  <a:close/>
                  <a:moveTo>
                    <a:pt x="599" y="49"/>
                  </a:moveTo>
                  <a:cubicBezTo>
                    <a:pt x="600" y="50"/>
                    <a:pt x="603" y="51"/>
                    <a:pt x="603" y="50"/>
                  </a:cubicBezTo>
                  <a:cubicBezTo>
                    <a:pt x="600" y="49"/>
                    <a:pt x="601" y="50"/>
                    <a:pt x="599" y="49"/>
                  </a:cubicBezTo>
                  <a:close/>
                  <a:moveTo>
                    <a:pt x="579" y="43"/>
                  </a:moveTo>
                  <a:cubicBezTo>
                    <a:pt x="579" y="42"/>
                    <a:pt x="584" y="44"/>
                    <a:pt x="581" y="43"/>
                  </a:cubicBezTo>
                  <a:cubicBezTo>
                    <a:pt x="581" y="43"/>
                    <a:pt x="576" y="41"/>
                    <a:pt x="579" y="43"/>
                  </a:cubicBezTo>
                  <a:close/>
                  <a:moveTo>
                    <a:pt x="568" y="37"/>
                  </a:moveTo>
                  <a:cubicBezTo>
                    <a:pt x="568" y="36"/>
                    <a:pt x="570" y="37"/>
                    <a:pt x="571" y="38"/>
                  </a:cubicBezTo>
                  <a:cubicBezTo>
                    <a:pt x="573" y="38"/>
                    <a:pt x="568" y="36"/>
                    <a:pt x="567" y="36"/>
                  </a:cubicBezTo>
                  <a:cubicBezTo>
                    <a:pt x="570" y="37"/>
                    <a:pt x="565" y="36"/>
                    <a:pt x="568" y="37"/>
                  </a:cubicBezTo>
                  <a:close/>
                  <a:moveTo>
                    <a:pt x="562" y="33"/>
                  </a:moveTo>
                  <a:cubicBezTo>
                    <a:pt x="563" y="34"/>
                    <a:pt x="563" y="33"/>
                    <a:pt x="565" y="33"/>
                  </a:cubicBezTo>
                  <a:cubicBezTo>
                    <a:pt x="567" y="35"/>
                    <a:pt x="567" y="35"/>
                    <a:pt x="567" y="35"/>
                  </a:cubicBezTo>
                  <a:cubicBezTo>
                    <a:pt x="570" y="35"/>
                    <a:pt x="558" y="30"/>
                    <a:pt x="562" y="33"/>
                  </a:cubicBezTo>
                  <a:close/>
                  <a:moveTo>
                    <a:pt x="533" y="22"/>
                  </a:moveTo>
                  <a:cubicBezTo>
                    <a:pt x="531" y="22"/>
                    <a:pt x="527" y="19"/>
                    <a:pt x="523" y="19"/>
                  </a:cubicBezTo>
                  <a:cubicBezTo>
                    <a:pt x="524" y="20"/>
                    <a:pt x="519" y="18"/>
                    <a:pt x="519" y="19"/>
                  </a:cubicBezTo>
                  <a:cubicBezTo>
                    <a:pt x="522" y="20"/>
                    <a:pt x="520" y="20"/>
                    <a:pt x="524" y="21"/>
                  </a:cubicBezTo>
                  <a:cubicBezTo>
                    <a:pt x="522" y="19"/>
                    <a:pt x="526" y="20"/>
                    <a:pt x="528" y="20"/>
                  </a:cubicBezTo>
                  <a:cubicBezTo>
                    <a:pt x="529" y="21"/>
                    <a:pt x="532" y="22"/>
                    <a:pt x="535" y="23"/>
                  </a:cubicBezTo>
                  <a:cubicBezTo>
                    <a:pt x="534" y="23"/>
                    <a:pt x="535" y="22"/>
                    <a:pt x="533" y="22"/>
                  </a:cubicBezTo>
                  <a:close/>
                  <a:moveTo>
                    <a:pt x="513" y="21"/>
                  </a:moveTo>
                  <a:cubicBezTo>
                    <a:pt x="515" y="21"/>
                    <a:pt x="520" y="24"/>
                    <a:pt x="520" y="23"/>
                  </a:cubicBezTo>
                  <a:cubicBezTo>
                    <a:pt x="516" y="22"/>
                    <a:pt x="514" y="21"/>
                    <a:pt x="513" y="21"/>
                  </a:cubicBezTo>
                  <a:close/>
                  <a:moveTo>
                    <a:pt x="499" y="13"/>
                  </a:moveTo>
                  <a:cubicBezTo>
                    <a:pt x="501" y="14"/>
                    <a:pt x="499" y="14"/>
                    <a:pt x="502" y="15"/>
                  </a:cubicBezTo>
                  <a:cubicBezTo>
                    <a:pt x="501" y="14"/>
                    <a:pt x="504" y="14"/>
                    <a:pt x="502" y="14"/>
                  </a:cubicBezTo>
                  <a:cubicBezTo>
                    <a:pt x="502" y="14"/>
                    <a:pt x="499" y="13"/>
                    <a:pt x="499" y="13"/>
                  </a:cubicBezTo>
                  <a:close/>
                  <a:moveTo>
                    <a:pt x="497" y="13"/>
                  </a:moveTo>
                  <a:cubicBezTo>
                    <a:pt x="502" y="15"/>
                    <a:pt x="497" y="14"/>
                    <a:pt x="497" y="15"/>
                  </a:cubicBezTo>
                  <a:cubicBezTo>
                    <a:pt x="499" y="15"/>
                    <a:pt x="500" y="16"/>
                    <a:pt x="501" y="16"/>
                  </a:cubicBezTo>
                  <a:cubicBezTo>
                    <a:pt x="500" y="15"/>
                    <a:pt x="499" y="13"/>
                    <a:pt x="497" y="13"/>
                  </a:cubicBezTo>
                  <a:close/>
                  <a:moveTo>
                    <a:pt x="494" y="15"/>
                  </a:moveTo>
                  <a:cubicBezTo>
                    <a:pt x="494" y="14"/>
                    <a:pt x="496" y="15"/>
                    <a:pt x="496" y="14"/>
                  </a:cubicBezTo>
                  <a:cubicBezTo>
                    <a:pt x="492" y="13"/>
                    <a:pt x="493" y="14"/>
                    <a:pt x="494" y="15"/>
                  </a:cubicBezTo>
                  <a:close/>
                  <a:moveTo>
                    <a:pt x="441" y="7"/>
                  </a:moveTo>
                  <a:cubicBezTo>
                    <a:pt x="441" y="7"/>
                    <a:pt x="443" y="7"/>
                    <a:pt x="445" y="7"/>
                  </a:cubicBezTo>
                  <a:cubicBezTo>
                    <a:pt x="444" y="7"/>
                    <a:pt x="445" y="7"/>
                    <a:pt x="444" y="7"/>
                  </a:cubicBezTo>
                  <a:cubicBezTo>
                    <a:pt x="444" y="7"/>
                    <a:pt x="439" y="7"/>
                    <a:pt x="441" y="7"/>
                  </a:cubicBezTo>
                  <a:close/>
                  <a:moveTo>
                    <a:pt x="436" y="6"/>
                  </a:moveTo>
                  <a:cubicBezTo>
                    <a:pt x="433" y="6"/>
                    <a:pt x="434" y="5"/>
                    <a:pt x="431" y="6"/>
                  </a:cubicBezTo>
                  <a:cubicBezTo>
                    <a:pt x="431" y="6"/>
                    <a:pt x="433" y="6"/>
                    <a:pt x="432" y="7"/>
                  </a:cubicBezTo>
                  <a:cubicBezTo>
                    <a:pt x="434" y="7"/>
                    <a:pt x="436" y="8"/>
                    <a:pt x="437" y="7"/>
                  </a:cubicBezTo>
                  <a:cubicBezTo>
                    <a:pt x="432" y="7"/>
                    <a:pt x="433" y="6"/>
                    <a:pt x="436" y="6"/>
                  </a:cubicBezTo>
                  <a:close/>
                  <a:moveTo>
                    <a:pt x="424" y="8"/>
                  </a:moveTo>
                  <a:cubicBezTo>
                    <a:pt x="420" y="7"/>
                    <a:pt x="426" y="6"/>
                    <a:pt x="421" y="7"/>
                  </a:cubicBezTo>
                  <a:cubicBezTo>
                    <a:pt x="423" y="7"/>
                    <a:pt x="420" y="8"/>
                    <a:pt x="424" y="8"/>
                  </a:cubicBezTo>
                  <a:close/>
                  <a:moveTo>
                    <a:pt x="415" y="4"/>
                  </a:moveTo>
                  <a:cubicBezTo>
                    <a:pt x="415" y="4"/>
                    <a:pt x="414" y="4"/>
                    <a:pt x="413" y="4"/>
                  </a:cubicBezTo>
                  <a:cubicBezTo>
                    <a:pt x="415" y="4"/>
                    <a:pt x="417" y="5"/>
                    <a:pt x="420" y="5"/>
                  </a:cubicBezTo>
                  <a:cubicBezTo>
                    <a:pt x="420" y="4"/>
                    <a:pt x="417" y="4"/>
                    <a:pt x="415" y="4"/>
                  </a:cubicBezTo>
                  <a:close/>
                  <a:moveTo>
                    <a:pt x="417" y="5"/>
                  </a:moveTo>
                  <a:cubicBezTo>
                    <a:pt x="417" y="6"/>
                    <a:pt x="414" y="6"/>
                    <a:pt x="412" y="5"/>
                  </a:cubicBezTo>
                  <a:cubicBezTo>
                    <a:pt x="412" y="6"/>
                    <a:pt x="415" y="6"/>
                    <a:pt x="416" y="7"/>
                  </a:cubicBezTo>
                  <a:cubicBezTo>
                    <a:pt x="416" y="7"/>
                    <a:pt x="417" y="7"/>
                    <a:pt x="418" y="7"/>
                  </a:cubicBezTo>
                  <a:cubicBezTo>
                    <a:pt x="413" y="6"/>
                    <a:pt x="418" y="6"/>
                    <a:pt x="419" y="6"/>
                  </a:cubicBezTo>
                  <a:cubicBezTo>
                    <a:pt x="419" y="6"/>
                    <a:pt x="419" y="5"/>
                    <a:pt x="417" y="5"/>
                  </a:cubicBezTo>
                  <a:close/>
                  <a:moveTo>
                    <a:pt x="412" y="4"/>
                  </a:moveTo>
                  <a:cubicBezTo>
                    <a:pt x="409" y="4"/>
                    <a:pt x="409" y="5"/>
                    <a:pt x="410" y="5"/>
                  </a:cubicBezTo>
                  <a:cubicBezTo>
                    <a:pt x="409" y="4"/>
                    <a:pt x="414" y="5"/>
                    <a:pt x="413" y="5"/>
                  </a:cubicBezTo>
                  <a:cubicBezTo>
                    <a:pt x="410" y="4"/>
                    <a:pt x="413" y="4"/>
                    <a:pt x="412" y="4"/>
                  </a:cubicBezTo>
                  <a:close/>
                  <a:moveTo>
                    <a:pt x="409" y="5"/>
                  </a:moveTo>
                  <a:cubicBezTo>
                    <a:pt x="405" y="5"/>
                    <a:pt x="405" y="5"/>
                    <a:pt x="405" y="5"/>
                  </a:cubicBezTo>
                  <a:cubicBezTo>
                    <a:pt x="404" y="6"/>
                    <a:pt x="408" y="6"/>
                    <a:pt x="407" y="7"/>
                  </a:cubicBezTo>
                  <a:cubicBezTo>
                    <a:pt x="409" y="7"/>
                    <a:pt x="409" y="7"/>
                    <a:pt x="412" y="8"/>
                  </a:cubicBezTo>
                  <a:cubicBezTo>
                    <a:pt x="411" y="7"/>
                    <a:pt x="404" y="6"/>
                    <a:pt x="409" y="5"/>
                  </a:cubicBezTo>
                  <a:close/>
                  <a:moveTo>
                    <a:pt x="391" y="7"/>
                  </a:moveTo>
                  <a:cubicBezTo>
                    <a:pt x="393" y="7"/>
                    <a:pt x="395" y="7"/>
                    <a:pt x="397" y="7"/>
                  </a:cubicBezTo>
                  <a:cubicBezTo>
                    <a:pt x="397" y="7"/>
                    <a:pt x="397" y="7"/>
                    <a:pt x="397" y="7"/>
                  </a:cubicBezTo>
                  <a:cubicBezTo>
                    <a:pt x="395" y="7"/>
                    <a:pt x="393" y="7"/>
                    <a:pt x="391" y="7"/>
                  </a:cubicBezTo>
                  <a:close/>
                  <a:moveTo>
                    <a:pt x="376" y="46"/>
                  </a:moveTo>
                  <a:cubicBezTo>
                    <a:pt x="376" y="47"/>
                    <a:pt x="379" y="47"/>
                    <a:pt x="380" y="47"/>
                  </a:cubicBezTo>
                  <a:cubicBezTo>
                    <a:pt x="378" y="47"/>
                    <a:pt x="378" y="46"/>
                    <a:pt x="376" y="46"/>
                  </a:cubicBezTo>
                  <a:close/>
                  <a:moveTo>
                    <a:pt x="354" y="47"/>
                  </a:moveTo>
                  <a:cubicBezTo>
                    <a:pt x="353" y="48"/>
                    <a:pt x="359" y="47"/>
                    <a:pt x="359" y="47"/>
                  </a:cubicBezTo>
                  <a:cubicBezTo>
                    <a:pt x="357" y="47"/>
                    <a:pt x="357" y="46"/>
                    <a:pt x="354" y="47"/>
                  </a:cubicBezTo>
                  <a:close/>
                  <a:moveTo>
                    <a:pt x="323" y="15"/>
                  </a:moveTo>
                  <a:cubicBezTo>
                    <a:pt x="323" y="16"/>
                    <a:pt x="322" y="16"/>
                    <a:pt x="324" y="16"/>
                  </a:cubicBezTo>
                  <a:cubicBezTo>
                    <a:pt x="326" y="16"/>
                    <a:pt x="326" y="15"/>
                    <a:pt x="323" y="15"/>
                  </a:cubicBezTo>
                  <a:close/>
                  <a:moveTo>
                    <a:pt x="325" y="47"/>
                  </a:moveTo>
                  <a:cubicBezTo>
                    <a:pt x="324" y="48"/>
                    <a:pt x="328" y="47"/>
                    <a:pt x="329" y="46"/>
                  </a:cubicBezTo>
                  <a:cubicBezTo>
                    <a:pt x="327" y="47"/>
                    <a:pt x="327" y="46"/>
                    <a:pt x="325" y="47"/>
                  </a:cubicBezTo>
                  <a:close/>
                  <a:moveTo>
                    <a:pt x="321" y="51"/>
                  </a:moveTo>
                  <a:cubicBezTo>
                    <a:pt x="324" y="50"/>
                    <a:pt x="323" y="50"/>
                    <a:pt x="321" y="51"/>
                  </a:cubicBezTo>
                  <a:cubicBezTo>
                    <a:pt x="323" y="51"/>
                    <a:pt x="325" y="50"/>
                    <a:pt x="327" y="50"/>
                  </a:cubicBezTo>
                  <a:cubicBezTo>
                    <a:pt x="328" y="50"/>
                    <a:pt x="328" y="49"/>
                    <a:pt x="328" y="49"/>
                  </a:cubicBezTo>
                  <a:cubicBezTo>
                    <a:pt x="325" y="50"/>
                    <a:pt x="321" y="49"/>
                    <a:pt x="321" y="51"/>
                  </a:cubicBezTo>
                  <a:close/>
                  <a:moveTo>
                    <a:pt x="316" y="18"/>
                  </a:moveTo>
                  <a:cubicBezTo>
                    <a:pt x="319" y="17"/>
                    <a:pt x="317" y="18"/>
                    <a:pt x="320" y="18"/>
                  </a:cubicBezTo>
                  <a:cubicBezTo>
                    <a:pt x="319" y="17"/>
                    <a:pt x="321" y="17"/>
                    <a:pt x="321" y="16"/>
                  </a:cubicBezTo>
                  <a:cubicBezTo>
                    <a:pt x="318" y="17"/>
                    <a:pt x="319" y="17"/>
                    <a:pt x="317" y="17"/>
                  </a:cubicBezTo>
                  <a:cubicBezTo>
                    <a:pt x="317" y="17"/>
                    <a:pt x="317" y="17"/>
                    <a:pt x="316" y="18"/>
                  </a:cubicBezTo>
                  <a:close/>
                  <a:moveTo>
                    <a:pt x="311" y="35"/>
                  </a:moveTo>
                  <a:cubicBezTo>
                    <a:pt x="312" y="34"/>
                    <a:pt x="316" y="34"/>
                    <a:pt x="315" y="34"/>
                  </a:cubicBezTo>
                  <a:cubicBezTo>
                    <a:pt x="314" y="34"/>
                    <a:pt x="308" y="35"/>
                    <a:pt x="311" y="35"/>
                  </a:cubicBezTo>
                  <a:close/>
                  <a:moveTo>
                    <a:pt x="314" y="49"/>
                  </a:moveTo>
                  <a:cubicBezTo>
                    <a:pt x="314" y="50"/>
                    <a:pt x="318" y="49"/>
                    <a:pt x="318" y="49"/>
                  </a:cubicBezTo>
                  <a:lnTo>
                    <a:pt x="314" y="49"/>
                  </a:lnTo>
                  <a:close/>
                  <a:moveTo>
                    <a:pt x="308" y="47"/>
                  </a:moveTo>
                  <a:cubicBezTo>
                    <a:pt x="308" y="48"/>
                    <a:pt x="314" y="46"/>
                    <a:pt x="315" y="46"/>
                  </a:cubicBezTo>
                  <a:cubicBezTo>
                    <a:pt x="315" y="46"/>
                    <a:pt x="315" y="45"/>
                    <a:pt x="316" y="45"/>
                  </a:cubicBezTo>
                  <a:cubicBezTo>
                    <a:pt x="313" y="46"/>
                    <a:pt x="309" y="47"/>
                    <a:pt x="308" y="47"/>
                  </a:cubicBezTo>
                  <a:close/>
                  <a:moveTo>
                    <a:pt x="302" y="21"/>
                  </a:moveTo>
                  <a:cubicBezTo>
                    <a:pt x="305" y="21"/>
                    <a:pt x="305" y="20"/>
                    <a:pt x="306" y="20"/>
                  </a:cubicBezTo>
                  <a:cubicBezTo>
                    <a:pt x="306" y="19"/>
                    <a:pt x="307" y="19"/>
                    <a:pt x="307" y="19"/>
                  </a:cubicBezTo>
                  <a:cubicBezTo>
                    <a:pt x="304" y="20"/>
                    <a:pt x="303" y="20"/>
                    <a:pt x="302" y="21"/>
                  </a:cubicBezTo>
                  <a:close/>
                  <a:moveTo>
                    <a:pt x="314" y="52"/>
                  </a:moveTo>
                  <a:cubicBezTo>
                    <a:pt x="313" y="52"/>
                    <a:pt x="311" y="53"/>
                    <a:pt x="311" y="53"/>
                  </a:cubicBezTo>
                  <a:cubicBezTo>
                    <a:pt x="314" y="52"/>
                    <a:pt x="313" y="53"/>
                    <a:pt x="315" y="52"/>
                  </a:cubicBezTo>
                  <a:cubicBezTo>
                    <a:pt x="315" y="52"/>
                    <a:pt x="315" y="52"/>
                    <a:pt x="314" y="52"/>
                  </a:cubicBezTo>
                  <a:close/>
                  <a:moveTo>
                    <a:pt x="309" y="42"/>
                  </a:moveTo>
                  <a:cubicBezTo>
                    <a:pt x="307" y="43"/>
                    <a:pt x="305" y="43"/>
                    <a:pt x="304" y="44"/>
                  </a:cubicBezTo>
                  <a:cubicBezTo>
                    <a:pt x="306" y="44"/>
                    <a:pt x="309" y="43"/>
                    <a:pt x="310" y="42"/>
                  </a:cubicBezTo>
                  <a:cubicBezTo>
                    <a:pt x="310" y="42"/>
                    <a:pt x="310" y="41"/>
                    <a:pt x="309" y="41"/>
                  </a:cubicBezTo>
                  <a:lnTo>
                    <a:pt x="309" y="42"/>
                  </a:lnTo>
                  <a:close/>
                  <a:moveTo>
                    <a:pt x="306" y="49"/>
                  </a:moveTo>
                  <a:cubicBezTo>
                    <a:pt x="308" y="49"/>
                    <a:pt x="309" y="49"/>
                    <a:pt x="310" y="49"/>
                  </a:cubicBezTo>
                  <a:cubicBezTo>
                    <a:pt x="310" y="48"/>
                    <a:pt x="310" y="48"/>
                    <a:pt x="311" y="48"/>
                  </a:cubicBezTo>
                  <a:cubicBezTo>
                    <a:pt x="311" y="48"/>
                    <a:pt x="311" y="48"/>
                    <a:pt x="311" y="48"/>
                  </a:cubicBezTo>
                  <a:cubicBezTo>
                    <a:pt x="308" y="49"/>
                    <a:pt x="307" y="48"/>
                    <a:pt x="306" y="49"/>
                  </a:cubicBezTo>
                  <a:close/>
                  <a:moveTo>
                    <a:pt x="306" y="51"/>
                  </a:moveTo>
                  <a:cubicBezTo>
                    <a:pt x="307" y="51"/>
                    <a:pt x="308" y="50"/>
                    <a:pt x="309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7" y="50"/>
                    <a:pt x="304" y="51"/>
                    <a:pt x="306" y="51"/>
                  </a:cubicBezTo>
                  <a:close/>
                  <a:moveTo>
                    <a:pt x="307" y="53"/>
                  </a:moveTo>
                  <a:cubicBezTo>
                    <a:pt x="309" y="53"/>
                    <a:pt x="306" y="54"/>
                    <a:pt x="306" y="54"/>
                  </a:cubicBezTo>
                  <a:cubicBezTo>
                    <a:pt x="309" y="54"/>
                    <a:pt x="310" y="53"/>
                    <a:pt x="311" y="52"/>
                  </a:cubicBezTo>
                  <a:cubicBezTo>
                    <a:pt x="310" y="52"/>
                    <a:pt x="308" y="53"/>
                    <a:pt x="307" y="53"/>
                  </a:cubicBezTo>
                  <a:close/>
                  <a:moveTo>
                    <a:pt x="308" y="54"/>
                  </a:moveTo>
                  <a:cubicBezTo>
                    <a:pt x="305" y="55"/>
                    <a:pt x="306" y="55"/>
                    <a:pt x="305" y="56"/>
                  </a:cubicBezTo>
                  <a:cubicBezTo>
                    <a:pt x="308" y="55"/>
                    <a:pt x="309" y="56"/>
                    <a:pt x="310" y="55"/>
                  </a:cubicBezTo>
                  <a:cubicBezTo>
                    <a:pt x="308" y="55"/>
                    <a:pt x="308" y="55"/>
                    <a:pt x="308" y="54"/>
                  </a:cubicBezTo>
                  <a:close/>
                  <a:moveTo>
                    <a:pt x="302" y="38"/>
                  </a:moveTo>
                  <a:cubicBezTo>
                    <a:pt x="300" y="39"/>
                    <a:pt x="300" y="39"/>
                    <a:pt x="300" y="40"/>
                  </a:cubicBezTo>
                  <a:cubicBezTo>
                    <a:pt x="303" y="39"/>
                    <a:pt x="303" y="39"/>
                    <a:pt x="302" y="38"/>
                  </a:cubicBezTo>
                  <a:close/>
                  <a:moveTo>
                    <a:pt x="301" y="46"/>
                  </a:moveTo>
                  <a:cubicBezTo>
                    <a:pt x="300" y="47"/>
                    <a:pt x="300" y="47"/>
                    <a:pt x="299" y="47"/>
                  </a:cubicBezTo>
                  <a:cubicBezTo>
                    <a:pt x="299" y="47"/>
                    <a:pt x="297" y="48"/>
                    <a:pt x="299" y="48"/>
                  </a:cubicBezTo>
                  <a:cubicBezTo>
                    <a:pt x="300" y="47"/>
                    <a:pt x="305" y="45"/>
                    <a:pt x="302" y="46"/>
                  </a:cubicBezTo>
                  <a:cubicBezTo>
                    <a:pt x="302" y="46"/>
                    <a:pt x="301" y="46"/>
                    <a:pt x="301" y="46"/>
                  </a:cubicBezTo>
                  <a:close/>
                  <a:moveTo>
                    <a:pt x="300" y="51"/>
                  </a:moveTo>
                  <a:cubicBezTo>
                    <a:pt x="300" y="51"/>
                    <a:pt x="303" y="50"/>
                    <a:pt x="303" y="50"/>
                  </a:cubicBezTo>
                  <a:cubicBezTo>
                    <a:pt x="301" y="50"/>
                    <a:pt x="297" y="52"/>
                    <a:pt x="300" y="51"/>
                  </a:cubicBezTo>
                  <a:close/>
                  <a:moveTo>
                    <a:pt x="296" y="41"/>
                  </a:moveTo>
                  <a:cubicBezTo>
                    <a:pt x="296" y="40"/>
                    <a:pt x="297" y="40"/>
                    <a:pt x="297" y="40"/>
                  </a:cubicBezTo>
                  <a:cubicBezTo>
                    <a:pt x="294" y="40"/>
                    <a:pt x="293" y="42"/>
                    <a:pt x="296" y="41"/>
                  </a:cubicBezTo>
                  <a:close/>
                  <a:moveTo>
                    <a:pt x="295" y="49"/>
                  </a:moveTo>
                  <a:cubicBezTo>
                    <a:pt x="293" y="50"/>
                    <a:pt x="294" y="51"/>
                    <a:pt x="297" y="51"/>
                  </a:cubicBezTo>
                  <a:cubicBezTo>
                    <a:pt x="298" y="50"/>
                    <a:pt x="294" y="50"/>
                    <a:pt x="297" y="49"/>
                  </a:cubicBezTo>
                  <a:cubicBezTo>
                    <a:pt x="296" y="49"/>
                    <a:pt x="296" y="49"/>
                    <a:pt x="295" y="49"/>
                  </a:cubicBezTo>
                  <a:close/>
                  <a:moveTo>
                    <a:pt x="296" y="54"/>
                  </a:moveTo>
                  <a:cubicBezTo>
                    <a:pt x="296" y="55"/>
                    <a:pt x="294" y="55"/>
                    <a:pt x="294" y="55"/>
                  </a:cubicBezTo>
                  <a:cubicBezTo>
                    <a:pt x="294" y="56"/>
                    <a:pt x="294" y="56"/>
                    <a:pt x="295" y="57"/>
                  </a:cubicBezTo>
                  <a:cubicBezTo>
                    <a:pt x="293" y="57"/>
                    <a:pt x="293" y="57"/>
                    <a:pt x="293" y="57"/>
                  </a:cubicBezTo>
                  <a:cubicBezTo>
                    <a:pt x="293" y="58"/>
                    <a:pt x="293" y="58"/>
                    <a:pt x="292" y="58"/>
                  </a:cubicBezTo>
                  <a:cubicBezTo>
                    <a:pt x="294" y="58"/>
                    <a:pt x="294" y="58"/>
                    <a:pt x="295" y="58"/>
                  </a:cubicBezTo>
                  <a:cubicBezTo>
                    <a:pt x="293" y="58"/>
                    <a:pt x="293" y="57"/>
                    <a:pt x="297" y="57"/>
                  </a:cubicBezTo>
                  <a:cubicBezTo>
                    <a:pt x="297" y="56"/>
                    <a:pt x="295" y="56"/>
                    <a:pt x="295" y="56"/>
                  </a:cubicBezTo>
                  <a:cubicBezTo>
                    <a:pt x="295" y="55"/>
                    <a:pt x="299" y="54"/>
                    <a:pt x="298" y="54"/>
                  </a:cubicBezTo>
                  <a:cubicBezTo>
                    <a:pt x="297" y="55"/>
                    <a:pt x="297" y="54"/>
                    <a:pt x="296" y="54"/>
                  </a:cubicBezTo>
                  <a:close/>
                  <a:moveTo>
                    <a:pt x="286" y="51"/>
                  </a:moveTo>
                  <a:cubicBezTo>
                    <a:pt x="286" y="52"/>
                    <a:pt x="282" y="52"/>
                    <a:pt x="282" y="53"/>
                  </a:cubicBezTo>
                  <a:cubicBezTo>
                    <a:pt x="285" y="52"/>
                    <a:pt x="292" y="51"/>
                    <a:pt x="293" y="49"/>
                  </a:cubicBezTo>
                  <a:cubicBezTo>
                    <a:pt x="289" y="50"/>
                    <a:pt x="289" y="51"/>
                    <a:pt x="286" y="51"/>
                  </a:cubicBezTo>
                  <a:close/>
                  <a:moveTo>
                    <a:pt x="287" y="58"/>
                  </a:moveTo>
                  <a:cubicBezTo>
                    <a:pt x="291" y="56"/>
                    <a:pt x="292" y="55"/>
                    <a:pt x="293" y="54"/>
                  </a:cubicBezTo>
                  <a:cubicBezTo>
                    <a:pt x="288" y="56"/>
                    <a:pt x="290" y="56"/>
                    <a:pt x="287" y="58"/>
                  </a:cubicBezTo>
                  <a:close/>
                  <a:moveTo>
                    <a:pt x="286" y="51"/>
                  </a:moveTo>
                  <a:cubicBezTo>
                    <a:pt x="288" y="50"/>
                    <a:pt x="291" y="49"/>
                    <a:pt x="291" y="48"/>
                  </a:cubicBezTo>
                  <a:cubicBezTo>
                    <a:pt x="289" y="49"/>
                    <a:pt x="285" y="51"/>
                    <a:pt x="286" y="51"/>
                  </a:cubicBezTo>
                  <a:close/>
                  <a:moveTo>
                    <a:pt x="288" y="60"/>
                  </a:moveTo>
                  <a:cubicBezTo>
                    <a:pt x="289" y="60"/>
                    <a:pt x="294" y="59"/>
                    <a:pt x="294" y="59"/>
                  </a:cubicBezTo>
                  <a:cubicBezTo>
                    <a:pt x="293" y="59"/>
                    <a:pt x="289" y="59"/>
                    <a:pt x="288" y="60"/>
                  </a:cubicBezTo>
                  <a:close/>
                  <a:moveTo>
                    <a:pt x="283" y="27"/>
                  </a:moveTo>
                  <a:cubicBezTo>
                    <a:pt x="276" y="29"/>
                    <a:pt x="276" y="29"/>
                    <a:pt x="276" y="29"/>
                  </a:cubicBezTo>
                  <a:cubicBezTo>
                    <a:pt x="277" y="30"/>
                    <a:pt x="274" y="30"/>
                    <a:pt x="274" y="31"/>
                  </a:cubicBezTo>
                  <a:cubicBezTo>
                    <a:pt x="278" y="29"/>
                    <a:pt x="276" y="29"/>
                    <a:pt x="281" y="28"/>
                  </a:cubicBezTo>
                  <a:cubicBezTo>
                    <a:pt x="281" y="28"/>
                    <a:pt x="279" y="29"/>
                    <a:pt x="280" y="29"/>
                  </a:cubicBezTo>
                  <a:cubicBezTo>
                    <a:pt x="282" y="28"/>
                    <a:pt x="282" y="29"/>
                    <a:pt x="284" y="28"/>
                  </a:cubicBezTo>
                  <a:cubicBezTo>
                    <a:pt x="285" y="27"/>
                    <a:pt x="281" y="28"/>
                    <a:pt x="283" y="27"/>
                  </a:cubicBezTo>
                  <a:close/>
                  <a:moveTo>
                    <a:pt x="291" y="52"/>
                  </a:moveTo>
                  <a:cubicBezTo>
                    <a:pt x="291" y="51"/>
                    <a:pt x="289" y="52"/>
                    <a:pt x="291" y="51"/>
                  </a:cubicBezTo>
                  <a:cubicBezTo>
                    <a:pt x="285" y="53"/>
                    <a:pt x="289" y="53"/>
                    <a:pt x="291" y="52"/>
                  </a:cubicBezTo>
                  <a:close/>
                  <a:moveTo>
                    <a:pt x="282" y="46"/>
                  </a:moveTo>
                  <a:cubicBezTo>
                    <a:pt x="282" y="46"/>
                    <a:pt x="281" y="46"/>
                    <a:pt x="281" y="47"/>
                  </a:cubicBezTo>
                  <a:cubicBezTo>
                    <a:pt x="283" y="46"/>
                    <a:pt x="285" y="46"/>
                    <a:pt x="286" y="45"/>
                  </a:cubicBezTo>
                  <a:cubicBezTo>
                    <a:pt x="284" y="45"/>
                    <a:pt x="284" y="45"/>
                    <a:pt x="282" y="46"/>
                  </a:cubicBezTo>
                  <a:close/>
                  <a:moveTo>
                    <a:pt x="275" y="46"/>
                  </a:moveTo>
                  <a:cubicBezTo>
                    <a:pt x="277" y="46"/>
                    <a:pt x="280" y="44"/>
                    <a:pt x="281" y="44"/>
                  </a:cubicBezTo>
                  <a:cubicBezTo>
                    <a:pt x="282" y="44"/>
                    <a:pt x="286" y="42"/>
                    <a:pt x="284" y="42"/>
                  </a:cubicBezTo>
                  <a:cubicBezTo>
                    <a:pt x="283" y="43"/>
                    <a:pt x="276" y="45"/>
                    <a:pt x="275" y="46"/>
                  </a:cubicBezTo>
                  <a:close/>
                  <a:moveTo>
                    <a:pt x="284" y="57"/>
                  </a:moveTo>
                  <a:cubicBezTo>
                    <a:pt x="285" y="56"/>
                    <a:pt x="283" y="55"/>
                    <a:pt x="287" y="54"/>
                  </a:cubicBezTo>
                  <a:cubicBezTo>
                    <a:pt x="288" y="53"/>
                    <a:pt x="286" y="54"/>
                    <a:pt x="285" y="54"/>
                  </a:cubicBezTo>
                  <a:cubicBezTo>
                    <a:pt x="284" y="55"/>
                    <a:pt x="285" y="55"/>
                    <a:pt x="283" y="56"/>
                  </a:cubicBezTo>
                  <a:cubicBezTo>
                    <a:pt x="282" y="56"/>
                    <a:pt x="285" y="56"/>
                    <a:pt x="281" y="57"/>
                  </a:cubicBezTo>
                  <a:cubicBezTo>
                    <a:pt x="281" y="58"/>
                    <a:pt x="283" y="57"/>
                    <a:pt x="284" y="57"/>
                  </a:cubicBezTo>
                  <a:cubicBezTo>
                    <a:pt x="283" y="57"/>
                    <a:pt x="283" y="57"/>
                    <a:pt x="284" y="57"/>
                  </a:cubicBezTo>
                  <a:close/>
                  <a:moveTo>
                    <a:pt x="279" y="43"/>
                  </a:moveTo>
                  <a:cubicBezTo>
                    <a:pt x="279" y="43"/>
                    <a:pt x="279" y="43"/>
                    <a:pt x="280" y="43"/>
                  </a:cubicBezTo>
                  <a:cubicBezTo>
                    <a:pt x="280" y="43"/>
                    <a:pt x="283" y="42"/>
                    <a:pt x="283" y="42"/>
                  </a:cubicBezTo>
                  <a:cubicBezTo>
                    <a:pt x="281" y="42"/>
                    <a:pt x="281" y="42"/>
                    <a:pt x="279" y="43"/>
                  </a:cubicBezTo>
                  <a:close/>
                  <a:moveTo>
                    <a:pt x="273" y="49"/>
                  </a:moveTo>
                  <a:cubicBezTo>
                    <a:pt x="277" y="47"/>
                    <a:pt x="276" y="49"/>
                    <a:pt x="277" y="48"/>
                  </a:cubicBezTo>
                  <a:cubicBezTo>
                    <a:pt x="278" y="48"/>
                    <a:pt x="278" y="48"/>
                    <a:pt x="278" y="47"/>
                  </a:cubicBezTo>
                  <a:cubicBezTo>
                    <a:pt x="276" y="48"/>
                    <a:pt x="274" y="48"/>
                    <a:pt x="273" y="49"/>
                  </a:cubicBezTo>
                  <a:close/>
                  <a:moveTo>
                    <a:pt x="274" y="62"/>
                  </a:moveTo>
                  <a:cubicBezTo>
                    <a:pt x="273" y="62"/>
                    <a:pt x="272" y="63"/>
                    <a:pt x="272" y="63"/>
                  </a:cubicBezTo>
                  <a:cubicBezTo>
                    <a:pt x="273" y="62"/>
                    <a:pt x="274" y="63"/>
                    <a:pt x="275" y="62"/>
                  </a:cubicBezTo>
                  <a:cubicBezTo>
                    <a:pt x="274" y="62"/>
                    <a:pt x="281" y="60"/>
                    <a:pt x="282" y="59"/>
                  </a:cubicBezTo>
                  <a:cubicBezTo>
                    <a:pt x="281" y="60"/>
                    <a:pt x="280" y="60"/>
                    <a:pt x="280" y="60"/>
                  </a:cubicBezTo>
                  <a:cubicBezTo>
                    <a:pt x="279" y="60"/>
                    <a:pt x="280" y="59"/>
                    <a:pt x="278" y="59"/>
                  </a:cubicBezTo>
                  <a:cubicBezTo>
                    <a:pt x="279" y="60"/>
                    <a:pt x="277" y="60"/>
                    <a:pt x="275" y="61"/>
                  </a:cubicBezTo>
                  <a:cubicBezTo>
                    <a:pt x="276" y="61"/>
                    <a:pt x="275" y="61"/>
                    <a:pt x="274" y="62"/>
                  </a:cubicBezTo>
                  <a:close/>
                  <a:moveTo>
                    <a:pt x="270" y="48"/>
                  </a:moveTo>
                  <a:cubicBezTo>
                    <a:pt x="270" y="49"/>
                    <a:pt x="273" y="48"/>
                    <a:pt x="276" y="47"/>
                  </a:cubicBezTo>
                  <a:cubicBezTo>
                    <a:pt x="273" y="47"/>
                    <a:pt x="273" y="46"/>
                    <a:pt x="271" y="47"/>
                  </a:cubicBezTo>
                  <a:cubicBezTo>
                    <a:pt x="272" y="47"/>
                    <a:pt x="274" y="47"/>
                    <a:pt x="270" y="48"/>
                  </a:cubicBezTo>
                  <a:close/>
                  <a:moveTo>
                    <a:pt x="276" y="60"/>
                  </a:moveTo>
                  <a:cubicBezTo>
                    <a:pt x="276" y="60"/>
                    <a:pt x="277" y="59"/>
                    <a:pt x="276" y="59"/>
                  </a:cubicBezTo>
                  <a:cubicBezTo>
                    <a:pt x="270" y="61"/>
                    <a:pt x="269" y="62"/>
                    <a:pt x="276" y="60"/>
                  </a:cubicBezTo>
                  <a:close/>
                  <a:moveTo>
                    <a:pt x="264" y="34"/>
                  </a:moveTo>
                  <a:cubicBezTo>
                    <a:pt x="262" y="34"/>
                    <a:pt x="261" y="35"/>
                    <a:pt x="261" y="35"/>
                  </a:cubicBezTo>
                  <a:cubicBezTo>
                    <a:pt x="263" y="35"/>
                    <a:pt x="265" y="34"/>
                    <a:pt x="265" y="34"/>
                  </a:cubicBezTo>
                  <a:cubicBezTo>
                    <a:pt x="264" y="34"/>
                    <a:pt x="264" y="34"/>
                    <a:pt x="264" y="34"/>
                  </a:cubicBezTo>
                  <a:close/>
                  <a:moveTo>
                    <a:pt x="248" y="40"/>
                  </a:moveTo>
                  <a:cubicBezTo>
                    <a:pt x="250" y="40"/>
                    <a:pt x="247" y="41"/>
                    <a:pt x="248" y="41"/>
                  </a:cubicBezTo>
                  <a:cubicBezTo>
                    <a:pt x="251" y="40"/>
                    <a:pt x="250" y="40"/>
                    <a:pt x="252" y="39"/>
                  </a:cubicBezTo>
                  <a:cubicBezTo>
                    <a:pt x="252" y="39"/>
                    <a:pt x="252" y="40"/>
                    <a:pt x="253" y="39"/>
                  </a:cubicBezTo>
                  <a:cubicBezTo>
                    <a:pt x="254" y="39"/>
                    <a:pt x="253" y="39"/>
                    <a:pt x="254" y="38"/>
                  </a:cubicBezTo>
                  <a:cubicBezTo>
                    <a:pt x="257" y="37"/>
                    <a:pt x="256" y="38"/>
                    <a:pt x="259" y="36"/>
                  </a:cubicBezTo>
                  <a:cubicBezTo>
                    <a:pt x="260" y="36"/>
                    <a:pt x="260" y="36"/>
                    <a:pt x="260" y="35"/>
                  </a:cubicBezTo>
                  <a:cubicBezTo>
                    <a:pt x="258" y="36"/>
                    <a:pt x="258" y="36"/>
                    <a:pt x="256" y="36"/>
                  </a:cubicBezTo>
                  <a:cubicBezTo>
                    <a:pt x="258" y="36"/>
                    <a:pt x="253" y="38"/>
                    <a:pt x="254" y="37"/>
                  </a:cubicBezTo>
                  <a:cubicBezTo>
                    <a:pt x="251" y="38"/>
                    <a:pt x="252" y="39"/>
                    <a:pt x="250" y="40"/>
                  </a:cubicBezTo>
                  <a:cubicBezTo>
                    <a:pt x="250" y="39"/>
                    <a:pt x="251" y="39"/>
                    <a:pt x="250" y="39"/>
                  </a:cubicBezTo>
                  <a:cubicBezTo>
                    <a:pt x="245" y="41"/>
                    <a:pt x="242" y="42"/>
                    <a:pt x="238" y="44"/>
                  </a:cubicBezTo>
                  <a:cubicBezTo>
                    <a:pt x="237" y="45"/>
                    <a:pt x="241" y="44"/>
                    <a:pt x="239" y="45"/>
                  </a:cubicBezTo>
                  <a:cubicBezTo>
                    <a:pt x="235" y="46"/>
                    <a:pt x="238" y="43"/>
                    <a:pt x="235" y="45"/>
                  </a:cubicBezTo>
                  <a:cubicBezTo>
                    <a:pt x="236" y="45"/>
                    <a:pt x="236" y="46"/>
                    <a:pt x="238" y="45"/>
                  </a:cubicBezTo>
                  <a:cubicBezTo>
                    <a:pt x="239" y="44"/>
                    <a:pt x="241" y="44"/>
                    <a:pt x="242" y="44"/>
                  </a:cubicBezTo>
                  <a:cubicBezTo>
                    <a:pt x="243" y="43"/>
                    <a:pt x="241" y="44"/>
                    <a:pt x="242" y="43"/>
                  </a:cubicBezTo>
                  <a:cubicBezTo>
                    <a:pt x="245" y="42"/>
                    <a:pt x="246" y="41"/>
                    <a:pt x="248" y="40"/>
                  </a:cubicBezTo>
                  <a:close/>
                  <a:moveTo>
                    <a:pt x="253" y="56"/>
                  </a:moveTo>
                  <a:cubicBezTo>
                    <a:pt x="253" y="57"/>
                    <a:pt x="253" y="57"/>
                    <a:pt x="254" y="57"/>
                  </a:cubicBezTo>
                  <a:cubicBezTo>
                    <a:pt x="257" y="55"/>
                    <a:pt x="256" y="56"/>
                    <a:pt x="258" y="55"/>
                  </a:cubicBezTo>
                  <a:cubicBezTo>
                    <a:pt x="258" y="55"/>
                    <a:pt x="263" y="53"/>
                    <a:pt x="264" y="52"/>
                  </a:cubicBezTo>
                  <a:cubicBezTo>
                    <a:pt x="260" y="53"/>
                    <a:pt x="255" y="56"/>
                    <a:pt x="253" y="56"/>
                  </a:cubicBezTo>
                  <a:close/>
                  <a:moveTo>
                    <a:pt x="264" y="64"/>
                  </a:moveTo>
                  <a:cubicBezTo>
                    <a:pt x="267" y="64"/>
                    <a:pt x="264" y="65"/>
                    <a:pt x="263" y="65"/>
                  </a:cubicBezTo>
                  <a:cubicBezTo>
                    <a:pt x="263" y="66"/>
                    <a:pt x="263" y="66"/>
                    <a:pt x="264" y="66"/>
                  </a:cubicBezTo>
                  <a:cubicBezTo>
                    <a:pt x="264" y="65"/>
                    <a:pt x="265" y="66"/>
                    <a:pt x="267" y="65"/>
                  </a:cubicBezTo>
                  <a:cubicBezTo>
                    <a:pt x="268" y="64"/>
                    <a:pt x="268" y="64"/>
                    <a:pt x="268" y="63"/>
                  </a:cubicBezTo>
                  <a:cubicBezTo>
                    <a:pt x="267" y="64"/>
                    <a:pt x="265" y="63"/>
                    <a:pt x="264" y="64"/>
                  </a:cubicBezTo>
                  <a:close/>
                  <a:moveTo>
                    <a:pt x="261" y="65"/>
                  </a:moveTo>
                  <a:cubicBezTo>
                    <a:pt x="261" y="65"/>
                    <a:pt x="261" y="65"/>
                    <a:pt x="261" y="65"/>
                  </a:cubicBezTo>
                  <a:cubicBezTo>
                    <a:pt x="263" y="65"/>
                    <a:pt x="266" y="63"/>
                    <a:pt x="264" y="63"/>
                  </a:cubicBezTo>
                  <a:cubicBezTo>
                    <a:pt x="264" y="64"/>
                    <a:pt x="263" y="64"/>
                    <a:pt x="261" y="65"/>
                  </a:cubicBezTo>
                  <a:close/>
                  <a:moveTo>
                    <a:pt x="253" y="68"/>
                  </a:moveTo>
                  <a:cubicBezTo>
                    <a:pt x="255" y="68"/>
                    <a:pt x="258" y="67"/>
                    <a:pt x="259" y="67"/>
                  </a:cubicBezTo>
                  <a:cubicBezTo>
                    <a:pt x="258" y="67"/>
                    <a:pt x="261" y="66"/>
                    <a:pt x="260" y="66"/>
                  </a:cubicBezTo>
                  <a:cubicBezTo>
                    <a:pt x="257" y="67"/>
                    <a:pt x="256" y="67"/>
                    <a:pt x="253" y="68"/>
                  </a:cubicBezTo>
                  <a:close/>
                  <a:moveTo>
                    <a:pt x="256" y="64"/>
                  </a:moveTo>
                  <a:cubicBezTo>
                    <a:pt x="258" y="64"/>
                    <a:pt x="255" y="65"/>
                    <a:pt x="257" y="65"/>
                  </a:cubicBezTo>
                  <a:cubicBezTo>
                    <a:pt x="258" y="64"/>
                    <a:pt x="257" y="64"/>
                    <a:pt x="258" y="63"/>
                  </a:cubicBezTo>
                  <a:lnTo>
                    <a:pt x="256" y="64"/>
                  </a:lnTo>
                  <a:close/>
                  <a:moveTo>
                    <a:pt x="249" y="75"/>
                  </a:moveTo>
                  <a:cubicBezTo>
                    <a:pt x="249" y="75"/>
                    <a:pt x="249" y="75"/>
                    <a:pt x="248" y="75"/>
                  </a:cubicBezTo>
                  <a:cubicBezTo>
                    <a:pt x="247" y="75"/>
                    <a:pt x="250" y="73"/>
                    <a:pt x="247" y="74"/>
                  </a:cubicBezTo>
                  <a:cubicBezTo>
                    <a:pt x="250" y="74"/>
                    <a:pt x="243" y="77"/>
                    <a:pt x="246" y="77"/>
                  </a:cubicBezTo>
                  <a:cubicBezTo>
                    <a:pt x="246" y="77"/>
                    <a:pt x="247" y="76"/>
                    <a:pt x="247" y="76"/>
                  </a:cubicBezTo>
                  <a:cubicBezTo>
                    <a:pt x="246" y="77"/>
                    <a:pt x="246" y="77"/>
                    <a:pt x="247" y="77"/>
                  </a:cubicBezTo>
                  <a:cubicBezTo>
                    <a:pt x="249" y="75"/>
                    <a:pt x="255" y="74"/>
                    <a:pt x="257" y="72"/>
                  </a:cubicBezTo>
                  <a:cubicBezTo>
                    <a:pt x="255" y="72"/>
                    <a:pt x="252" y="74"/>
                    <a:pt x="249" y="75"/>
                  </a:cubicBezTo>
                  <a:close/>
                  <a:moveTo>
                    <a:pt x="248" y="62"/>
                  </a:moveTo>
                  <a:cubicBezTo>
                    <a:pt x="250" y="61"/>
                    <a:pt x="251" y="61"/>
                    <a:pt x="251" y="60"/>
                  </a:cubicBezTo>
                  <a:cubicBezTo>
                    <a:pt x="249" y="61"/>
                    <a:pt x="248" y="62"/>
                    <a:pt x="248" y="62"/>
                  </a:cubicBezTo>
                  <a:close/>
                  <a:moveTo>
                    <a:pt x="246" y="67"/>
                  </a:moveTo>
                  <a:cubicBezTo>
                    <a:pt x="243" y="68"/>
                    <a:pt x="245" y="69"/>
                    <a:pt x="248" y="68"/>
                  </a:cubicBezTo>
                  <a:cubicBezTo>
                    <a:pt x="248" y="67"/>
                    <a:pt x="246" y="68"/>
                    <a:pt x="246" y="67"/>
                  </a:cubicBezTo>
                  <a:close/>
                  <a:moveTo>
                    <a:pt x="244" y="65"/>
                  </a:moveTo>
                  <a:cubicBezTo>
                    <a:pt x="243" y="65"/>
                    <a:pt x="245" y="64"/>
                    <a:pt x="245" y="63"/>
                  </a:cubicBezTo>
                  <a:cubicBezTo>
                    <a:pt x="242" y="64"/>
                    <a:pt x="242" y="66"/>
                    <a:pt x="244" y="65"/>
                  </a:cubicBezTo>
                  <a:close/>
                  <a:moveTo>
                    <a:pt x="241" y="72"/>
                  </a:moveTo>
                  <a:cubicBezTo>
                    <a:pt x="241" y="72"/>
                    <a:pt x="241" y="71"/>
                    <a:pt x="240" y="71"/>
                  </a:cubicBezTo>
                  <a:cubicBezTo>
                    <a:pt x="240" y="72"/>
                    <a:pt x="239" y="72"/>
                    <a:pt x="239" y="72"/>
                  </a:cubicBezTo>
                  <a:cubicBezTo>
                    <a:pt x="239" y="72"/>
                    <a:pt x="238" y="73"/>
                    <a:pt x="238" y="73"/>
                  </a:cubicBezTo>
                  <a:cubicBezTo>
                    <a:pt x="242" y="71"/>
                    <a:pt x="237" y="74"/>
                    <a:pt x="239" y="74"/>
                  </a:cubicBezTo>
                  <a:cubicBezTo>
                    <a:pt x="243" y="71"/>
                    <a:pt x="246" y="72"/>
                    <a:pt x="248" y="70"/>
                  </a:cubicBezTo>
                  <a:cubicBezTo>
                    <a:pt x="245" y="70"/>
                    <a:pt x="241" y="73"/>
                    <a:pt x="239" y="73"/>
                  </a:cubicBezTo>
                  <a:cubicBezTo>
                    <a:pt x="239" y="73"/>
                    <a:pt x="240" y="72"/>
                    <a:pt x="241" y="72"/>
                  </a:cubicBezTo>
                  <a:close/>
                  <a:moveTo>
                    <a:pt x="239" y="71"/>
                  </a:moveTo>
                  <a:cubicBezTo>
                    <a:pt x="236" y="72"/>
                    <a:pt x="237" y="73"/>
                    <a:pt x="236" y="74"/>
                  </a:cubicBezTo>
                  <a:cubicBezTo>
                    <a:pt x="238" y="73"/>
                    <a:pt x="239" y="72"/>
                    <a:pt x="239" y="71"/>
                  </a:cubicBezTo>
                  <a:close/>
                  <a:moveTo>
                    <a:pt x="226" y="49"/>
                  </a:moveTo>
                  <a:cubicBezTo>
                    <a:pt x="226" y="48"/>
                    <a:pt x="225" y="49"/>
                    <a:pt x="227" y="47"/>
                  </a:cubicBezTo>
                  <a:cubicBezTo>
                    <a:pt x="225" y="49"/>
                    <a:pt x="222" y="49"/>
                    <a:pt x="221" y="51"/>
                  </a:cubicBezTo>
                  <a:cubicBezTo>
                    <a:pt x="225" y="49"/>
                    <a:pt x="224" y="50"/>
                    <a:pt x="226" y="50"/>
                  </a:cubicBezTo>
                  <a:cubicBezTo>
                    <a:pt x="224" y="51"/>
                    <a:pt x="224" y="51"/>
                    <a:pt x="222" y="51"/>
                  </a:cubicBezTo>
                  <a:cubicBezTo>
                    <a:pt x="223" y="52"/>
                    <a:pt x="227" y="50"/>
                    <a:pt x="230" y="49"/>
                  </a:cubicBezTo>
                  <a:cubicBezTo>
                    <a:pt x="230" y="48"/>
                    <a:pt x="230" y="48"/>
                    <a:pt x="231" y="47"/>
                  </a:cubicBezTo>
                  <a:cubicBezTo>
                    <a:pt x="231" y="47"/>
                    <a:pt x="231" y="48"/>
                    <a:pt x="233" y="47"/>
                  </a:cubicBezTo>
                  <a:cubicBezTo>
                    <a:pt x="233" y="46"/>
                    <a:pt x="233" y="46"/>
                    <a:pt x="233" y="46"/>
                  </a:cubicBezTo>
                  <a:cubicBezTo>
                    <a:pt x="229" y="48"/>
                    <a:pt x="228" y="48"/>
                    <a:pt x="226" y="49"/>
                  </a:cubicBezTo>
                  <a:close/>
                  <a:moveTo>
                    <a:pt x="235" y="57"/>
                  </a:moveTo>
                  <a:cubicBezTo>
                    <a:pt x="233" y="58"/>
                    <a:pt x="231" y="59"/>
                    <a:pt x="230" y="59"/>
                  </a:cubicBezTo>
                  <a:cubicBezTo>
                    <a:pt x="228" y="60"/>
                    <a:pt x="231" y="59"/>
                    <a:pt x="232" y="59"/>
                  </a:cubicBezTo>
                  <a:cubicBezTo>
                    <a:pt x="232" y="59"/>
                    <a:pt x="231" y="59"/>
                    <a:pt x="233" y="58"/>
                  </a:cubicBezTo>
                  <a:cubicBezTo>
                    <a:pt x="233" y="58"/>
                    <a:pt x="233" y="59"/>
                    <a:pt x="232" y="59"/>
                  </a:cubicBezTo>
                  <a:cubicBezTo>
                    <a:pt x="234" y="58"/>
                    <a:pt x="236" y="58"/>
                    <a:pt x="236" y="57"/>
                  </a:cubicBezTo>
                  <a:cubicBezTo>
                    <a:pt x="235" y="57"/>
                    <a:pt x="235" y="57"/>
                    <a:pt x="235" y="57"/>
                  </a:cubicBezTo>
                  <a:close/>
                  <a:moveTo>
                    <a:pt x="235" y="64"/>
                  </a:moveTo>
                  <a:cubicBezTo>
                    <a:pt x="237" y="63"/>
                    <a:pt x="235" y="65"/>
                    <a:pt x="235" y="65"/>
                  </a:cubicBezTo>
                  <a:cubicBezTo>
                    <a:pt x="238" y="64"/>
                    <a:pt x="238" y="64"/>
                    <a:pt x="238" y="63"/>
                  </a:cubicBezTo>
                  <a:cubicBezTo>
                    <a:pt x="237" y="64"/>
                    <a:pt x="235" y="64"/>
                    <a:pt x="235" y="64"/>
                  </a:cubicBezTo>
                  <a:close/>
                  <a:moveTo>
                    <a:pt x="230" y="61"/>
                  </a:moveTo>
                  <a:cubicBezTo>
                    <a:pt x="230" y="61"/>
                    <a:pt x="228" y="63"/>
                    <a:pt x="231" y="62"/>
                  </a:cubicBezTo>
                  <a:cubicBezTo>
                    <a:pt x="230" y="62"/>
                    <a:pt x="232" y="60"/>
                    <a:pt x="232" y="60"/>
                  </a:cubicBezTo>
                  <a:cubicBezTo>
                    <a:pt x="231" y="60"/>
                    <a:pt x="230" y="61"/>
                    <a:pt x="230" y="61"/>
                  </a:cubicBezTo>
                  <a:close/>
                  <a:moveTo>
                    <a:pt x="227" y="61"/>
                  </a:moveTo>
                  <a:cubicBezTo>
                    <a:pt x="227" y="62"/>
                    <a:pt x="227" y="62"/>
                    <a:pt x="227" y="62"/>
                  </a:cubicBezTo>
                  <a:cubicBezTo>
                    <a:pt x="228" y="61"/>
                    <a:pt x="229" y="60"/>
                    <a:pt x="230" y="60"/>
                  </a:cubicBezTo>
                  <a:cubicBezTo>
                    <a:pt x="230" y="60"/>
                    <a:pt x="229" y="60"/>
                    <a:pt x="227" y="61"/>
                  </a:cubicBezTo>
                  <a:close/>
                  <a:moveTo>
                    <a:pt x="225" y="71"/>
                  </a:moveTo>
                  <a:cubicBezTo>
                    <a:pt x="228" y="69"/>
                    <a:pt x="229" y="68"/>
                    <a:pt x="232" y="66"/>
                  </a:cubicBezTo>
                  <a:cubicBezTo>
                    <a:pt x="230" y="67"/>
                    <a:pt x="232" y="66"/>
                    <a:pt x="232" y="65"/>
                  </a:cubicBezTo>
                  <a:cubicBezTo>
                    <a:pt x="230" y="67"/>
                    <a:pt x="226" y="67"/>
                    <a:pt x="226" y="68"/>
                  </a:cubicBezTo>
                  <a:cubicBezTo>
                    <a:pt x="227" y="69"/>
                    <a:pt x="228" y="67"/>
                    <a:pt x="230" y="67"/>
                  </a:cubicBezTo>
                  <a:cubicBezTo>
                    <a:pt x="230" y="67"/>
                    <a:pt x="231" y="67"/>
                    <a:pt x="231" y="67"/>
                  </a:cubicBezTo>
                  <a:cubicBezTo>
                    <a:pt x="228" y="69"/>
                    <a:pt x="225" y="70"/>
                    <a:pt x="225" y="71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2"/>
                    <a:pt x="226" y="73"/>
                  </a:cubicBezTo>
                  <a:cubicBezTo>
                    <a:pt x="227" y="74"/>
                    <a:pt x="227" y="74"/>
                    <a:pt x="227" y="74"/>
                  </a:cubicBezTo>
                  <a:cubicBezTo>
                    <a:pt x="228" y="73"/>
                    <a:pt x="231" y="72"/>
                    <a:pt x="230" y="72"/>
                  </a:cubicBezTo>
                  <a:lnTo>
                    <a:pt x="228" y="73"/>
                  </a:lnTo>
                  <a:close/>
                  <a:moveTo>
                    <a:pt x="221" y="77"/>
                  </a:moveTo>
                  <a:cubicBezTo>
                    <a:pt x="221" y="77"/>
                    <a:pt x="224" y="76"/>
                    <a:pt x="225" y="76"/>
                  </a:cubicBezTo>
                  <a:cubicBezTo>
                    <a:pt x="224" y="77"/>
                    <a:pt x="222" y="78"/>
                    <a:pt x="221" y="79"/>
                  </a:cubicBezTo>
                  <a:cubicBezTo>
                    <a:pt x="223" y="78"/>
                    <a:pt x="225" y="77"/>
                    <a:pt x="227" y="76"/>
                  </a:cubicBezTo>
                  <a:cubicBezTo>
                    <a:pt x="228" y="75"/>
                    <a:pt x="227" y="75"/>
                    <a:pt x="226" y="74"/>
                  </a:cubicBezTo>
                  <a:cubicBezTo>
                    <a:pt x="224" y="75"/>
                    <a:pt x="223" y="76"/>
                    <a:pt x="222" y="77"/>
                  </a:cubicBezTo>
                  <a:cubicBezTo>
                    <a:pt x="222" y="76"/>
                    <a:pt x="221" y="76"/>
                    <a:pt x="221" y="77"/>
                  </a:cubicBezTo>
                  <a:close/>
                  <a:moveTo>
                    <a:pt x="224" y="73"/>
                  </a:moveTo>
                  <a:cubicBezTo>
                    <a:pt x="220" y="76"/>
                    <a:pt x="220" y="76"/>
                    <a:pt x="220" y="76"/>
                  </a:cubicBezTo>
                  <a:cubicBezTo>
                    <a:pt x="222" y="76"/>
                    <a:pt x="221" y="76"/>
                    <a:pt x="224" y="75"/>
                  </a:cubicBezTo>
                  <a:cubicBezTo>
                    <a:pt x="223" y="74"/>
                    <a:pt x="226" y="73"/>
                    <a:pt x="224" y="73"/>
                  </a:cubicBezTo>
                  <a:close/>
                  <a:moveTo>
                    <a:pt x="206" y="64"/>
                  </a:moveTo>
                  <a:cubicBezTo>
                    <a:pt x="207" y="65"/>
                    <a:pt x="208" y="64"/>
                    <a:pt x="207" y="65"/>
                  </a:cubicBezTo>
                  <a:cubicBezTo>
                    <a:pt x="212" y="62"/>
                    <a:pt x="208" y="64"/>
                    <a:pt x="209" y="63"/>
                  </a:cubicBezTo>
                  <a:cubicBezTo>
                    <a:pt x="210" y="62"/>
                    <a:pt x="210" y="63"/>
                    <a:pt x="212" y="62"/>
                  </a:cubicBezTo>
                  <a:cubicBezTo>
                    <a:pt x="212" y="61"/>
                    <a:pt x="209" y="62"/>
                    <a:pt x="206" y="64"/>
                  </a:cubicBezTo>
                  <a:close/>
                  <a:moveTo>
                    <a:pt x="197" y="73"/>
                  </a:moveTo>
                  <a:cubicBezTo>
                    <a:pt x="198" y="73"/>
                    <a:pt x="198" y="72"/>
                    <a:pt x="198" y="73"/>
                  </a:cubicBezTo>
                  <a:cubicBezTo>
                    <a:pt x="199" y="72"/>
                    <a:pt x="200" y="71"/>
                    <a:pt x="200" y="71"/>
                  </a:cubicBezTo>
                  <a:cubicBezTo>
                    <a:pt x="198" y="72"/>
                    <a:pt x="201" y="70"/>
                    <a:pt x="200" y="70"/>
                  </a:cubicBezTo>
                  <a:cubicBezTo>
                    <a:pt x="197" y="72"/>
                    <a:pt x="200" y="72"/>
                    <a:pt x="197" y="73"/>
                  </a:cubicBezTo>
                  <a:close/>
                  <a:moveTo>
                    <a:pt x="196" y="70"/>
                  </a:moveTo>
                  <a:cubicBezTo>
                    <a:pt x="196" y="71"/>
                    <a:pt x="198" y="69"/>
                    <a:pt x="197" y="71"/>
                  </a:cubicBezTo>
                  <a:cubicBezTo>
                    <a:pt x="200" y="69"/>
                    <a:pt x="198" y="68"/>
                    <a:pt x="196" y="70"/>
                  </a:cubicBezTo>
                  <a:close/>
                  <a:moveTo>
                    <a:pt x="191" y="75"/>
                  </a:moveTo>
                  <a:cubicBezTo>
                    <a:pt x="192" y="74"/>
                    <a:pt x="194" y="72"/>
                    <a:pt x="192" y="73"/>
                  </a:cubicBezTo>
                  <a:cubicBezTo>
                    <a:pt x="192" y="74"/>
                    <a:pt x="189" y="75"/>
                    <a:pt x="191" y="75"/>
                  </a:cubicBezTo>
                  <a:close/>
                  <a:moveTo>
                    <a:pt x="187" y="76"/>
                  </a:moveTo>
                  <a:cubicBezTo>
                    <a:pt x="186" y="77"/>
                    <a:pt x="184" y="78"/>
                    <a:pt x="185" y="79"/>
                  </a:cubicBezTo>
                  <a:cubicBezTo>
                    <a:pt x="185" y="78"/>
                    <a:pt x="187" y="77"/>
                    <a:pt x="187" y="78"/>
                  </a:cubicBezTo>
                  <a:cubicBezTo>
                    <a:pt x="186" y="78"/>
                    <a:pt x="187" y="78"/>
                    <a:pt x="188" y="77"/>
                  </a:cubicBezTo>
                  <a:cubicBezTo>
                    <a:pt x="189" y="76"/>
                    <a:pt x="189" y="76"/>
                    <a:pt x="187" y="76"/>
                  </a:cubicBezTo>
                  <a:close/>
                  <a:moveTo>
                    <a:pt x="186" y="75"/>
                  </a:moveTo>
                  <a:cubicBezTo>
                    <a:pt x="185" y="76"/>
                    <a:pt x="184" y="77"/>
                    <a:pt x="184" y="77"/>
                  </a:cubicBezTo>
                  <a:cubicBezTo>
                    <a:pt x="183" y="78"/>
                    <a:pt x="188" y="76"/>
                    <a:pt x="188" y="75"/>
                  </a:cubicBezTo>
                  <a:cubicBezTo>
                    <a:pt x="186" y="76"/>
                    <a:pt x="187" y="75"/>
                    <a:pt x="186" y="75"/>
                  </a:cubicBezTo>
                  <a:close/>
                  <a:moveTo>
                    <a:pt x="186" y="95"/>
                  </a:moveTo>
                  <a:cubicBezTo>
                    <a:pt x="187" y="94"/>
                    <a:pt x="186" y="95"/>
                    <a:pt x="186" y="95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2" y="92"/>
                    <a:pt x="191" y="93"/>
                    <a:pt x="193" y="92"/>
                  </a:cubicBezTo>
                  <a:cubicBezTo>
                    <a:pt x="192" y="92"/>
                    <a:pt x="195" y="91"/>
                    <a:pt x="195" y="90"/>
                  </a:cubicBezTo>
                  <a:cubicBezTo>
                    <a:pt x="194" y="91"/>
                    <a:pt x="193" y="90"/>
                    <a:pt x="192" y="91"/>
                  </a:cubicBezTo>
                  <a:cubicBezTo>
                    <a:pt x="190" y="93"/>
                    <a:pt x="187" y="94"/>
                    <a:pt x="186" y="95"/>
                  </a:cubicBezTo>
                  <a:close/>
                  <a:moveTo>
                    <a:pt x="178" y="81"/>
                  </a:moveTo>
                  <a:cubicBezTo>
                    <a:pt x="176" y="83"/>
                    <a:pt x="179" y="82"/>
                    <a:pt x="180" y="81"/>
                  </a:cubicBezTo>
                  <a:cubicBezTo>
                    <a:pt x="181" y="80"/>
                    <a:pt x="183" y="79"/>
                    <a:pt x="183" y="79"/>
                  </a:cubicBezTo>
                  <a:cubicBezTo>
                    <a:pt x="180" y="81"/>
                    <a:pt x="183" y="78"/>
                    <a:pt x="178" y="81"/>
                  </a:cubicBezTo>
                  <a:close/>
                  <a:moveTo>
                    <a:pt x="182" y="80"/>
                  </a:moveTo>
                  <a:cubicBezTo>
                    <a:pt x="182" y="81"/>
                    <a:pt x="178" y="83"/>
                    <a:pt x="179" y="83"/>
                  </a:cubicBezTo>
                  <a:cubicBezTo>
                    <a:pt x="181" y="82"/>
                    <a:pt x="182" y="82"/>
                    <a:pt x="183" y="81"/>
                  </a:cubicBezTo>
                  <a:cubicBezTo>
                    <a:pt x="180" y="82"/>
                    <a:pt x="186" y="79"/>
                    <a:pt x="182" y="80"/>
                  </a:cubicBezTo>
                  <a:close/>
                  <a:moveTo>
                    <a:pt x="182" y="82"/>
                  </a:moveTo>
                  <a:cubicBezTo>
                    <a:pt x="180" y="84"/>
                    <a:pt x="178" y="86"/>
                    <a:pt x="180" y="86"/>
                  </a:cubicBezTo>
                  <a:cubicBezTo>
                    <a:pt x="180" y="85"/>
                    <a:pt x="183" y="83"/>
                    <a:pt x="181" y="85"/>
                  </a:cubicBezTo>
                  <a:cubicBezTo>
                    <a:pt x="186" y="82"/>
                    <a:pt x="180" y="85"/>
                    <a:pt x="183" y="82"/>
                  </a:cubicBezTo>
                  <a:cubicBezTo>
                    <a:pt x="182" y="82"/>
                    <a:pt x="182" y="83"/>
                    <a:pt x="182" y="82"/>
                  </a:cubicBezTo>
                  <a:close/>
                  <a:moveTo>
                    <a:pt x="165" y="91"/>
                  </a:moveTo>
                  <a:cubicBezTo>
                    <a:pt x="163" y="92"/>
                    <a:pt x="163" y="92"/>
                    <a:pt x="163" y="93"/>
                  </a:cubicBezTo>
                  <a:cubicBezTo>
                    <a:pt x="163" y="92"/>
                    <a:pt x="159" y="95"/>
                    <a:pt x="158" y="95"/>
                  </a:cubicBezTo>
                  <a:cubicBezTo>
                    <a:pt x="159" y="96"/>
                    <a:pt x="163" y="93"/>
                    <a:pt x="166" y="91"/>
                  </a:cubicBezTo>
                  <a:cubicBezTo>
                    <a:pt x="165" y="91"/>
                    <a:pt x="167" y="90"/>
                    <a:pt x="165" y="91"/>
                  </a:cubicBezTo>
                  <a:close/>
                  <a:moveTo>
                    <a:pt x="167" y="91"/>
                  </a:moveTo>
                  <a:cubicBezTo>
                    <a:pt x="169" y="90"/>
                    <a:pt x="169" y="90"/>
                    <a:pt x="171" y="90"/>
                  </a:cubicBezTo>
                  <a:cubicBezTo>
                    <a:pt x="171" y="88"/>
                    <a:pt x="176" y="85"/>
                    <a:pt x="178" y="83"/>
                  </a:cubicBezTo>
                  <a:cubicBezTo>
                    <a:pt x="176" y="84"/>
                    <a:pt x="176" y="82"/>
                    <a:pt x="174" y="84"/>
                  </a:cubicBezTo>
                  <a:cubicBezTo>
                    <a:pt x="175" y="85"/>
                    <a:pt x="170" y="87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6" y="90"/>
                    <a:pt x="167" y="90"/>
                    <a:pt x="167" y="91"/>
                  </a:cubicBezTo>
                  <a:close/>
                  <a:moveTo>
                    <a:pt x="173" y="93"/>
                  </a:moveTo>
                  <a:cubicBezTo>
                    <a:pt x="174" y="92"/>
                    <a:pt x="173" y="94"/>
                    <a:pt x="176" y="92"/>
                  </a:cubicBezTo>
                  <a:cubicBezTo>
                    <a:pt x="176" y="91"/>
                    <a:pt x="175" y="92"/>
                    <a:pt x="176" y="91"/>
                  </a:cubicBezTo>
                  <a:cubicBezTo>
                    <a:pt x="174" y="92"/>
                    <a:pt x="173" y="92"/>
                    <a:pt x="173" y="93"/>
                  </a:cubicBezTo>
                  <a:close/>
                  <a:moveTo>
                    <a:pt x="174" y="104"/>
                  </a:moveTo>
                  <a:cubicBezTo>
                    <a:pt x="174" y="105"/>
                    <a:pt x="181" y="100"/>
                    <a:pt x="180" y="100"/>
                  </a:cubicBezTo>
                  <a:cubicBezTo>
                    <a:pt x="177" y="102"/>
                    <a:pt x="177" y="103"/>
                    <a:pt x="174" y="104"/>
                  </a:cubicBezTo>
                  <a:close/>
                  <a:moveTo>
                    <a:pt x="164" y="99"/>
                  </a:moveTo>
                  <a:cubicBezTo>
                    <a:pt x="166" y="98"/>
                    <a:pt x="169" y="96"/>
                    <a:pt x="170" y="95"/>
                  </a:cubicBezTo>
                  <a:cubicBezTo>
                    <a:pt x="167" y="97"/>
                    <a:pt x="165" y="97"/>
                    <a:pt x="164" y="99"/>
                  </a:cubicBezTo>
                  <a:close/>
                  <a:moveTo>
                    <a:pt x="159" y="99"/>
                  </a:moveTo>
                  <a:cubicBezTo>
                    <a:pt x="159" y="100"/>
                    <a:pt x="158" y="100"/>
                    <a:pt x="158" y="100"/>
                  </a:cubicBezTo>
                  <a:cubicBezTo>
                    <a:pt x="160" y="99"/>
                    <a:pt x="160" y="98"/>
                    <a:pt x="161" y="97"/>
                  </a:cubicBezTo>
                  <a:cubicBezTo>
                    <a:pt x="161" y="97"/>
                    <a:pt x="161" y="98"/>
                    <a:pt x="162" y="97"/>
                  </a:cubicBezTo>
                  <a:cubicBezTo>
                    <a:pt x="163" y="96"/>
                    <a:pt x="162" y="97"/>
                    <a:pt x="162" y="97"/>
                  </a:cubicBezTo>
                  <a:cubicBezTo>
                    <a:pt x="158" y="99"/>
                    <a:pt x="158" y="99"/>
                    <a:pt x="158" y="99"/>
                  </a:cubicBezTo>
                  <a:cubicBezTo>
                    <a:pt x="158" y="100"/>
                    <a:pt x="157" y="102"/>
                    <a:pt x="159" y="99"/>
                  </a:cubicBezTo>
                  <a:close/>
                  <a:moveTo>
                    <a:pt x="153" y="99"/>
                  </a:moveTo>
                  <a:cubicBezTo>
                    <a:pt x="153" y="99"/>
                    <a:pt x="152" y="100"/>
                    <a:pt x="153" y="101"/>
                  </a:cubicBezTo>
                  <a:cubicBezTo>
                    <a:pt x="151" y="101"/>
                    <a:pt x="149" y="103"/>
                    <a:pt x="150" y="103"/>
                  </a:cubicBezTo>
                  <a:cubicBezTo>
                    <a:pt x="154" y="100"/>
                    <a:pt x="153" y="100"/>
                    <a:pt x="156" y="98"/>
                  </a:cubicBezTo>
                  <a:cubicBezTo>
                    <a:pt x="155" y="98"/>
                    <a:pt x="155" y="98"/>
                    <a:pt x="154" y="98"/>
                  </a:cubicBezTo>
                  <a:cubicBezTo>
                    <a:pt x="154" y="100"/>
                    <a:pt x="154" y="98"/>
                    <a:pt x="153" y="99"/>
                  </a:cubicBezTo>
                  <a:close/>
                  <a:moveTo>
                    <a:pt x="160" y="120"/>
                  </a:moveTo>
                  <a:cubicBezTo>
                    <a:pt x="160" y="120"/>
                    <a:pt x="160" y="121"/>
                    <a:pt x="161" y="120"/>
                  </a:cubicBezTo>
                  <a:cubicBezTo>
                    <a:pt x="162" y="119"/>
                    <a:pt x="165" y="116"/>
                    <a:pt x="163" y="117"/>
                  </a:cubicBezTo>
                  <a:cubicBezTo>
                    <a:pt x="163" y="117"/>
                    <a:pt x="162" y="119"/>
                    <a:pt x="160" y="120"/>
                  </a:cubicBezTo>
                  <a:close/>
                  <a:moveTo>
                    <a:pt x="150" y="106"/>
                  </a:moveTo>
                  <a:cubicBezTo>
                    <a:pt x="148" y="108"/>
                    <a:pt x="154" y="103"/>
                    <a:pt x="151" y="106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3"/>
                    <a:pt x="153" y="104"/>
                    <a:pt x="154" y="103"/>
                  </a:cubicBezTo>
                  <a:cubicBezTo>
                    <a:pt x="151" y="105"/>
                    <a:pt x="151" y="105"/>
                    <a:pt x="150" y="106"/>
                  </a:cubicBezTo>
                  <a:close/>
                  <a:moveTo>
                    <a:pt x="146" y="105"/>
                  </a:moveTo>
                  <a:cubicBezTo>
                    <a:pt x="142" y="108"/>
                    <a:pt x="147" y="106"/>
                    <a:pt x="145" y="108"/>
                  </a:cubicBezTo>
                  <a:cubicBezTo>
                    <a:pt x="147" y="106"/>
                    <a:pt x="146" y="106"/>
                    <a:pt x="149" y="104"/>
                  </a:cubicBezTo>
                  <a:cubicBezTo>
                    <a:pt x="148" y="104"/>
                    <a:pt x="149" y="103"/>
                    <a:pt x="149" y="103"/>
                  </a:cubicBezTo>
                  <a:cubicBezTo>
                    <a:pt x="145" y="105"/>
                    <a:pt x="149" y="103"/>
                    <a:pt x="146" y="106"/>
                  </a:cubicBezTo>
                  <a:cubicBezTo>
                    <a:pt x="146" y="105"/>
                    <a:pt x="147" y="104"/>
                    <a:pt x="146" y="105"/>
                  </a:cubicBezTo>
                  <a:close/>
                  <a:moveTo>
                    <a:pt x="153" y="120"/>
                  </a:moveTo>
                  <a:cubicBezTo>
                    <a:pt x="156" y="118"/>
                    <a:pt x="154" y="119"/>
                    <a:pt x="157" y="116"/>
                  </a:cubicBezTo>
                  <a:cubicBezTo>
                    <a:pt x="156" y="117"/>
                    <a:pt x="154" y="118"/>
                    <a:pt x="152" y="119"/>
                  </a:cubicBezTo>
                  <a:cubicBezTo>
                    <a:pt x="154" y="119"/>
                    <a:pt x="151" y="121"/>
                    <a:pt x="149" y="122"/>
                  </a:cubicBezTo>
                  <a:cubicBezTo>
                    <a:pt x="148" y="124"/>
                    <a:pt x="152" y="120"/>
                    <a:pt x="151" y="122"/>
                  </a:cubicBezTo>
                  <a:cubicBezTo>
                    <a:pt x="153" y="120"/>
                    <a:pt x="153" y="119"/>
                    <a:pt x="154" y="119"/>
                  </a:cubicBezTo>
                  <a:cubicBezTo>
                    <a:pt x="154" y="119"/>
                    <a:pt x="153" y="120"/>
                    <a:pt x="153" y="120"/>
                  </a:cubicBezTo>
                  <a:close/>
                  <a:moveTo>
                    <a:pt x="136" y="117"/>
                  </a:moveTo>
                  <a:cubicBezTo>
                    <a:pt x="139" y="115"/>
                    <a:pt x="135" y="118"/>
                    <a:pt x="135" y="118"/>
                  </a:cubicBezTo>
                  <a:cubicBezTo>
                    <a:pt x="138" y="116"/>
                    <a:pt x="140" y="115"/>
                    <a:pt x="142" y="113"/>
                  </a:cubicBezTo>
                  <a:cubicBezTo>
                    <a:pt x="142" y="112"/>
                    <a:pt x="147" y="109"/>
                    <a:pt x="148" y="107"/>
                  </a:cubicBezTo>
                  <a:cubicBezTo>
                    <a:pt x="147" y="108"/>
                    <a:pt x="146" y="108"/>
                    <a:pt x="146" y="108"/>
                  </a:cubicBezTo>
                  <a:cubicBezTo>
                    <a:pt x="144" y="109"/>
                    <a:pt x="144" y="110"/>
                    <a:pt x="142" y="111"/>
                  </a:cubicBezTo>
                  <a:cubicBezTo>
                    <a:pt x="141" y="113"/>
                    <a:pt x="142" y="113"/>
                    <a:pt x="141" y="113"/>
                  </a:cubicBezTo>
                  <a:cubicBezTo>
                    <a:pt x="140" y="113"/>
                    <a:pt x="136" y="116"/>
                    <a:pt x="136" y="117"/>
                  </a:cubicBezTo>
                  <a:close/>
                  <a:moveTo>
                    <a:pt x="153" y="123"/>
                  </a:moveTo>
                  <a:cubicBezTo>
                    <a:pt x="154" y="123"/>
                    <a:pt x="157" y="120"/>
                    <a:pt x="156" y="120"/>
                  </a:cubicBezTo>
                  <a:cubicBezTo>
                    <a:pt x="155" y="121"/>
                    <a:pt x="152" y="123"/>
                    <a:pt x="153" y="123"/>
                  </a:cubicBezTo>
                  <a:close/>
                  <a:moveTo>
                    <a:pt x="137" y="109"/>
                  </a:moveTo>
                  <a:cubicBezTo>
                    <a:pt x="139" y="108"/>
                    <a:pt x="141" y="106"/>
                    <a:pt x="141" y="106"/>
                  </a:cubicBezTo>
                  <a:cubicBezTo>
                    <a:pt x="139" y="107"/>
                    <a:pt x="137" y="109"/>
                    <a:pt x="137" y="109"/>
                  </a:cubicBezTo>
                  <a:close/>
                  <a:moveTo>
                    <a:pt x="136" y="114"/>
                  </a:moveTo>
                  <a:cubicBezTo>
                    <a:pt x="138" y="114"/>
                    <a:pt x="137" y="113"/>
                    <a:pt x="137" y="115"/>
                  </a:cubicBezTo>
                  <a:cubicBezTo>
                    <a:pt x="138" y="114"/>
                    <a:pt x="138" y="113"/>
                    <a:pt x="141" y="111"/>
                  </a:cubicBezTo>
                  <a:cubicBezTo>
                    <a:pt x="142" y="110"/>
                    <a:pt x="141" y="111"/>
                    <a:pt x="140" y="111"/>
                  </a:cubicBezTo>
                  <a:cubicBezTo>
                    <a:pt x="141" y="110"/>
                    <a:pt x="142" y="110"/>
                    <a:pt x="143" y="109"/>
                  </a:cubicBezTo>
                  <a:cubicBezTo>
                    <a:pt x="143" y="109"/>
                    <a:pt x="144" y="108"/>
                    <a:pt x="143" y="108"/>
                  </a:cubicBezTo>
                  <a:cubicBezTo>
                    <a:pt x="141" y="111"/>
                    <a:pt x="139" y="111"/>
                    <a:pt x="136" y="114"/>
                  </a:cubicBezTo>
                  <a:close/>
                  <a:moveTo>
                    <a:pt x="142" y="117"/>
                  </a:moveTo>
                  <a:cubicBezTo>
                    <a:pt x="140" y="118"/>
                    <a:pt x="142" y="116"/>
                    <a:pt x="144" y="115"/>
                  </a:cubicBezTo>
                  <a:cubicBezTo>
                    <a:pt x="144" y="114"/>
                    <a:pt x="142" y="115"/>
                    <a:pt x="141" y="116"/>
                  </a:cubicBezTo>
                  <a:cubicBezTo>
                    <a:pt x="141" y="116"/>
                    <a:pt x="141" y="117"/>
                    <a:pt x="140" y="117"/>
                  </a:cubicBezTo>
                  <a:cubicBezTo>
                    <a:pt x="137" y="118"/>
                    <a:pt x="139" y="119"/>
                    <a:pt x="136" y="120"/>
                  </a:cubicBezTo>
                  <a:cubicBezTo>
                    <a:pt x="136" y="121"/>
                    <a:pt x="133" y="123"/>
                    <a:pt x="132" y="124"/>
                  </a:cubicBezTo>
                  <a:cubicBezTo>
                    <a:pt x="133" y="124"/>
                    <a:pt x="131" y="125"/>
                    <a:pt x="131" y="126"/>
                  </a:cubicBezTo>
                  <a:cubicBezTo>
                    <a:pt x="133" y="124"/>
                    <a:pt x="135" y="122"/>
                    <a:pt x="134" y="124"/>
                  </a:cubicBezTo>
                  <a:cubicBezTo>
                    <a:pt x="135" y="124"/>
                    <a:pt x="139" y="121"/>
                    <a:pt x="138" y="121"/>
                  </a:cubicBezTo>
                  <a:cubicBezTo>
                    <a:pt x="137" y="121"/>
                    <a:pt x="135" y="124"/>
                    <a:pt x="135" y="123"/>
                  </a:cubicBezTo>
                  <a:cubicBezTo>
                    <a:pt x="136" y="122"/>
                    <a:pt x="135" y="122"/>
                    <a:pt x="137" y="121"/>
                  </a:cubicBezTo>
                  <a:cubicBezTo>
                    <a:pt x="139" y="119"/>
                    <a:pt x="142" y="117"/>
                    <a:pt x="142" y="117"/>
                  </a:cubicBezTo>
                  <a:close/>
                  <a:moveTo>
                    <a:pt x="143" y="118"/>
                  </a:moveTo>
                  <a:cubicBezTo>
                    <a:pt x="141" y="119"/>
                    <a:pt x="141" y="119"/>
                    <a:pt x="141" y="119"/>
                  </a:cubicBezTo>
                  <a:cubicBezTo>
                    <a:pt x="140" y="120"/>
                    <a:pt x="140" y="120"/>
                    <a:pt x="141" y="121"/>
                  </a:cubicBezTo>
                  <a:cubicBezTo>
                    <a:pt x="143" y="119"/>
                    <a:pt x="142" y="119"/>
                    <a:pt x="143" y="118"/>
                  </a:cubicBezTo>
                  <a:cubicBezTo>
                    <a:pt x="143" y="119"/>
                    <a:pt x="144" y="118"/>
                    <a:pt x="145" y="117"/>
                  </a:cubicBezTo>
                  <a:cubicBezTo>
                    <a:pt x="143" y="118"/>
                    <a:pt x="144" y="117"/>
                    <a:pt x="143" y="118"/>
                  </a:cubicBezTo>
                  <a:close/>
                  <a:moveTo>
                    <a:pt x="146" y="128"/>
                  </a:moveTo>
                  <a:cubicBezTo>
                    <a:pt x="147" y="128"/>
                    <a:pt x="145" y="129"/>
                    <a:pt x="145" y="130"/>
                  </a:cubicBezTo>
                  <a:cubicBezTo>
                    <a:pt x="146" y="129"/>
                    <a:pt x="146" y="129"/>
                    <a:pt x="148" y="128"/>
                  </a:cubicBezTo>
                  <a:cubicBezTo>
                    <a:pt x="147" y="128"/>
                    <a:pt x="147" y="127"/>
                    <a:pt x="148" y="127"/>
                  </a:cubicBezTo>
                  <a:cubicBezTo>
                    <a:pt x="147" y="127"/>
                    <a:pt x="146" y="128"/>
                    <a:pt x="146" y="128"/>
                  </a:cubicBezTo>
                  <a:close/>
                  <a:moveTo>
                    <a:pt x="133" y="117"/>
                  </a:moveTo>
                  <a:cubicBezTo>
                    <a:pt x="133" y="118"/>
                    <a:pt x="134" y="117"/>
                    <a:pt x="135" y="117"/>
                  </a:cubicBezTo>
                  <a:cubicBezTo>
                    <a:pt x="136" y="116"/>
                    <a:pt x="137" y="115"/>
                    <a:pt x="137" y="115"/>
                  </a:cubicBezTo>
                  <a:cubicBezTo>
                    <a:pt x="136" y="116"/>
                    <a:pt x="135" y="115"/>
                    <a:pt x="133" y="117"/>
                  </a:cubicBezTo>
                  <a:close/>
                  <a:moveTo>
                    <a:pt x="144" y="129"/>
                  </a:moveTo>
                  <a:cubicBezTo>
                    <a:pt x="143" y="129"/>
                    <a:pt x="141" y="129"/>
                    <a:pt x="139" y="132"/>
                  </a:cubicBezTo>
                  <a:cubicBezTo>
                    <a:pt x="139" y="133"/>
                    <a:pt x="145" y="129"/>
                    <a:pt x="146" y="127"/>
                  </a:cubicBezTo>
                  <a:cubicBezTo>
                    <a:pt x="145" y="128"/>
                    <a:pt x="144" y="128"/>
                    <a:pt x="144" y="129"/>
                  </a:cubicBezTo>
                  <a:close/>
                  <a:moveTo>
                    <a:pt x="133" y="117"/>
                  </a:moveTo>
                  <a:cubicBezTo>
                    <a:pt x="132" y="118"/>
                    <a:pt x="132" y="117"/>
                    <a:pt x="131" y="118"/>
                  </a:cubicBezTo>
                  <a:cubicBezTo>
                    <a:pt x="131" y="119"/>
                    <a:pt x="133" y="117"/>
                    <a:pt x="135" y="116"/>
                  </a:cubicBezTo>
                  <a:cubicBezTo>
                    <a:pt x="134" y="116"/>
                    <a:pt x="136" y="114"/>
                    <a:pt x="134" y="115"/>
                  </a:cubicBezTo>
                  <a:cubicBezTo>
                    <a:pt x="134" y="116"/>
                    <a:pt x="134" y="116"/>
                    <a:pt x="133" y="117"/>
                  </a:cubicBezTo>
                  <a:close/>
                  <a:moveTo>
                    <a:pt x="138" y="122"/>
                  </a:moveTo>
                  <a:cubicBezTo>
                    <a:pt x="137" y="123"/>
                    <a:pt x="137" y="123"/>
                    <a:pt x="139" y="122"/>
                  </a:cubicBezTo>
                  <a:cubicBezTo>
                    <a:pt x="140" y="121"/>
                    <a:pt x="140" y="120"/>
                    <a:pt x="138" y="122"/>
                  </a:cubicBezTo>
                  <a:close/>
                  <a:moveTo>
                    <a:pt x="139" y="137"/>
                  </a:moveTo>
                  <a:cubicBezTo>
                    <a:pt x="141" y="135"/>
                    <a:pt x="141" y="137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2" y="135"/>
                    <a:pt x="143" y="134"/>
                    <a:pt x="144" y="134"/>
                  </a:cubicBezTo>
                  <a:cubicBezTo>
                    <a:pt x="142" y="136"/>
                    <a:pt x="138" y="139"/>
                    <a:pt x="138" y="140"/>
                  </a:cubicBezTo>
                  <a:cubicBezTo>
                    <a:pt x="138" y="140"/>
                    <a:pt x="137" y="141"/>
                    <a:pt x="136" y="141"/>
                  </a:cubicBezTo>
                  <a:cubicBezTo>
                    <a:pt x="138" y="140"/>
                    <a:pt x="138" y="139"/>
                    <a:pt x="139" y="138"/>
                  </a:cubicBezTo>
                  <a:cubicBezTo>
                    <a:pt x="139" y="137"/>
                    <a:pt x="136" y="138"/>
                    <a:pt x="133" y="141"/>
                  </a:cubicBezTo>
                  <a:cubicBezTo>
                    <a:pt x="134" y="141"/>
                    <a:pt x="136" y="139"/>
                    <a:pt x="137" y="139"/>
                  </a:cubicBezTo>
                  <a:cubicBezTo>
                    <a:pt x="137" y="139"/>
                    <a:pt x="138" y="139"/>
                    <a:pt x="138" y="139"/>
                  </a:cubicBezTo>
                  <a:cubicBezTo>
                    <a:pt x="135" y="142"/>
                    <a:pt x="132" y="145"/>
                    <a:pt x="132" y="146"/>
                  </a:cubicBezTo>
                  <a:cubicBezTo>
                    <a:pt x="133" y="145"/>
                    <a:pt x="135" y="144"/>
                    <a:pt x="135" y="143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35" y="144"/>
                    <a:pt x="136" y="142"/>
                    <a:pt x="136" y="142"/>
                  </a:cubicBezTo>
                  <a:cubicBezTo>
                    <a:pt x="137" y="142"/>
                    <a:pt x="134" y="145"/>
                    <a:pt x="137" y="143"/>
                  </a:cubicBezTo>
                  <a:cubicBezTo>
                    <a:pt x="136" y="142"/>
                    <a:pt x="139" y="141"/>
                    <a:pt x="140" y="141"/>
                  </a:cubicBezTo>
                  <a:cubicBezTo>
                    <a:pt x="139" y="140"/>
                    <a:pt x="141" y="139"/>
                    <a:pt x="141" y="139"/>
                  </a:cubicBezTo>
                  <a:cubicBezTo>
                    <a:pt x="140" y="139"/>
                    <a:pt x="140" y="139"/>
                    <a:pt x="141" y="138"/>
                  </a:cubicBezTo>
                  <a:cubicBezTo>
                    <a:pt x="144" y="136"/>
                    <a:pt x="146" y="134"/>
                    <a:pt x="148" y="133"/>
                  </a:cubicBezTo>
                  <a:cubicBezTo>
                    <a:pt x="147" y="133"/>
                    <a:pt x="143" y="135"/>
                    <a:pt x="146" y="132"/>
                  </a:cubicBezTo>
                  <a:cubicBezTo>
                    <a:pt x="143" y="133"/>
                    <a:pt x="141" y="134"/>
                    <a:pt x="139" y="137"/>
                  </a:cubicBezTo>
                  <a:close/>
                  <a:moveTo>
                    <a:pt x="142" y="131"/>
                  </a:moveTo>
                  <a:cubicBezTo>
                    <a:pt x="142" y="131"/>
                    <a:pt x="143" y="132"/>
                    <a:pt x="144" y="130"/>
                  </a:cubicBezTo>
                  <a:cubicBezTo>
                    <a:pt x="144" y="130"/>
                    <a:pt x="144" y="130"/>
                    <a:pt x="144" y="129"/>
                  </a:cubicBezTo>
                  <a:cubicBezTo>
                    <a:pt x="144" y="130"/>
                    <a:pt x="143" y="130"/>
                    <a:pt x="142" y="131"/>
                  </a:cubicBezTo>
                  <a:close/>
                  <a:moveTo>
                    <a:pt x="142" y="143"/>
                  </a:moveTo>
                  <a:cubicBezTo>
                    <a:pt x="142" y="143"/>
                    <a:pt x="145" y="140"/>
                    <a:pt x="145" y="142"/>
                  </a:cubicBezTo>
                  <a:cubicBezTo>
                    <a:pt x="147" y="140"/>
                    <a:pt x="149" y="139"/>
                    <a:pt x="150" y="138"/>
                  </a:cubicBezTo>
                  <a:cubicBezTo>
                    <a:pt x="148" y="139"/>
                    <a:pt x="147" y="140"/>
                    <a:pt x="146" y="140"/>
                  </a:cubicBezTo>
                  <a:cubicBezTo>
                    <a:pt x="147" y="139"/>
                    <a:pt x="147" y="139"/>
                    <a:pt x="148" y="138"/>
                  </a:cubicBezTo>
                  <a:cubicBezTo>
                    <a:pt x="147" y="139"/>
                    <a:pt x="150" y="137"/>
                    <a:pt x="150" y="137"/>
                  </a:cubicBezTo>
                  <a:cubicBezTo>
                    <a:pt x="148" y="138"/>
                    <a:pt x="142" y="142"/>
                    <a:pt x="142" y="143"/>
                  </a:cubicBezTo>
                  <a:close/>
                  <a:moveTo>
                    <a:pt x="125" y="125"/>
                  </a:moveTo>
                  <a:cubicBezTo>
                    <a:pt x="126" y="125"/>
                    <a:pt x="128" y="123"/>
                    <a:pt x="128" y="124"/>
                  </a:cubicBezTo>
                  <a:cubicBezTo>
                    <a:pt x="126" y="126"/>
                    <a:pt x="124" y="127"/>
                    <a:pt x="124" y="128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8" y="123"/>
                    <a:pt x="132" y="121"/>
                    <a:pt x="131" y="120"/>
                  </a:cubicBezTo>
                  <a:cubicBezTo>
                    <a:pt x="129" y="122"/>
                    <a:pt x="127" y="123"/>
                    <a:pt x="125" y="125"/>
                  </a:cubicBezTo>
                  <a:close/>
                  <a:moveTo>
                    <a:pt x="131" y="122"/>
                  </a:moveTo>
                  <a:cubicBezTo>
                    <a:pt x="132" y="122"/>
                    <a:pt x="131" y="122"/>
                    <a:pt x="131" y="123"/>
                  </a:cubicBezTo>
                  <a:cubicBezTo>
                    <a:pt x="132" y="122"/>
                    <a:pt x="132" y="121"/>
                    <a:pt x="133" y="120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3" y="120"/>
                    <a:pt x="135" y="117"/>
                    <a:pt x="131" y="119"/>
                  </a:cubicBezTo>
                  <a:cubicBezTo>
                    <a:pt x="131" y="120"/>
                    <a:pt x="134" y="119"/>
                    <a:pt x="131" y="122"/>
                  </a:cubicBezTo>
                  <a:close/>
                  <a:moveTo>
                    <a:pt x="139" y="130"/>
                  </a:moveTo>
                  <a:cubicBezTo>
                    <a:pt x="138" y="132"/>
                    <a:pt x="142" y="129"/>
                    <a:pt x="142" y="129"/>
                  </a:cubicBezTo>
                  <a:lnTo>
                    <a:pt x="139" y="130"/>
                  </a:lnTo>
                  <a:close/>
                  <a:moveTo>
                    <a:pt x="133" y="129"/>
                  </a:moveTo>
                  <a:cubicBezTo>
                    <a:pt x="135" y="127"/>
                    <a:pt x="136" y="126"/>
                    <a:pt x="135" y="126"/>
                  </a:cubicBezTo>
                  <a:cubicBezTo>
                    <a:pt x="133" y="128"/>
                    <a:pt x="132" y="129"/>
                    <a:pt x="133" y="129"/>
                  </a:cubicBezTo>
                  <a:close/>
                  <a:moveTo>
                    <a:pt x="129" y="121"/>
                  </a:moveTo>
                  <a:cubicBezTo>
                    <a:pt x="128" y="120"/>
                    <a:pt x="126" y="121"/>
                    <a:pt x="124" y="124"/>
                  </a:cubicBezTo>
                  <a:cubicBezTo>
                    <a:pt x="125" y="123"/>
                    <a:pt x="125" y="123"/>
                    <a:pt x="124" y="124"/>
                  </a:cubicBezTo>
                  <a:cubicBezTo>
                    <a:pt x="123" y="124"/>
                    <a:pt x="121" y="127"/>
                    <a:pt x="120" y="128"/>
                  </a:cubicBezTo>
                  <a:cubicBezTo>
                    <a:pt x="121" y="128"/>
                    <a:pt x="121" y="128"/>
                    <a:pt x="120" y="130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5" y="126"/>
                    <a:pt x="124" y="125"/>
                    <a:pt x="128" y="123"/>
                  </a:cubicBezTo>
                  <a:cubicBezTo>
                    <a:pt x="127" y="122"/>
                    <a:pt x="126" y="123"/>
                    <a:pt x="129" y="121"/>
                  </a:cubicBezTo>
                  <a:close/>
                  <a:moveTo>
                    <a:pt x="129" y="131"/>
                  </a:moveTo>
                  <a:cubicBezTo>
                    <a:pt x="130" y="130"/>
                    <a:pt x="133" y="127"/>
                    <a:pt x="134" y="126"/>
                  </a:cubicBezTo>
                  <a:cubicBezTo>
                    <a:pt x="131" y="128"/>
                    <a:pt x="130" y="130"/>
                    <a:pt x="129" y="131"/>
                  </a:cubicBezTo>
                  <a:close/>
                  <a:moveTo>
                    <a:pt x="133" y="136"/>
                  </a:moveTo>
                  <a:cubicBezTo>
                    <a:pt x="135" y="136"/>
                    <a:pt x="137" y="136"/>
                    <a:pt x="139" y="133"/>
                  </a:cubicBezTo>
                  <a:cubicBezTo>
                    <a:pt x="136" y="135"/>
                    <a:pt x="136" y="134"/>
                    <a:pt x="133" y="136"/>
                  </a:cubicBezTo>
                  <a:close/>
                  <a:moveTo>
                    <a:pt x="124" y="131"/>
                  </a:moveTo>
                  <a:cubicBezTo>
                    <a:pt x="125" y="131"/>
                    <a:pt x="125" y="131"/>
                    <a:pt x="124" y="132"/>
                  </a:cubicBezTo>
                  <a:cubicBezTo>
                    <a:pt x="126" y="131"/>
                    <a:pt x="131" y="127"/>
                    <a:pt x="128" y="128"/>
                  </a:cubicBezTo>
                  <a:cubicBezTo>
                    <a:pt x="128" y="129"/>
                    <a:pt x="126" y="130"/>
                    <a:pt x="124" y="131"/>
                  </a:cubicBezTo>
                  <a:close/>
                  <a:moveTo>
                    <a:pt x="121" y="127"/>
                  </a:moveTo>
                  <a:cubicBezTo>
                    <a:pt x="121" y="126"/>
                    <a:pt x="121" y="125"/>
                    <a:pt x="123" y="124"/>
                  </a:cubicBezTo>
                  <a:cubicBezTo>
                    <a:pt x="120" y="126"/>
                    <a:pt x="117" y="127"/>
                    <a:pt x="117" y="128"/>
                  </a:cubicBezTo>
                  <a:cubicBezTo>
                    <a:pt x="118" y="128"/>
                    <a:pt x="120" y="126"/>
                    <a:pt x="121" y="126"/>
                  </a:cubicBezTo>
                  <a:cubicBezTo>
                    <a:pt x="120" y="126"/>
                    <a:pt x="119" y="128"/>
                    <a:pt x="121" y="127"/>
                  </a:cubicBezTo>
                  <a:close/>
                  <a:moveTo>
                    <a:pt x="120" y="131"/>
                  </a:moveTo>
                  <a:cubicBezTo>
                    <a:pt x="121" y="131"/>
                    <a:pt x="122" y="131"/>
                    <a:pt x="124" y="129"/>
                  </a:cubicBezTo>
                  <a:cubicBezTo>
                    <a:pt x="124" y="128"/>
                    <a:pt x="121" y="130"/>
                    <a:pt x="120" y="131"/>
                  </a:cubicBezTo>
                  <a:close/>
                  <a:moveTo>
                    <a:pt x="119" y="140"/>
                  </a:moveTo>
                  <a:cubicBezTo>
                    <a:pt x="121" y="139"/>
                    <a:pt x="122" y="137"/>
                    <a:pt x="124" y="135"/>
                  </a:cubicBezTo>
                  <a:cubicBezTo>
                    <a:pt x="124" y="134"/>
                    <a:pt x="124" y="134"/>
                    <a:pt x="124" y="134"/>
                  </a:cubicBezTo>
                  <a:cubicBezTo>
                    <a:pt x="121" y="137"/>
                    <a:pt x="119" y="139"/>
                    <a:pt x="119" y="140"/>
                  </a:cubicBezTo>
                  <a:close/>
                  <a:moveTo>
                    <a:pt x="117" y="131"/>
                  </a:moveTo>
                  <a:cubicBezTo>
                    <a:pt x="119" y="130"/>
                    <a:pt x="117" y="130"/>
                    <a:pt x="118" y="129"/>
                  </a:cubicBezTo>
                  <a:cubicBezTo>
                    <a:pt x="116" y="131"/>
                    <a:pt x="116" y="131"/>
                    <a:pt x="117" y="131"/>
                  </a:cubicBezTo>
                  <a:close/>
                  <a:moveTo>
                    <a:pt x="112" y="133"/>
                  </a:moveTo>
                  <a:cubicBezTo>
                    <a:pt x="112" y="134"/>
                    <a:pt x="114" y="132"/>
                    <a:pt x="113" y="133"/>
                  </a:cubicBezTo>
                  <a:cubicBezTo>
                    <a:pt x="117" y="130"/>
                    <a:pt x="114" y="131"/>
                    <a:pt x="112" y="133"/>
                  </a:cubicBezTo>
                  <a:close/>
                  <a:moveTo>
                    <a:pt x="117" y="138"/>
                  </a:moveTo>
                  <a:cubicBezTo>
                    <a:pt x="116" y="140"/>
                    <a:pt x="113" y="143"/>
                    <a:pt x="114" y="143"/>
                  </a:cubicBezTo>
                  <a:cubicBezTo>
                    <a:pt x="117" y="140"/>
                    <a:pt x="116" y="140"/>
                    <a:pt x="119" y="137"/>
                  </a:cubicBezTo>
                  <a:cubicBezTo>
                    <a:pt x="118" y="138"/>
                    <a:pt x="118" y="137"/>
                    <a:pt x="117" y="138"/>
                  </a:cubicBezTo>
                  <a:close/>
                  <a:moveTo>
                    <a:pt x="114" y="157"/>
                  </a:moveTo>
                  <a:cubicBezTo>
                    <a:pt x="112" y="158"/>
                    <a:pt x="113" y="158"/>
                    <a:pt x="111" y="158"/>
                  </a:cubicBezTo>
                  <a:cubicBezTo>
                    <a:pt x="113" y="158"/>
                    <a:pt x="109" y="161"/>
                    <a:pt x="109" y="161"/>
                  </a:cubicBezTo>
                  <a:cubicBezTo>
                    <a:pt x="111" y="159"/>
                    <a:pt x="109" y="160"/>
                    <a:pt x="108" y="161"/>
                  </a:cubicBezTo>
                  <a:cubicBezTo>
                    <a:pt x="108" y="162"/>
                    <a:pt x="107" y="163"/>
                    <a:pt x="107" y="164"/>
                  </a:cubicBezTo>
                  <a:cubicBezTo>
                    <a:pt x="105" y="166"/>
                    <a:pt x="105" y="164"/>
                    <a:pt x="102" y="167"/>
                  </a:cubicBezTo>
                  <a:cubicBezTo>
                    <a:pt x="102" y="169"/>
                    <a:pt x="103" y="167"/>
                    <a:pt x="104" y="167"/>
                  </a:cubicBezTo>
                  <a:cubicBezTo>
                    <a:pt x="103" y="168"/>
                    <a:pt x="102" y="168"/>
                    <a:pt x="101" y="169"/>
                  </a:cubicBezTo>
                  <a:cubicBezTo>
                    <a:pt x="103" y="169"/>
                    <a:pt x="106" y="166"/>
                    <a:pt x="107" y="164"/>
                  </a:cubicBezTo>
                  <a:cubicBezTo>
                    <a:pt x="106" y="167"/>
                    <a:pt x="101" y="172"/>
                    <a:pt x="99" y="173"/>
                  </a:cubicBezTo>
                  <a:cubicBezTo>
                    <a:pt x="99" y="173"/>
                    <a:pt x="99" y="175"/>
                    <a:pt x="98" y="175"/>
                  </a:cubicBezTo>
                  <a:cubicBezTo>
                    <a:pt x="98" y="175"/>
                    <a:pt x="99" y="175"/>
                    <a:pt x="98" y="175"/>
                  </a:cubicBezTo>
                  <a:cubicBezTo>
                    <a:pt x="99" y="175"/>
                    <a:pt x="98" y="175"/>
                    <a:pt x="99" y="175"/>
                  </a:cubicBezTo>
                  <a:cubicBezTo>
                    <a:pt x="99" y="175"/>
                    <a:pt x="100" y="174"/>
                    <a:pt x="100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101" y="172"/>
                    <a:pt x="101" y="172"/>
                    <a:pt x="101" y="172"/>
                  </a:cubicBezTo>
                  <a:cubicBezTo>
                    <a:pt x="102" y="172"/>
                    <a:pt x="103" y="171"/>
                    <a:pt x="104" y="170"/>
                  </a:cubicBezTo>
                  <a:cubicBezTo>
                    <a:pt x="103" y="170"/>
                    <a:pt x="106" y="168"/>
                    <a:pt x="106" y="167"/>
                  </a:cubicBezTo>
                  <a:cubicBezTo>
                    <a:pt x="108" y="166"/>
                    <a:pt x="114" y="158"/>
                    <a:pt x="117" y="157"/>
                  </a:cubicBezTo>
                  <a:cubicBezTo>
                    <a:pt x="117" y="157"/>
                    <a:pt x="116" y="157"/>
                    <a:pt x="117" y="156"/>
                  </a:cubicBezTo>
                  <a:cubicBezTo>
                    <a:pt x="119" y="155"/>
                    <a:pt x="120" y="153"/>
                    <a:pt x="123" y="151"/>
                  </a:cubicBezTo>
                  <a:cubicBezTo>
                    <a:pt x="122" y="150"/>
                    <a:pt x="125" y="150"/>
                    <a:pt x="126" y="148"/>
                  </a:cubicBezTo>
                  <a:cubicBezTo>
                    <a:pt x="126" y="148"/>
                    <a:pt x="127" y="147"/>
                    <a:pt x="126" y="147"/>
                  </a:cubicBezTo>
                  <a:cubicBezTo>
                    <a:pt x="123" y="150"/>
                    <a:pt x="122" y="148"/>
                    <a:pt x="120" y="151"/>
                  </a:cubicBezTo>
                  <a:cubicBezTo>
                    <a:pt x="121" y="150"/>
                    <a:pt x="120" y="153"/>
                    <a:pt x="119" y="153"/>
                  </a:cubicBezTo>
                  <a:cubicBezTo>
                    <a:pt x="119" y="152"/>
                    <a:pt x="117" y="155"/>
                    <a:pt x="116" y="155"/>
                  </a:cubicBezTo>
                  <a:cubicBezTo>
                    <a:pt x="117" y="154"/>
                    <a:pt x="118" y="153"/>
                    <a:pt x="118" y="152"/>
                  </a:cubicBezTo>
                  <a:cubicBezTo>
                    <a:pt x="117" y="154"/>
                    <a:pt x="116" y="154"/>
                    <a:pt x="116" y="154"/>
                  </a:cubicBezTo>
                  <a:cubicBezTo>
                    <a:pt x="116" y="154"/>
                    <a:pt x="117" y="153"/>
                    <a:pt x="117" y="153"/>
                  </a:cubicBezTo>
                  <a:cubicBezTo>
                    <a:pt x="115" y="155"/>
                    <a:pt x="115" y="155"/>
                    <a:pt x="114" y="157"/>
                  </a:cubicBezTo>
                  <a:close/>
                  <a:moveTo>
                    <a:pt x="119" y="151"/>
                  </a:moveTo>
                  <a:cubicBezTo>
                    <a:pt x="120" y="150"/>
                    <a:pt x="121" y="149"/>
                    <a:pt x="121" y="148"/>
                  </a:cubicBezTo>
                  <a:cubicBezTo>
                    <a:pt x="120" y="149"/>
                    <a:pt x="119" y="149"/>
                    <a:pt x="118" y="151"/>
                  </a:cubicBezTo>
                  <a:cubicBezTo>
                    <a:pt x="118" y="152"/>
                    <a:pt x="119" y="150"/>
                    <a:pt x="120" y="150"/>
                  </a:cubicBezTo>
                  <a:cubicBezTo>
                    <a:pt x="119" y="151"/>
                    <a:pt x="118" y="152"/>
                    <a:pt x="119" y="151"/>
                  </a:cubicBezTo>
                  <a:close/>
                  <a:moveTo>
                    <a:pt x="124" y="159"/>
                  </a:moveTo>
                  <a:cubicBezTo>
                    <a:pt x="125" y="159"/>
                    <a:pt x="128" y="159"/>
                    <a:pt x="128" y="157"/>
                  </a:cubicBezTo>
                  <a:cubicBezTo>
                    <a:pt x="125" y="160"/>
                    <a:pt x="127" y="156"/>
                    <a:pt x="124" y="159"/>
                  </a:cubicBezTo>
                  <a:close/>
                  <a:moveTo>
                    <a:pt x="112" y="142"/>
                  </a:moveTo>
                  <a:cubicBezTo>
                    <a:pt x="110" y="143"/>
                    <a:pt x="109" y="144"/>
                    <a:pt x="109" y="145"/>
                  </a:cubicBezTo>
                  <a:cubicBezTo>
                    <a:pt x="110" y="145"/>
                    <a:pt x="111" y="143"/>
                    <a:pt x="112" y="142"/>
                  </a:cubicBezTo>
                  <a:cubicBezTo>
                    <a:pt x="112" y="143"/>
                    <a:pt x="112" y="143"/>
                    <a:pt x="113" y="142"/>
                  </a:cubicBezTo>
                  <a:cubicBezTo>
                    <a:pt x="113" y="142"/>
                    <a:pt x="112" y="142"/>
                    <a:pt x="112" y="142"/>
                  </a:cubicBezTo>
                  <a:close/>
                  <a:moveTo>
                    <a:pt x="114" y="170"/>
                  </a:moveTo>
                  <a:cubicBezTo>
                    <a:pt x="115" y="170"/>
                    <a:pt x="118" y="166"/>
                    <a:pt x="117" y="166"/>
                  </a:cubicBezTo>
                  <a:cubicBezTo>
                    <a:pt x="115" y="168"/>
                    <a:pt x="116" y="167"/>
                    <a:pt x="114" y="170"/>
                  </a:cubicBezTo>
                  <a:close/>
                  <a:moveTo>
                    <a:pt x="88" y="182"/>
                  </a:moveTo>
                  <a:cubicBezTo>
                    <a:pt x="88" y="182"/>
                    <a:pt x="89" y="182"/>
                    <a:pt x="89" y="181"/>
                  </a:cubicBezTo>
                  <a:cubicBezTo>
                    <a:pt x="88" y="181"/>
                    <a:pt x="88" y="182"/>
                    <a:pt x="88" y="182"/>
                  </a:cubicBezTo>
                  <a:close/>
                  <a:moveTo>
                    <a:pt x="108" y="144"/>
                  </a:moveTo>
                  <a:cubicBezTo>
                    <a:pt x="106" y="144"/>
                    <a:pt x="109" y="142"/>
                    <a:pt x="108" y="142"/>
                  </a:cubicBezTo>
                  <a:cubicBezTo>
                    <a:pt x="107" y="142"/>
                    <a:pt x="103" y="145"/>
                    <a:pt x="103" y="145"/>
                  </a:cubicBezTo>
                  <a:cubicBezTo>
                    <a:pt x="105" y="144"/>
                    <a:pt x="106" y="145"/>
                    <a:pt x="107" y="144"/>
                  </a:cubicBezTo>
                  <a:cubicBezTo>
                    <a:pt x="109" y="143"/>
                    <a:pt x="109" y="143"/>
                    <a:pt x="110" y="141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7" y="143"/>
                    <a:pt x="110" y="142"/>
                    <a:pt x="108" y="144"/>
                  </a:cubicBezTo>
                  <a:close/>
                  <a:moveTo>
                    <a:pt x="802" y="247"/>
                  </a:moveTo>
                  <a:cubicBezTo>
                    <a:pt x="799" y="242"/>
                    <a:pt x="799" y="242"/>
                    <a:pt x="799" y="242"/>
                  </a:cubicBezTo>
                  <a:cubicBezTo>
                    <a:pt x="798" y="242"/>
                    <a:pt x="801" y="247"/>
                    <a:pt x="801" y="246"/>
                  </a:cubicBezTo>
                  <a:cubicBezTo>
                    <a:pt x="801" y="247"/>
                    <a:pt x="801" y="247"/>
                    <a:pt x="801" y="247"/>
                  </a:cubicBezTo>
                  <a:cubicBezTo>
                    <a:pt x="800" y="244"/>
                    <a:pt x="802" y="246"/>
                    <a:pt x="802" y="247"/>
                  </a:cubicBezTo>
                  <a:close/>
                  <a:moveTo>
                    <a:pt x="596" y="44"/>
                  </a:moveTo>
                  <a:cubicBezTo>
                    <a:pt x="592" y="42"/>
                    <a:pt x="592" y="42"/>
                    <a:pt x="592" y="42"/>
                  </a:cubicBezTo>
                  <a:cubicBezTo>
                    <a:pt x="592" y="43"/>
                    <a:pt x="593" y="43"/>
                    <a:pt x="594" y="44"/>
                  </a:cubicBezTo>
                  <a:cubicBezTo>
                    <a:pt x="591" y="43"/>
                    <a:pt x="597" y="45"/>
                    <a:pt x="596" y="44"/>
                  </a:cubicBezTo>
                  <a:close/>
                  <a:moveTo>
                    <a:pt x="493" y="9"/>
                  </a:moveTo>
                  <a:cubicBezTo>
                    <a:pt x="495" y="10"/>
                    <a:pt x="500" y="11"/>
                    <a:pt x="502" y="11"/>
                  </a:cubicBezTo>
                  <a:cubicBezTo>
                    <a:pt x="500" y="10"/>
                    <a:pt x="492" y="9"/>
                    <a:pt x="493" y="9"/>
                  </a:cubicBezTo>
                  <a:close/>
                  <a:moveTo>
                    <a:pt x="467" y="5"/>
                  </a:moveTo>
                  <a:cubicBezTo>
                    <a:pt x="469" y="5"/>
                    <a:pt x="477" y="7"/>
                    <a:pt x="475" y="6"/>
                  </a:cubicBezTo>
                  <a:cubicBezTo>
                    <a:pt x="473" y="6"/>
                    <a:pt x="466" y="4"/>
                    <a:pt x="466" y="5"/>
                  </a:cubicBezTo>
                  <a:cubicBezTo>
                    <a:pt x="467" y="6"/>
                    <a:pt x="469" y="7"/>
                    <a:pt x="470" y="6"/>
                  </a:cubicBezTo>
                  <a:cubicBezTo>
                    <a:pt x="469" y="6"/>
                    <a:pt x="468" y="6"/>
                    <a:pt x="467" y="5"/>
                  </a:cubicBezTo>
                  <a:close/>
                  <a:moveTo>
                    <a:pt x="411" y="0"/>
                  </a:moveTo>
                  <a:cubicBezTo>
                    <a:pt x="410" y="0"/>
                    <a:pt x="406" y="0"/>
                    <a:pt x="404" y="1"/>
                  </a:cubicBezTo>
                  <a:cubicBezTo>
                    <a:pt x="407" y="1"/>
                    <a:pt x="411" y="1"/>
                    <a:pt x="414" y="1"/>
                  </a:cubicBezTo>
                  <a:cubicBezTo>
                    <a:pt x="413" y="1"/>
                    <a:pt x="411" y="1"/>
                    <a:pt x="412" y="1"/>
                  </a:cubicBezTo>
                  <a:cubicBezTo>
                    <a:pt x="413" y="1"/>
                    <a:pt x="417" y="0"/>
                    <a:pt x="415" y="0"/>
                  </a:cubicBezTo>
                  <a:cubicBezTo>
                    <a:pt x="415" y="1"/>
                    <a:pt x="413" y="0"/>
                    <a:pt x="411" y="0"/>
                  </a:cubicBezTo>
                  <a:close/>
                  <a:moveTo>
                    <a:pt x="394" y="50"/>
                  </a:moveTo>
                  <a:cubicBezTo>
                    <a:pt x="394" y="49"/>
                    <a:pt x="401" y="50"/>
                    <a:pt x="399" y="50"/>
                  </a:cubicBezTo>
                  <a:cubicBezTo>
                    <a:pt x="399" y="49"/>
                    <a:pt x="391" y="49"/>
                    <a:pt x="394" y="50"/>
                  </a:cubicBezTo>
                  <a:close/>
                  <a:moveTo>
                    <a:pt x="388" y="50"/>
                  </a:moveTo>
                  <a:cubicBezTo>
                    <a:pt x="389" y="50"/>
                    <a:pt x="391" y="51"/>
                    <a:pt x="393" y="50"/>
                  </a:cubicBezTo>
                  <a:cubicBezTo>
                    <a:pt x="384" y="50"/>
                    <a:pt x="379" y="50"/>
                    <a:pt x="376" y="50"/>
                  </a:cubicBezTo>
                  <a:cubicBezTo>
                    <a:pt x="379" y="50"/>
                    <a:pt x="373" y="51"/>
                    <a:pt x="376" y="51"/>
                  </a:cubicBezTo>
                  <a:cubicBezTo>
                    <a:pt x="378" y="50"/>
                    <a:pt x="383" y="51"/>
                    <a:pt x="382" y="50"/>
                  </a:cubicBezTo>
                  <a:cubicBezTo>
                    <a:pt x="383" y="50"/>
                    <a:pt x="386" y="50"/>
                    <a:pt x="388" y="50"/>
                  </a:cubicBezTo>
                  <a:close/>
                  <a:moveTo>
                    <a:pt x="350" y="7"/>
                  </a:moveTo>
                  <a:cubicBezTo>
                    <a:pt x="351" y="6"/>
                    <a:pt x="358" y="6"/>
                    <a:pt x="359" y="6"/>
                  </a:cubicBezTo>
                  <a:cubicBezTo>
                    <a:pt x="355" y="6"/>
                    <a:pt x="351" y="7"/>
                    <a:pt x="349" y="7"/>
                  </a:cubicBezTo>
                  <a:cubicBezTo>
                    <a:pt x="350" y="7"/>
                    <a:pt x="350" y="7"/>
                    <a:pt x="350" y="7"/>
                  </a:cubicBezTo>
                  <a:cubicBezTo>
                    <a:pt x="350" y="7"/>
                    <a:pt x="349" y="7"/>
                    <a:pt x="350" y="7"/>
                  </a:cubicBezTo>
                  <a:close/>
                  <a:moveTo>
                    <a:pt x="350" y="8"/>
                  </a:moveTo>
                  <a:cubicBezTo>
                    <a:pt x="350" y="8"/>
                    <a:pt x="350" y="8"/>
                    <a:pt x="351" y="7"/>
                  </a:cubicBezTo>
                  <a:cubicBezTo>
                    <a:pt x="348" y="8"/>
                    <a:pt x="348" y="7"/>
                    <a:pt x="347" y="7"/>
                  </a:cubicBezTo>
                  <a:cubicBezTo>
                    <a:pt x="346" y="8"/>
                    <a:pt x="345" y="8"/>
                    <a:pt x="343" y="8"/>
                  </a:cubicBezTo>
                  <a:cubicBezTo>
                    <a:pt x="342" y="8"/>
                    <a:pt x="336" y="8"/>
                    <a:pt x="335" y="9"/>
                  </a:cubicBezTo>
                  <a:cubicBezTo>
                    <a:pt x="336" y="9"/>
                    <a:pt x="337" y="9"/>
                    <a:pt x="337" y="9"/>
                  </a:cubicBezTo>
                  <a:cubicBezTo>
                    <a:pt x="334" y="10"/>
                    <a:pt x="330" y="9"/>
                    <a:pt x="327" y="11"/>
                  </a:cubicBezTo>
                  <a:cubicBezTo>
                    <a:pt x="331" y="11"/>
                    <a:pt x="333" y="10"/>
                    <a:pt x="336" y="10"/>
                  </a:cubicBezTo>
                  <a:cubicBezTo>
                    <a:pt x="336" y="9"/>
                    <a:pt x="337" y="9"/>
                    <a:pt x="339" y="9"/>
                  </a:cubicBezTo>
                  <a:cubicBezTo>
                    <a:pt x="339" y="9"/>
                    <a:pt x="336" y="9"/>
                    <a:pt x="337" y="10"/>
                  </a:cubicBezTo>
                  <a:cubicBezTo>
                    <a:pt x="342" y="9"/>
                    <a:pt x="350" y="9"/>
                    <a:pt x="351" y="8"/>
                  </a:cubicBezTo>
                  <a:cubicBezTo>
                    <a:pt x="350" y="8"/>
                    <a:pt x="350" y="8"/>
                    <a:pt x="350" y="8"/>
                  </a:cubicBezTo>
                  <a:close/>
                  <a:moveTo>
                    <a:pt x="314" y="14"/>
                  </a:moveTo>
                  <a:cubicBezTo>
                    <a:pt x="315" y="14"/>
                    <a:pt x="322" y="13"/>
                    <a:pt x="320" y="13"/>
                  </a:cubicBezTo>
                  <a:cubicBezTo>
                    <a:pt x="317" y="14"/>
                    <a:pt x="316" y="13"/>
                    <a:pt x="314" y="14"/>
                  </a:cubicBezTo>
                  <a:close/>
                  <a:moveTo>
                    <a:pt x="241" y="77"/>
                  </a:moveTo>
                  <a:cubicBezTo>
                    <a:pt x="240" y="77"/>
                    <a:pt x="241" y="75"/>
                    <a:pt x="240" y="76"/>
                  </a:cubicBezTo>
                  <a:cubicBezTo>
                    <a:pt x="240" y="76"/>
                    <a:pt x="238" y="77"/>
                    <a:pt x="238" y="77"/>
                  </a:cubicBezTo>
                  <a:cubicBezTo>
                    <a:pt x="238" y="77"/>
                    <a:pt x="238" y="77"/>
                    <a:pt x="237" y="77"/>
                  </a:cubicBezTo>
                  <a:cubicBezTo>
                    <a:pt x="237" y="78"/>
                    <a:pt x="238" y="77"/>
                    <a:pt x="238" y="77"/>
                  </a:cubicBezTo>
                  <a:cubicBezTo>
                    <a:pt x="236" y="79"/>
                    <a:pt x="236" y="78"/>
                    <a:pt x="235" y="79"/>
                  </a:cubicBezTo>
                  <a:cubicBezTo>
                    <a:pt x="236" y="79"/>
                    <a:pt x="240" y="77"/>
                    <a:pt x="241" y="77"/>
                  </a:cubicBezTo>
                  <a:close/>
                  <a:moveTo>
                    <a:pt x="232" y="80"/>
                  </a:moveTo>
                  <a:cubicBezTo>
                    <a:pt x="232" y="81"/>
                    <a:pt x="233" y="81"/>
                    <a:pt x="228" y="83"/>
                  </a:cubicBezTo>
                  <a:cubicBezTo>
                    <a:pt x="231" y="83"/>
                    <a:pt x="236" y="79"/>
                    <a:pt x="241" y="77"/>
                  </a:cubicBezTo>
                  <a:cubicBezTo>
                    <a:pt x="238" y="78"/>
                    <a:pt x="235" y="79"/>
                    <a:pt x="232" y="80"/>
                  </a:cubicBezTo>
                  <a:close/>
                  <a:moveTo>
                    <a:pt x="222" y="84"/>
                  </a:moveTo>
                  <a:cubicBezTo>
                    <a:pt x="220" y="86"/>
                    <a:pt x="220" y="87"/>
                    <a:pt x="223" y="86"/>
                  </a:cubicBezTo>
                  <a:cubicBezTo>
                    <a:pt x="221" y="87"/>
                    <a:pt x="219" y="89"/>
                    <a:pt x="217" y="89"/>
                  </a:cubicBezTo>
                  <a:cubicBezTo>
                    <a:pt x="217" y="88"/>
                    <a:pt x="219" y="88"/>
                    <a:pt x="219" y="87"/>
                  </a:cubicBezTo>
                  <a:cubicBezTo>
                    <a:pt x="217" y="88"/>
                    <a:pt x="213" y="90"/>
                    <a:pt x="213" y="91"/>
                  </a:cubicBezTo>
                  <a:cubicBezTo>
                    <a:pt x="218" y="88"/>
                    <a:pt x="214" y="91"/>
                    <a:pt x="215" y="91"/>
                  </a:cubicBezTo>
                  <a:cubicBezTo>
                    <a:pt x="219" y="89"/>
                    <a:pt x="219" y="89"/>
                    <a:pt x="219" y="89"/>
                  </a:cubicBezTo>
                  <a:cubicBezTo>
                    <a:pt x="219" y="88"/>
                    <a:pt x="224" y="86"/>
                    <a:pt x="226" y="84"/>
                  </a:cubicBezTo>
                  <a:cubicBezTo>
                    <a:pt x="222" y="86"/>
                    <a:pt x="223" y="85"/>
                    <a:pt x="222" y="84"/>
                  </a:cubicBezTo>
                  <a:close/>
                  <a:moveTo>
                    <a:pt x="214" y="101"/>
                  </a:moveTo>
                  <a:cubicBezTo>
                    <a:pt x="214" y="103"/>
                    <a:pt x="210" y="104"/>
                    <a:pt x="207" y="106"/>
                  </a:cubicBezTo>
                  <a:cubicBezTo>
                    <a:pt x="211" y="104"/>
                    <a:pt x="216" y="101"/>
                    <a:pt x="220" y="99"/>
                  </a:cubicBezTo>
                  <a:cubicBezTo>
                    <a:pt x="219" y="99"/>
                    <a:pt x="215" y="102"/>
                    <a:pt x="215" y="101"/>
                  </a:cubicBezTo>
                  <a:cubicBezTo>
                    <a:pt x="219" y="99"/>
                    <a:pt x="223" y="98"/>
                    <a:pt x="226" y="95"/>
                  </a:cubicBezTo>
                  <a:cubicBezTo>
                    <a:pt x="223" y="97"/>
                    <a:pt x="219" y="98"/>
                    <a:pt x="214" y="101"/>
                  </a:cubicBezTo>
                  <a:close/>
                  <a:moveTo>
                    <a:pt x="211" y="86"/>
                  </a:moveTo>
                  <a:cubicBezTo>
                    <a:pt x="213" y="83"/>
                    <a:pt x="216" y="83"/>
                    <a:pt x="217" y="81"/>
                  </a:cubicBezTo>
                  <a:cubicBezTo>
                    <a:pt x="214" y="83"/>
                    <a:pt x="214" y="82"/>
                    <a:pt x="210" y="84"/>
                  </a:cubicBezTo>
                  <a:cubicBezTo>
                    <a:pt x="210" y="85"/>
                    <a:pt x="208" y="86"/>
                    <a:pt x="211" y="86"/>
                  </a:cubicBezTo>
                  <a:close/>
                  <a:moveTo>
                    <a:pt x="210" y="82"/>
                  </a:moveTo>
                  <a:cubicBezTo>
                    <a:pt x="211" y="82"/>
                    <a:pt x="207" y="83"/>
                    <a:pt x="208" y="84"/>
                  </a:cubicBezTo>
                  <a:cubicBezTo>
                    <a:pt x="211" y="83"/>
                    <a:pt x="211" y="82"/>
                    <a:pt x="213" y="80"/>
                  </a:cubicBezTo>
                  <a:cubicBezTo>
                    <a:pt x="214" y="80"/>
                    <a:pt x="214" y="81"/>
                    <a:pt x="215" y="80"/>
                  </a:cubicBezTo>
                  <a:cubicBezTo>
                    <a:pt x="216" y="79"/>
                    <a:pt x="212" y="81"/>
                    <a:pt x="210" y="82"/>
                  </a:cubicBezTo>
                  <a:close/>
                  <a:moveTo>
                    <a:pt x="203" y="100"/>
                  </a:moveTo>
                  <a:cubicBezTo>
                    <a:pt x="201" y="100"/>
                    <a:pt x="199" y="102"/>
                    <a:pt x="199" y="102"/>
                  </a:cubicBezTo>
                  <a:cubicBezTo>
                    <a:pt x="201" y="100"/>
                    <a:pt x="205" y="97"/>
                    <a:pt x="207" y="96"/>
                  </a:cubicBezTo>
                  <a:cubicBezTo>
                    <a:pt x="207" y="96"/>
                    <a:pt x="213" y="92"/>
                    <a:pt x="212" y="92"/>
                  </a:cubicBezTo>
                  <a:cubicBezTo>
                    <a:pt x="211" y="93"/>
                    <a:pt x="207" y="95"/>
                    <a:pt x="207" y="96"/>
                  </a:cubicBezTo>
                  <a:cubicBezTo>
                    <a:pt x="204" y="97"/>
                    <a:pt x="201" y="100"/>
                    <a:pt x="197" y="101"/>
                  </a:cubicBezTo>
                  <a:cubicBezTo>
                    <a:pt x="197" y="102"/>
                    <a:pt x="198" y="101"/>
                    <a:pt x="196" y="103"/>
                  </a:cubicBezTo>
                  <a:cubicBezTo>
                    <a:pt x="192" y="104"/>
                    <a:pt x="183" y="110"/>
                    <a:pt x="180" y="114"/>
                  </a:cubicBezTo>
                  <a:cubicBezTo>
                    <a:pt x="175" y="115"/>
                    <a:pt x="167" y="123"/>
                    <a:pt x="160" y="128"/>
                  </a:cubicBezTo>
                  <a:cubicBezTo>
                    <a:pt x="161" y="128"/>
                    <a:pt x="163" y="127"/>
                    <a:pt x="161" y="129"/>
                  </a:cubicBezTo>
                  <a:cubicBezTo>
                    <a:pt x="164" y="127"/>
                    <a:pt x="163" y="126"/>
                    <a:pt x="165" y="125"/>
                  </a:cubicBezTo>
                  <a:cubicBezTo>
                    <a:pt x="166" y="125"/>
                    <a:pt x="167" y="124"/>
                    <a:pt x="165" y="127"/>
                  </a:cubicBezTo>
                  <a:cubicBezTo>
                    <a:pt x="167" y="125"/>
                    <a:pt x="166" y="126"/>
                    <a:pt x="168" y="125"/>
                  </a:cubicBezTo>
                  <a:cubicBezTo>
                    <a:pt x="168" y="124"/>
                    <a:pt x="169" y="122"/>
                    <a:pt x="167" y="123"/>
                  </a:cubicBezTo>
                  <a:cubicBezTo>
                    <a:pt x="172" y="119"/>
                    <a:pt x="174" y="119"/>
                    <a:pt x="177" y="116"/>
                  </a:cubicBezTo>
                  <a:cubicBezTo>
                    <a:pt x="176" y="117"/>
                    <a:pt x="178" y="116"/>
                    <a:pt x="179" y="115"/>
                  </a:cubicBezTo>
                  <a:cubicBezTo>
                    <a:pt x="179" y="115"/>
                    <a:pt x="178" y="115"/>
                    <a:pt x="179" y="114"/>
                  </a:cubicBezTo>
                  <a:cubicBezTo>
                    <a:pt x="183" y="113"/>
                    <a:pt x="189" y="107"/>
                    <a:pt x="193" y="105"/>
                  </a:cubicBezTo>
                  <a:cubicBezTo>
                    <a:pt x="193" y="105"/>
                    <a:pt x="192" y="105"/>
                    <a:pt x="194" y="104"/>
                  </a:cubicBezTo>
                  <a:cubicBezTo>
                    <a:pt x="193" y="106"/>
                    <a:pt x="196" y="103"/>
                    <a:pt x="198" y="102"/>
                  </a:cubicBezTo>
                  <a:cubicBezTo>
                    <a:pt x="198" y="103"/>
                    <a:pt x="189" y="108"/>
                    <a:pt x="194" y="106"/>
                  </a:cubicBezTo>
                  <a:cubicBezTo>
                    <a:pt x="192" y="107"/>
                    <a:pt x="190" y="108"/>
                    <a:pt x="190" y="108"/>
                  </a:cubicBezTo>
                  <a:cubicBezTo>
                    <a:pt x="194" y="106"/>
                    <a:pt x="190" y="109"/>
                    <a:pt x="189" y="110"/>
                  </a:cubicBezTo>
                  <a:cubicBezTo>
                    <a:pt x="194" y="107"/>
                    <a:pt x="196" y="106"/>
                    <a:pt x="200" y="103"/>
                  </a:cubicBezTo>
                  <a:cubicBezTo>
                    <a:pt x="201" y="103"/>
                    <a:pt x="200" y="103"/>
                    <a:pt x="201" y="102"/>
                  </a:cubicBezTo>
                  <a:cubicBezTo>
                    <a:pt x="202" y="102"/>
                    <a:pt x="205" y="100"/>
                    <a:pt x="205" y="99"/>
                  </a:cubicBezTo>
                  <a:cubicBezTo>
                    <a:pt x="207" y="98"/>
                    <a:pt x="210" y="96"/>
                    <a:pt x="210" y="97"/>
                  </a:cubicBezTo>
                  <a:cubicBezTo>
                    <a:pt x="212" y="96"/>
                    <a:pt x="213" y="96"/>
                    <a:pt x="213" y="95"/>
                  </a:cubicBezTo>
                  <a:cubicBezTo>
                    <a:pt x="211" y="96"/>
                    <a:pt x="215" y="94"/>
                    <a:pt x="214" y="94"/>
                  </a:cubicBezTo>
                  <a:cubicBezTo>
                    <a:pt x="213" y="95"/>
                    <a:pt x="213" y="94"/>
                    <a:pt x="211" y="95"/>
                  </a:cubicBezTo>
                  <a:cubicBezTo>
                    <a:pt x="211" y="96"/>
                    <a:pt x="207" y="98"/>
                    <a:pt x="205" y="99"/>
                  </a:cubicBezTo>
                  <a:cubicBezTo>
                    <a:pt x="205" y="99"/>
                    <a:pt x="202" y="101"/>
                    <a:pt x="202" y="101"/>
                  </a:cubicBezTo>
                  <a:cubicBezTo>
                    <a:pt x="200" y="101"/>
                    <a:pt x="205" y="99"/>
                    <a:pt x="203" y="100"/>
                  </a:cubicBezTo>
                  <a:close/>
                  <a:moveTo>
                    <a:pt x="201" y="82"/>
                  </a:moveTo>
                  <a:cubicBezTo>
                    <a:pt x="203" y="81"/>
                    <a:pt x="203" y="82"/>
                    <a:pt x="205" y="81"/>
                  </a:cubicBezTo>
                  <a:cubicBezTo>
                    <a:pt x="205" y="80"/>
                    <a:pt x="206" y="80"/>
                    <a:pt x="205" y="79"/>
                  </a:cubicBezTo>
                  <a:cubicBezTo>
                    <a:pt x="203" y="80"/>
                    <a:pt x="202" y="81"/>
                    <a:pt x="201" y="82"/>
                  </a:cubicBezTo>
                  <a:close/>
                  <a:moveTo>
                    <a:pt x="192" y="82"/>
                  </a:moveTo>
                  <a:cubicBezTo>
                    <a:pt x="192" y="81"/>
                    <a:pt x="194" y="80"/>
                    <a:pt x="194" y="80"/>
                  </a:cubicBezTo>
                  <a:cubicBezTo>
                    <a:pt x="192" y="80"/>
                    <a:pt x="187" y="84"/>
                    <a:pt x="190" y="83"/>
                  </a:cubicBezTo>
                  <a:cubicBezTo>
                    <a:pt x="192" y="81"/>
                    <a:pt x="191" y="83"/>
                    <a:pt x="191" y="83"/>
                  </a:cubicBezTo>
                  <a:cubicBezTo>
                    <a:pt x="192" y="83"/>
                    <a:pt x="194" y="82"/>
                    <a:pt x="195" y="81"/>
                  </a:cubicBezTo>
                  <a:cubicBezTo>
                    <a:pt x="195" y="81"/>
                    <a:pt x="195" y="82"/>
                    <a:pt x="195" y="82"/>
                  </a:cubicBezTo>
                  <a:cubicBezTo>
                    <a:pt x="197" y="81"/>
                    <a:pt x="197" y="81"/>
                    <a:pt x="197" y="81"/>
                  </a:cubicBezTo>
                  <a:cubicBezTo>
                    <a:pt x="197" y="80"/>
                    <a:pt x="197" y="80"/>
                    <a:pt x="197" y="80"/>
                  </a:cubicBezTo>
                  <a:cubicBezTo>
                    <a:pt x="194" y="82"/>
                    <a:pt x="193" y="81"/>
                    <a:pt x="192" y="82"/>
                  </a:cubicBezTo>
                  <a:close/>
                  <a:moveTo>
                    <a:pt x="196" y="84"/>
                  </a:moveTo>
                  <a:cubicBezTo>
                    <a:pt x="193" y="86"/>
                    <a:pt x="192" y="85"/>
                    <a:pt x="192" y="85"/>
                  </a:cubicBezTo>
                  <a:cubicBezTo>
                    <a:pt x="192" y="86"/>
                    <a:pt x="191" y="86"/>
                    <a:pt x="191" y="87"/>
                  </a:cubicBezTo>
                  <a:cubicBezTo>
                    <a:pt x="193" y="86"/>
                    <a:pt x="192" y="87"/>
                    <a:pt x="194" y="87"/>
                  </a:cubicBezTo>
                  <a:cubicBezTo>
                    <a:pt x="196" y="86"/>
                    <a:pt x="195" y="86"/>
                    <a:pt x="197" y="85"/>
                  </a:cubicBezTo>
                  <a:cubicBezTo>
                    <a:pt x="198" y="84"/>
                    <a:pt x="195" y="86"/>
                    <a:pt x="195" y="85"/>
                  </a:cubicBezTo>
                  <a:cubicBezTo>
                    <a:pt x="195" y="85"/>
                    <a:pt x="198" y="82"/>
                    <a:pt x="196" y="83"/>
                  </a:cubicBezTo>
                  <a:cubicBezTo>
                    <a:pt x="196" y="83"/>
                    <a:pt x="196" y="83"/>
                    <a:pt x="196" y="84"/>
                  </a:cubicBezTo>
                  <a:close/>
                  <a:moveTo>
                    <a:pt x="187" y="104"/>
                  </a:moveTo>
                  <a:cubicBezTo>
                    <a:pt x="188" y="103"/>
                    <a:pt x="188" y="105"/>
                    <a:pt x="192" y="103"/>
                  </a:cubicBezTo>
                  <a:cubicBezTo>
                    <a:pt x="192" y="102"/>
                    <a:pt x="190" y="103"/>
                    <a:pt x="190" y="103"/>
                  </a:cubicBezTo>
                  <a:cubicBezTo>
                    <a:pt x="192" y="102"/>
                    <a:pt x="193" y="101"/>
                    <a:pt x="194" y="99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7" y="98"/>
                    <a:pt x="198" y="98"/>
                    <a:pt x="201" y="96"/>
                  </a:cubicBezTo>
                  <a:cubicBezTo>
                    <a:pt x="200" y="96"/>
                    <a:pt x="201" y="94"/>
                    <a:pt x="200" y="95"/>
                  </a:cubicBezTo>
                  <a:cubicBezTo>
                    <a:pt x="196" y="97"/>
                    <a:pt x="191" y="101"/>
                    <a:pt x="189" y="102"/>
                  </a:cubicBezTo>
                  <a:cubicBezTo>
                    <a:pt x="188" y="103"/>
                    <a:pt x="191" y="102"/>
                    <a:pt x="188" y="103"/>
                  </a:cubicBezTo>
                  <a:cubicBezTo>
                    <a:pt x="188" y="103"/>
                    <a:pt x="187" y="104"/>
                    <a:pt x="187" y="104"/>
                  </a:cubicBezTo>
                  <a:close/>
                  <a:moveTo>
                    <a:pt x="198" y="107"/>
                  </a:moveTo>
                  <a:cubicBezTo>
                    <a:pt x="200" y="106"/>
                    <a:pt x="201" y="105"/>
                    <a:pt x="202" y="105"/>
                  </a:cubicBezTo>
                  <a:cubicBezTo>
                    <a:pt x="201" y="105"/>
                    <a:pt x="199" y="106"/>
                    <a:pt x="198" y="106"/>
                  </a:cubicBezTo>
                  <a:cubicBezTo>
                    <a:pt x="200" y="105"/>
                    <a:pt x="200" y="104"/>
                    <a:pt x="202" y="103"/>
                  </a:cubicBezTo>
                  <a:cubicBezTo>
                    <a:pt x="201" y="104"/>
                    <a:pt x="203" y="102"/>
                    <a:pt x="205" y="102"/>
                  </a:cubicBezTo>
                  <a:cubicBezTo>
                    <a:pt x="204" y="101"/>
                    <a:pt x="200" y="104"/>
                    <a:pt x="197" y="105"/>
                  </a:cubicBezTo>
                  <a:cubicBezTo>
                    <a:pt x="199" y="105"/>
                    <a:pt x="196" y="108"/>
                    <a:pt x="198" y="107"/>
                  </a:cubicBezTo>
                  <a:close/>
                  <a:moveTo>
                    <a:pt x="186" y="99"/>
                  </a:moveTo>
                  <a:cubicBezTo>
                    <a:pt x="183" y="101"/>
                    <a:pt x="173" y="108"/>
                    <a:pt x="182" y="103"/>
                  </a:cubicBezTo>
                  <a:cubicBezTo>
                    <a:pt x="183" y="101"/>
                    <a:pt x="187" y="99"/>
                    <a:pt x="183" y="102"/>
                  </a:cubicBezTo>
                  <a:cubicBezTo>
                    <a:pt x="186" y="100"/>
                    <a:pt x="187" y="99"/>
                    <a:pt x="188" y="98"/>
                  </a:cubicBezTo>
                  <a:cubicBezTo>
                    <a:pt x="187" y="99"/>
                    <a:pt x="187" y="98"/>
                    <a:pt x="186" y="99"/>
                  </a:cubicBezTo>
                  <a:close/>
                  <a:moveTo>
                    <a:pt x="169" y="89"/>
                  </a:moveTo>
                  <a:cubicBezTo>
                    <a:pt x="171" y="89"/>
                    <a:pt x="178" y="83"/>
                    <a:pt x="174" y="85"/>
                  </a:cubicBezTo>
                  <a:cubicBezTo>
                    <a:pt x="174" y="86"/>
                    <a:pt x="171" y="88"/>
                    <a:pt x="169" y="89"/>
                  </a:cubicBezTo>
                  <a:close/>
                  <a:moveTo>
                    <a:pt x="182" y="123"/>
                  </a:moveTo>
                  <a:cubicBezTo>
                    <a:pt x="187" y="120"/>
                    <a:pt x="189" y="118"/>
                    <a:pt x="195" y="114"/>
                  </a:cubicBezTo>
                  <a:cubicBezTo>
                    <a:pt x="194" y="115"/>
                    <a:pt x="195" y="113"/>
                    <a:pt x="194" y="114"/>
                  </a:cubicBezTo>
                  <a:cubicBezTo>
                    <a:pt x="194" y="114"/>
                    <a:pt x="191" y="117"/>
                    <a:pt x="189" y="118"/>
                  </a:cubicBezTo>
                  <a:cubicBezTo>
                    <a:pt x="190" y="117"/>
                    <a:pt x="190" y="117"/>
                    <a:pt x="190" y="116"/>
                  </a:cubicBezTo>
                  <a:cubicBezTo>
                    <a:pt x="188" y="118"/>
                    <a:pt x="186" y="120"/>
                    <a:pt x="183" y="121"/>
                  </a:cubicBezTo>
                  <a:cubicBezTo>
                    <a:pt x="184" y="121"/>
                    <a:pt x="184" y="120"/>
                    <a:pt x="183" y="121"/>
                  </a:cubicBezTo>
                  <a:cubicBezTo>
                    <a:pt x="183" y="121"/>
                    <a:pt x="182" y="123"/>
                    <a:pt x="182" y="123"/>
                  </a:cubicBezTo>
                  <a:close/>
                  <a:moveTo>
                    <a:pt x="178" y="110"/>
                  </a:moveTo>
                  <a:cubicBezTo>
                    <a:pt x="180" y="109"/>
                    <a:pt x="180" y="109"/>
                    <a:pt x="180" y="109"/>
                  </a:cubicBezTo>
                  <a:cubicBezTo>
                    <a:pt x="178" y="111"/>
                    <a:pt x="182" y="109"/>
                    <a:pt x="182" y="108"/>
                  </a:cubicBezTo>
                  <a:cubicBezTo>
                    <a:pt x="181" y="108"/>
                    <a:pt x="179" y="109"/>
                    <a:pt x="178" y="110"/>
                  </a:cubicBezTo>
                  <a:close/>
                  <a:moveTo>
                    <a:pt x="178" y="117"/>
                  </a:moveTo>
                  <a:cubicBezTo>
                    <a:pt x="177" y="118"/>
                    <a:pt x="176" y="118"/>
                    <a:pt x="175" y="120"/>
                  </a:cubicBezTo>
                  <a:cubicBezTo>
                    <a:pt x="176" y="119"/>
                    <a:pt x="176" y="119"/>
                    <a:pt x="177" y="119"/>
                  </a:cubicBezTo>
                  <a:cubicBezTo>
                    <a:pt x="178" y="118"/>
                    <a:pt x="182" y="116"/>
                    <a:pt x="181" y="116"/>
                  </a:cubicBezTo>
                  <a:cubicBezTo>
                    <a:pt x="177" y="119"/>
                    <a:pt x="181" y="114"/>
                    <a:pt x="178" y="117"/>
                  </a:cubicBezTo>
                  <a:close/>
                  <a:moveTo>
                    <a:pt x="164" y="122"/>
                  </a:moveTo>
                  <a:cubicBezTo>
                    <a:pt x="169" y="117"/>
                    <a:pt x="172" y="117"/>
                    <a:pt x="177" y="112"/>
                  </a:cubicBezTo>
                  <a:cubicBezTo>
                    <a:pt x="174" y="114"/>
                    <a:pt x="176" y="112"/>
                    <a:pt x="174" y="113"/>
                  </a:cubicBezTo>
                  <a:cubicBezTo>
                    <a:pt x="171" y="116"/>
                    <a:pt x="165" y="119"/>
                    <a:pt x="164" y="122"/>
                  </a:cubicBezTo>
                  <a:close/>
                  <a:moveTo>
                    <a:pt x="159" y="111"/>
                  </a:moveTo>
                  <a:cubicBezTo>
                    <a:pt x="160" y="110"/>
                    <a:pt x="164" y="108"/>
                    <a:pt x="164" y="107"/>
                  </a:cubicBezTo>
                  <a:cubicBezTo>
                    <a:pt x="162" y="109"/>
                    <a:pt x="158" y="112"/>
                    <a:pt x="159" y="111"/>
                  </a:cubicBezTo>
                  <a:close/>
                  <a:moveTo>
                    <a:pt x="170" y="123"/>
                  </a:moveTo>
                  <a:cubicBezTo>
                    <a:pt x="172" y="122"/>
                    <a:pt x="175" y="118"/>
                    <a:pt x="172" y="121"/>
                  </a:cubicBezTo>
                  <a:cubicBezTo>
                    <a:pt x="172" y="121"/>
                    <a:pt x="173" y="120"/>
                    <a:pt x="173" y="121"/>
                  </a:cubicBezTo>
                  <a:cubicBezTo>
                    <a:pt x="172" y="121"/>
                    <a:pt x="168" y="124"/>
                    <a:pt x="170" y="123"/>
                  </a:cubicBezTo>
                  <a:close/>
                  <a:moveTo>
                    <a:pt x="125" y="113"/>
                  </a:moveTo>
                  <a:cubicBezTo>
                    <a:pt x="123" y="114"/>
                    <a:pt x="123" y="114"/>
                    <a:pt x="123" y="114"/>
                  </a:cubicBezTo>
                  <a:cubicBezTo>
                    <a:pt x="123" y="115"/>
                    <a:pt x="122" y="116"/>
                    <a:pt x="123" y="115"/>
                  </a:cubicBezTo>
                  <a:cubicBezTo>
                    <a:pt x="125" y="114"/>
                    <a:pt x="125" y="114"/>
                    <a:pt x="125" y="113"/>
                  </a:cubicBezTo>
                  <a:cubicBezTo>
                    <a:pt x="125" y="113"/>
                    <a:pt x="126" y="113"/>
                    <a:pt x="126" y="112"/>
                  </a:cubicBezTo>
                  <a:cubicBezTo>
                    <a:pt x="125" y="113"/>
                    <a:pt x="125" y="113"/>
                    <a:pt x="125" y="113"/>
                  </a:cubicBezTo>
                  <a:close/>
                  <a:moveTo>
                    <a:pt x="107" y="138"/>
                  </a:moveTo>
                  <a:cubicBezTo>
                    <a:pt x="106" y="138"/>
                    <a:pt x="106" y="138"/>
                    <a:pt x="105" y="139"/>
                  </a:cubicBezTo>
                  <a:cubicBezTo>
                    <a:pt x="105" y="138"/>
                    <a:pt x="107" y="136"/>
                    <a:pt x="107" y="136"/>
                  </a:cubicBezTo>
                  <a:cubicBezTo>
                    <a:pt x="105" y="138"/>
                    <a:pt x="104" y="139"/>
                    <a:pt x="102" y="141"/>
                  </a:cubicBezTo>
                  <a:cubicBezTo>
                    <a:pt x="104" y="141"/>
                    <a:pt x="106" y="140"/>
                    <a:pt x="108" y="139"/>
                  </a:cubicBezTo>
                  <a:cubicBezTo>
                    <a:pt x="104" y="141"/>
                    <a:pt x="110" y="134"/>
                    <a:pt x="107" y="137"/>
                  </a:cubicBezTo>
                  <a:cubicBezTo>
                    <a:pt x="107" y="137"/>
                    <a:pt x="107" y="137"/>
                    <a:pt x="107" y="138"/>
                  </a:cubicBezTo>
                  <a:close/>
                  <a:moveTo>
                    <a:pt x="128" y="160"/>
                  </a:moveTo>
                  <a:cubicBezTo>
                    <a:pt x="127" y="161"/>
                    <a:pt x="126" y="161"/>
                    <a:pt x="126" y="161"/>
                  </a:cubicBezTo>
                  <a:cubicBezTo>
                    <a:pt x="125" y="163"/>
                    <a:pt x="128" y="160"/>
                    <a:pt x="128" y="162"/>
                  </a:cubicBezTo>
                  <a:cubicBezTo>
                    <a:pt x="127" y="163"/>
                    <a:pt x="126" y="164"/>
                    <a:pt x="125" y="164"/>
                  </a:cubicBezTo>
                  <a:cubicBezTo>
                    <a:pt x="125" y="165"/>
                    <a:pt x="128" y="162"/>
                    <a:pt x="129" y="162"/>
                  </a:cubicBezTo>
                  <a:cubicBezTo>
                    <a:pt x="128" y="162"/>
                    <a:pt x="127" y="163"/>
                    <a:pt x="127" y="163"/>
                  </a:cubicBezTo>
                  <a:cubicBezTo>
                    <a:pt x="131" y="161"/>
                    <a:pt x="128" y="162"/>
                    <a:pt x="131" y="159"/>
                  </a:cubicBezTo>
                  <a:cubicBezTo>
                    <a:pt x="130" y="159"/>
                    <a:pt x="127" y="162"/>
                    <a:pt x="128" y="160"/>
                  </a:cubicBezTo>
                  <a:close/>
                  <a:moveTo>
                    <a:pt x="95" y="148"/>
                  </a:moveTo>
                  <a:cubicBezTo>
                    <a:pt x="95" y="148"/>
                    <a:pt x="96" y="148"/>
                    <a:pt x="96" y="148"/>
                  </a:cubicBezTo>
                  <a:cubicBezTo>
                    <a:pt x="94" y="149"/>
                    <a:pt x="94" y="150"/>
                    <a:pt x="94" y="150"/>
                  </a:cubicBezTo>
                  <a:cubicBezTo>
                    <a:pt x="98" y="147"/>
                    <a:pt x="99" y="145"/>
                    <a:pt x="101" y="143"/>
                  </a:cubicBezTo>
                  <a:cubicBezTo>
                    <a:pt x="102" y="143"/>
                    <a:pt x="102" y="142"/>
                    <a:pt x="102" y="141"/>
                  </a:cubicBezTo>
                  <a:cubicBezTo>
                    <a:pt x="100" y="143"/>
                    <a:pt x="97" y="147"/>
                    <a:pt x="95" y="148"/>
                  </a:cubicBezTo>
                  <a:close/>
                  <a:moveTo>
                    <a:pt x="110" y="169"/>
                  </a:moveTo>
                  <a:cubicBezTo>
                    <a:pt x="110" y="169"/>
                    <a:pt x="111" y="169"/>
                    <a:pt x="111" y="169"/>
                  </a:cubicBezTo>
                  <a:cubicBezTo>
                    <a:pt x="110" y="170"/>
                    <a:pt x="109" y="171"/>
                    <a:pt x="109" y="171"/>
                  </a:cubicBezTo>
                  <a:cubicBezTo>
                    <a:pt x="112" y="168"/>
                    <a:pt x="113" y="166"/>
                    <a:pt x="114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2" y="167"/>
                    <a:pt x="111" y="169"/>
                    <a:pt x="110" y="169"/>
                  </a:cubicBezTo>
                  <a:close/>
                  <a:moveTo>
                    <a:pt x="91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94" y="153"/>
                    <a:pt x="93" y="153"/>
                    <a:pt x="94" y="152"/>
                  </a:cubicBezTo>
                  <a:cubicBezTo>
                    <a:pt x="94" y="152"/>
                    <a:pt x="94" y="152"/>
                    <a:pt x="95" y="152"/>
                  </a:cubicBezTo>
                  <a:cubicBezTo>
                    <a:pt x="95" y="152"/>
                    <a:pt x="95" y="151"/>
                    <a:pt x="95" y="151"/>
                  </a:cubicBezTo>
                  <a:cubicBezTo>
                    <a:pt x="94" y="151"/>
                    <a:pt x="94" y="151"/>
                    <a:pt x="94" y="152"/>
                  </a:cubicBezTo>
                  <a:cubicBezTo>
                    <a:pt x="93" y="153"/>
                    <a:pt x="93" y="153"/>
                    <a:pt x="91" y="154"/>
                  </a:cubicBezTo>
                  <a:close/>
                  <a:moveTo>
                    <a:pt x="92" y="162"/>
                  </a:moveTo>
                  <a:cubicBezTo>
                    <a:pt x="94" y="162"/>
                    <a:pt x="97" y="157"/>
                    <a:pt x="99" y="155"/>
                  </a:cubicBezTo>
                  <a:cubicBezTo>
                    <a:pt x="96" y="158"/>
                    <a:pt x="95" y="159"/>
                    <a:pt x="92" y="162"/>
                  </a:cubicBezTo>
                  <a:close/>
                  <a:moveTo>
                    <a:pt x="88" y="161"/>
                  </a:move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3"/>
                    <a:pt x="87" y="163"/>
                  </a:cubicBezTo>
                  <a:cubicBezTo>
                    <a:pt x="87" y="163"/>
                    <a:pt x="87" y="162"/>
                    <a:pt x="87" y="162"/>
                  </a:cubicBezTo>
                  <a:cubicBezTo>
                    <a:pt x="87" y="162"/>
                    <a:pt x="87" y="162"/>
                    <a:pt x="88" y="161"/>
                  </a:cubicBezTo>
                  <a:cubicBezTo>
                    <a:pt x="89" y="160"/>
                    <a:pt x="89" y="160"/>
                    <a:pt x="89" y="160"/>
                  </a:cubicBezTo>
                  <a:cubicBezTo>
                    <a:pt x="88" y="162"/>
                    <a:pt x="90" y="159"/>
                    <a:pt x="91" y="158"/>
                  </a:cubicBezTo>
                  <a:cubicBezTo>
                    <a:pt x="91" y="157"/>
                    <a:pt x="93" y="157"/>
                    <a:pt x="94" y="156"/>
                  </a:cubicBezTo>
                  <a:cubicBezTo>
                    <a:pt x="92" y="156"/>
                    <a:pt x="90" y="158"/>
                    <a:pt x="88" y="161"/>
                  </a:cubicBezTo>
                  <a:close/>
                  <a:moveTo>
                    <a:pt x="106" y="176"/>
                  </a:moveTo>
                  <a:cubicBezTo>
                    <a:pt x="106" y="177"/>
                    <a:pt x="105" y="177"/>
                    <a:pt x="105" y="178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79"/>
                    <a:pt x="103" y="179"/>
                    <a:pt x="103" y="180"/>
                  </a:cubicBezTo>
                  <a:cubicBezTo>
                    <a:pt x="104" y="179"/>
                    <a:pt x="104" y="180"/>
                    <a:pt x="104" y="179"/>
                  </a:cubicBezTo>
                  <a:cubicBezTo>
                    <a:pt x="105" y="179"/>
                    <a:pt x="105" y="180"/>
                    <a:pt x="106" y="179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5" y="178"/>
                    <a:pt x="105" y="179"/>
                    <a:pt x="106" y="178"/>
                  </a:cubicBezTo>
                  <a:cubicBezTo>
                    <a:pt x="105" y="179"/>
                    <a:pt x="108" y="175"/>
                    <a:pt x="108" y="175"/>
                  </a:cubicBezTo>
                  <a:cubicBezTo>
                    <a:pt x="108" y="175"/>
                    <a:pt x="108" y="175"/>
                    <a:pt x="109" y="175"/>
                  </a:cubicBezTo>
                  <a:cubicBezTo>
                    <a:pt x="108" y="175"/>
                    <a:pt x="107" y="175"/>
                    <a:pt x="106" y="176"/>
                  </a:cubicBezTo>
                  <a:close/>
                  <a:moveTo>
                    <a:pt x="109" y="180"/>
                  </a:moveTo>
                  <a:cubicBezTo>
                    <a:pt x="108" y="180"/>
                    <a:pt x="108" y="180"/>
                    <a:pt x="108" y="18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6" y="182"/>
                    <a:pt x="106" y="183"/>
                    <a:pt x="105" y="184"/>
                  </a:cubicBezTo>
                  <a:cubicBezTo>
                    <a:pt x="106" y="184"/>
                    <a:pt x="107" y="183"/>
                    <a:pt x="107" y="182"/>
                  </a:cubicBezTo>
                  <a:cubicBezTo>
                    <a:pt x="108" y="182"/>
                    <a:pt x="108" y="182"/>
                    <a:pt x="108" y="182"/>
                  </a:cubicBezTo>
                  <a:cubicBezTo>
                    <a:pt x="108" y="182"/>
                    <a:pt x="108" y="182"/>
                    <a:pt x="110" y="180"/>
                  </a:cubicBezTo>
                  <a:cubicBezTo>
                    <a:pt x="110" y="180"/>
                    <a:pt x="109" y="180"/>
                    <a:pt x="109" y="180"/>
                  </a:cubicBezTo>
                  <a:close/>
                  <a:moveTo>
                    <a:pt x="88" y="171"/>
                  </a:moveTo>
                  <a:cubicBezTo>
                    <a:pt x="89" y="170"/>
                    <a:pt x="88" y="170"/>
                    <a:pt x="88" y="170"/>
                  </a:cubicBezTo>
                  <a:cubicBezTo>
                    <a:pt x="89" y="171"/>
                    <a:pt x="90" y="169"/>
                    <a:pt x="90" y="169"/>
                  </a:cubicBezTo>
                  <a:cubicBezTo>
                    <a:pt x="90" y="169"/>
                    <a:pt x="90" y="168"/>
                    <a:pt x="89" y="169"/>
                  </a:cubicBezTo>
                  <a:cubicBezTo>
                    <a:pt x="89" y="169"/>
                    <a:pt x="88" y="170"/>
                    <a:pt x="88" y="171"/>
                  </a:cubicBezTo>
                  <a:close/>
                  <a:moveTo>
                    <a:pt x="98" y="180"/>
                  </a:moveTo>
                  <a:cubicBezTo>
                    <a:pt x="99" y="179"/>
                    <a:pt x="99" y="180"/>
                    <a:pt x="100" y="180"/>
                  </a:cubicBezTo>
                  <a:cubicBezTo>
                    <a:pt x="99" y="179"/>
                    <a:pt x="98" y="179"/>
                    <a:pt x="98" y="180"/>
                  </a:cubicBezTo>
                  <a:close/>
                  <a:moveTo>
                    <a:pt x="102" y="183"/>
                  </a:moveTo>
                  <a:cubicBezTo>
                    <a:pt x="102" y="182"/>
                    <a:pt x="101" y="182"/>
                    <a:pt x="102" y="182"/>
                  </a:cubicBezTo>
                  <a:cubicBezTo>
                    <a:pt x="102" y="182"/>
                    <a:pt x="102" y="183"/>
                    <a:pt x="102" y="182"/>
                  </a:cubicBezTo>
                  <a:cubicBezTo>
                    <a:pt x="102" y="182"/>
                    <a:pt x="101" y="182"/>
                    <a:pt x="101" y="182"/>
                  </a:cubicBezTo>
                  <a:cubicBezTo>
                    <a:pt x="102" y="182"/>
                    <a:pt x="101" y="183"/>
                    <a:pt x="102" y="183"/>
                  </a:cubicBezTo>
                  <a:close/>
                  <a:moveTo>
                    <a:pt x="102" y="191"/>
                  </a:moveTo>
                  <a:cubicBezTo>
                    <a:pt x="102" y="191"/>
                    <a:pt x="104" y="189"/>
                    <a:pt x="104" y="188"/>
                  </a:cubicBezTo>
                  <a:cubicBezTo>
                    <a:pt x="103" y="187"/>
                    <a:pt x="103" y="186"/>
                    <a:pt x="102" y="187"/>
                  </a:cubicBezTo>
                  <a:cubicBezTo>
                    <a:pt x="104" y="188"/>
                    <a:pt x="101" y="190"/>
                    <a:pt x="102" y="191"/>
                  </a:cubicBezTo>
                  <a:close/>
                  <a:moveTo>
                    <a:pt x="100" y="187"/>
                  </a:moveTo>
                  <a:cubicBezTo>
                    <a:pt x="100" y="187"/>
                    <a:pt x="99" y="187"/>
                    <a:pt x="100" y="187"/>
                  </a:cubicBezTo>
                  <a:cubicBezTo>
                    <a:pt x="100" y="187"/>
                    <a:pt x="101" y="187"/>
                    <a:pt x="101" y="187"/>
                  </a:cubicBezTo>
                  <a:cubicBezTo>
                    <a:pt x="100" y="187"/>
                    <a:pt x="100" y="187"/>
                    <a:pt x="100" y="187"/>
                  </a:cubicBezTo>
                  <a:close/>
                  <a:moveTo>
                    <a:pt x="99" y="192"/>
                  </a:moveTo>
                  <a:cubicBezTo>
                    <a:pt x="97" y="193"/>
                    <a:pt x="94" y="197"/>
                    <a:pt x="94" y="198"/>
                  </a:cubicBezTo>
                  <a:cubicBezTo>
                    <a:pt x="95" y="197"/>
                    <a:pt x="96" y="196"/>
                    <a:pt x="97" y="194"/>
                  </a:cubicBezTo>
                  <a:cubicBezTo>
                    <a:pt x="97" y="195"/>
                    <a:pt x="97" y="195"/>
                    <a:pt x="97" y="194"/>
                  </a:cubicBezTo>
                  <a:cubicBezTo>
                    <a:pt x="98" y="192"/>
                    <a:pt x="101" y="192"/>
                    <a:pt x="102" y="189"/>
                  </a:cubicBezTo>
                  <a:cubicBezTo>
                    <a:pt x="101" y="189"/>
                    <a:pt x="101" y="190"/>
                    <a:pt x="101" y="190"/>
                  </a:cubicBezTo>
                  <a:cubicBezTo>
                    <a:pt x="100" y="189"/>
                    <a:pt x="102" y="189"/>
                    <a:pt x="102" y="188"/>
                  </a:cubicBezTo>
                  <a:cubicBezTo>
                    <a:pt x="100" y="189"/>
                    <a:pt x="100" y="191"/>
                    <a:pt x="98" y="191"/>
                  </a:cubicBezTo>
                  <a:cubicBezTo>
                    <a:pt x="99" y="191"/>
                    <a:pt x="99" y="192"/>
                    <a:pt x="99" y="192"/>
                  </a:cubicBezTo>
                  <a:close/>
                  <a:moveTo>
                    <a:pt x="95" y="191"/>
                  </a:moveTo>
                  <a:cubicBezTo>
                    <a:pt x="96" y="191"/>
                    <a:pt x="95" y="192"/>
                    <a:pt x="96" y="192"/>
                  </a:cubicBezTo>
                  <a:cubicBezTo>
                    <a:pt x="96" y="191"/>
                    <a:pt x="98" y="191"/>
                    <a:pt x="97" y="190"/>
                  </a:cubicBezTo>
                  <a:cubicBezTo>
                    <a:pt x="98" y="190"/>
                    <a:pt x="98" y="189"/>
                    <a:pt x="98" y="189"/>
                  </a:cubicBezTo>
                  <a:cubicBezTo>
                    <a:pt x="98" y="189"/>
                    <a:pt x="97" y="189"/>
                    <a:pt x="98" y="189"/>
                  </a:cubicBezTo>
                  <a:cubicBezTo>
                    <a:pt x="98" y="189"/>
                    <a:pt x="99" y="189"/>
                    <a:pt x="100" y="188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8" y="187"/>
                    <a:pt x="99" y="188"/>
                    <a:pt x="98" y="188"/>
                  </a:cubicBezTo>
                  <a:cubicBezTo>
                    <a:pt x="98" y="187"/>
                    <a:pt x="96" y="189"/>
                    <a:pt x="97" y="190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0"/>
                    <a:pt x="97" y="190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1"/>
                    <a:pt x="96" y="191"/>
                    <a:pt x="95" y="191"/>
                  </a:cubicBezTo>
                  <a:close/>
                  <a:moveTo>
                    <a:pt x="85" y="191"/>
                  </a:moveTo>
                  <a:cubicBezTo>
                    <a:pt x="85" y="194"/>
                    <a:pt x="82" y="195"/>
                    <a:pt x="81" y="197"/>
                  </a:cubicBezTo>
                  <a:cubicBezTo>
                    <a:pt x="82" y="198"/>
                    <a:pt x="82" y="197"/>
                    <a:pt x="82" y="197"/>
                  </a:cubicBezTo>
                  <a:cubicBezTo>
                    <a:pt x="84" y="195"/>
                    <a:pt x="85" y="193"/>
                    <a:pt x="87" y="192"/>
                  </a:cubicBezTo>
                  <a:cubicBezTo>
                    <a:pt x="87" y="192"/>
                    <a:pt x="87" y="193"/>
                    <a:pt x="88" y="193"/>
                  </a:cubicBezTo>
                  <a:cubicBezTo>
                    <a:pt x="88" y="193"/>
                    <a:pt x="89" y="191"/>
                    <a:pt x="90" y="191"/>
                  </a:cubicBezTo>
                  <a:cubicBezTo>
                    <a:pt x="89" y="190"/>
                    <a:pt x="89" y="190"/>
                    <a:pt x="89" y="190"/>
                  </a:cubicBezTo>
                  <a:cubicBezTo>
                    <a:pt x="89" y="191"/>
                    <a:pt x="88" y="193"/>
                    <a:pt x="87" y="192"/>
                  </a:cubicBezTo>
                  <a:cubicBezTo>
                    <a:pt x="87" y="191"/>
                    <a:pt x="88" y="190"/>
                    <a:pt x="89" y="189"/>
                  </a:cubicBezTo>
                  <a:cubicBezTo>
                    <a:pt x="88" y="189"/>
                    <a:pt x="88" y="188"/>
                    <a:pt x="87" y="189"/>
                  </a:cubicBezTo>
                  <a:cubicBezTo>
                    <a:pt x="88" y="189"/>
                    <a:pt x="87" y="190"/>
                    <a:pt x="88" y="190"/>
                  </a:cubicBezTo>
                  <a:cubicBezTo>
                    <a:pt x="87" y="190"/>
                    <a:pt x="88" y="190"/>
                    <a:pt x="87" y="190"/>
                  </a:cubicBezTo>
                  <a:cubicBezTo>
                    <a:pt x="86" y="190"/>
                    <a:pt x="86" y="192"/>
                    <a:pt x="85" y="191"/>
                  </a:cubicBezTo>
                  <a:cubicBezTo>
                    <a:pt x="86" y="191"/>
                    <a:pt x="86" y="191"/>
                    <a:pt x="86" y="191"/>
                  </a:cubicBezTo>
                  <a:cubicBezTo>
                    <a:pt x="85" y="191"/>
                    <a:pt x="86" y="191"/>
                    <a:pt x="85" y="191"/>
                  </a:cubicBezTo>
                  <a:close/>
                  <a:moveTo>
                    <a:pt x="94" y="201"/>
                  </a:moveTo>
                  <a:cubicBezTo>
                    <a:pt x="95" y="200"/>
                    <a:pt x="94" y="199"/>
                    <a:pt x="95" y="200"/>
                  </a:cubicBezTo>
                  <a:cubicBezTo>
                    <a:pt x="95" y="199"/>
                    <a:pt x="95" y="199"/>
                    <a:pt x="96" y="199"/>
                  </a:cubicBezTo>
                  <a:cubicBezTo>
                    <a:pt x="94" y="198"/>
                    <a:pt x="94" y="200"/>
                    <a:pt x="94" y="201"/>
                  </a:cubicBezTo>
                  <a:close/>
                  <a:moveTo>
                    <a:pt x="93" y="198"/>
                  </a:moveTo>
                  <a:cubicBezTo>
                    <a:pt x="93" y="199"/>
                    <a:pt x="93" y="199"/>
                    <a:pt x="92" y="199"/>
                  </a:cubicBezTo>
                  <a:cubicBezTo>
                    <a:pt x="93" y="200"/>
                    <a:pt x="91" y="200"/>
                    <a:pt x="92" y="200"/>
                  </a:cubicBezTo>
                  <a:cubicBezTo>
                    <a:pt x="92" y="199"/>
                    <a:pt x="94" y="199"/>
                    <a:pt x="93" y="198"/>
                  </a:cubicBezTo>
                  <a:close/>
                  <a:moveTo>
                    <a:pt x="91" y="201"/>
                  </a:moveTo>
                  <a:cubicBezTo>
                    <a:pt x="91" y="202"/>
                    <a:pt x="91" y="201"/>
                    <a:pt x="90" y="201"/>
                  </a:cubicBezTo>
                  <a:cubicBezTo>
                    <a:pt x="90" y="202"/>
                    <a:pt x="91" y="202"/>
                    <a:pt x="91" y="202"/>
                  </a:cubicBezTo>
                  <a:cubicBezTo>
                    <a:pt x="91" y="202"/>
                    <a:pt x="91" y="202"/>
                    <a:pt x="91" y="203"/>
                  </a:cubicBezTo>
                  <a:cubicBezTo>
                    <a:pt x="91" y="202"/>
                    <a:pt x="92" y="202"/>
                    <a:pt x="91" y="202"/>
                  </a:cubicBezTo>
                  <a:cubicBezTo>
                    <a:pt x="92" y="201"/>
                    <a:pt x="92" y="202"/>
                    <a:pt x="92" y="201"/>
                  </a:cubicBezTo>
                  <a:cubicBezTo>
                    <a:pt x="92" y="201"/>
                    <a:pt x="92" y="201"/>
                    <a:pt x="92" y="201"/>
                  </a:cubicBezTo>
                  <a:cubicBezTo>
                    <a:pt x="92" y="200"/>
                    <a:pt x="92" y="201"/>
                    <a:pt x="93" y="201"/>
                  </a:cubicBezTo>
                  <a:cubicBezTo>
                    <a:pt x="93" y="200"/>
                    <a:pt x="93" y="200"/>
                    <a:pt x="93" y="200"/>
                  </a:cubicBezTo>
                  <a:cubicBezTo>
                    <a:pt x="92" y="199"/>
                    <a:pt x="92" y="201"/>
                    <a:pt x="91" y="201"/>
                  </a:cubicBezTo>
                  <a:close/>
                  <a:moveTo>
                    <a:pt x="87" y="202"/>
                  </a:moveTo>
                  <a:cubicBezTo>
                    <a:pt x="87" y="203"/>
                    <a:pt x="86" y="204"/>
                    <a:pt x="86" y="205"/>
                  </a:cubicBezTo>
                  <a:cubicBezTo>
                    <a:pt x="88" y="203"/>
                    <a:pt x="89" y="204"/>
                    <a:pt x="90" y="205"/>
                  </a:cubicBezTo>
                  <a:cubicBezTo>
                    <a:pt x="89" y="204"/>
                    <a:pt x="90" y="204"/>
                    <a:pt x="90" y="204"/>
                  </a:cubicBezTo>
                  <a:cubicBezTo>
                    <a:pt x="90" y="204"/>
                    <a:pt x="89" y="204"/>
                    <a:pt x="89" y="203"/>
                  </a:cubicBezTo>
                  <a:cubicBezTo>
                    <a:pt x="89" y="204"/>
                    <a:pt x="89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2"/>
                    <a:pt x="89" y="202"/>
                  </a:cubicBezTo>
                  <a:cubicBezTo>
                    <a:pt x="87" y="202"/>
                    <a:pt x="88" y="201"/>
                    <a:pt x="87" y="202"/>
                  </a:cubicBezTo>
                  <a:close/>
                  <a:moveTo>
                    <a:pt x="64" y="186"/>
                  </a:move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4" y="186"/>
                    <a:pt x="64" y="186"/>
                  </a:cubicBezTo>
                  <a:close/>
                  <a:moveTo>
                    <a:pt x="86" y="208"/>
                  </a:moveTo>
                  <a:cubicBezTo>
                    <a:pt x="86" y="208"/>
                    <a:pt x="86" y="207"/>
                    <a:pt x="86" y="207"/>
                  </a:cubicBezTo>
                  <a:cubicBezTo>
                    <a:pt x="85" y="207"/>
                    <a:pt x="87" y="207"/>
                    <a:pt x="87" y="206"/>
                  </a:cubicBezTo>
                  <a:cubicBezTo>
                    <a:pt x="86" y="206"/>
                    <a:pt x="85" y="208"/>
                    <a:pt x="86" y="208"/>
                  </a:cubicBezTo>
                  <a:close/>
                  <a:moveTo>
                    <a:pt x="84" y="206"/>
                  </a:moveTo>
                  <a:cubicBezTo>
                    <a:pt x="84" y="206"/>
                    <a:pt x="84" y="207"/>
                    <a:pt x="85" y="206"/>
                  </a:cubicBezTo>
                  <a:cubicBezTo>
                    <a:pt x="84" y="206"/>
                    <a:pt x="84" y="205"/>
                    <a:pt x="84" y="206"/>
                  </a:cubicBezTo>
                  <a:cubicBezTo>
                    <a:pt x="84" y="206"/>
                    <a:pt x="83" y="205"/>
                    <a:pt x="84" y="20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80" y="215"/>
                  </a:cubicBezTo>
                  <a:cubicBezTo>
                    <a:pt x="80" y="214"/>
                    <a:pt x="82" y="213"/>
                    <a:pt x="81" y="212"/>
                  </a:cubicBezTo>
                  <a:cubicBezTo>
                    <a:pt x="81" y="212"/>
                    <a:pt x="81" y="212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0" y="212"/>
                    <a:pt x="80" y="213"/>
                    <a:pt x="80" y="212"/>
                  </a:cubicBezTo>
                  <a:cubicBezTo>
                    <a:pt x="79" y="212"/>
                    <a:pt x="79" y="212"/>
                    <a:pt x="79" y="213"/>
                  </a:cubicBezTo>
                  <a:cubicBezTo>
                    <a:pt x="79" y="214"/>
                    <a:pt x="77" y="216"/>
                    <a:pt x="76" y="217"/>
                  </a:cubicBezTo>
                  <a:cubicBezTo>
                    <a:pt x="77" y="217"/>
                    <a:pt x="77" y="216"/>
                    <a:pt x="77" y="217"/>
                  </a:cubicBezTo>
                  <a:cubicBezTo>
                    <a:pt x="77" y="217"/>
                    <a:pt x="77" y="217"/>
                    <a:pt x="77" y="217"/>
                  </a:cubicBezTo>
                  <a:cubicBezTo>
                    <a:pt x="77" y="217"/>
                    <a:pt x="78" y="216"/>
                    <a:pt x="79" y="216"/>
                  </a:cubicBezTo>
                  <a:cubicBezTo>
                    <a:pt x="78" y="216"/>
                    <a:pt x="78" y="215"/>
                    <a:pt x="78" y="215"/>
                  </a:cubicBezTo>
                  <a:cubicBezTo>
                    <a:pt x="79" y="215"/>
                    <a:pt x="78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74" y="207"/>
                  </a:moveTo>
                  <a:cubicBezTo>
                    <a:pt x="73" y="207"/>
                    <a:pt x="73" y="208"/>
                    <a:pt x="72" y="207"/>
                  </a:cubicBezTo>
                  <a:cubicBezTo>
                    <a:pt x="71" y="209"/>
                    <a:pt x="70" y="210"/>
                    <a:pt x="69" y="210"/>
                  </a:cubicBezTo>
                  <a:cubicBezTo>
                    <a:pt x="68" y="211"/>
                    <a:pt x="69" y="210"/>
                    <a:pt x="69" y="211"/>
                  </a:cubicBezTo>
                  <a:cubicBezTo>
                    <a:pt x="68" y="211"/>
                    <a:pt x="69" y="212"/>
                    <a:pt x="68" y="212"/>
                  </a:cubicBezTo>
                  <a:cubicBezTo>
                    <a:pt x="69" y="212"/>
                    <a:pt x="69" y="211"/>
                    <a:pt x="68" y="211"/>
                  </a:cubicBezTo>
                  <a:cubicBezTo>
                    <a:pt x="68" y="212"/>
                    <a:pt x="67" y="212"/>
                    <a:pt x="68" y="213"/>
                  </a:cubicBezTo>
                  <a:cubicBezTo>
                    <a:pt x="68" y="213"/>
                    <a:pt x="68" y="213"/>
                    <a:pt x="68" y="213"/>
                  </a:cubicBezTo>
                  <a:cubicBezTo>
                    <a:pt x="69" y="212"/>
                    <a:pt x="69" y="213"/>
                    <a:pt x="69" y="214"/>
                  </a:cubicBezTo>
                  <a:cubicBezTo>
                    <a:pt x="70" y="213"/>
                    <a:pt x="70" y="211"/>
                    <a:pt x="71" y="211"/>
                  </a:cubicBezTo>
                  <a:cubicBezTo>
                    <a:pt x="70" y="211"/>
                    <a:pt x="70" y="212"/>
                    <a:pt x="70" y="212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1" y="213"/>
                    <a:pt x="70" y="213"/>
                    <a:pt x="71" y="214"/>
                  </a:cubicBezTo>
                  <a:cubicBezTo>
                    <a:pt x="69" y="213"/>
                    <a:pt x="70" y="215"/>
                    <a:pt x="69" y="216"/>
                  </a:cubicBezTo>
                  <a:cubicBezTo>
                    <a:pt x="68" y="217"/>
                    <a:pt x="66" y="218"/>
                    <a:pt x="67" y="219"/>
                  </a:cubicBezTo>
                  <a:cubicBezTo>
                    <a:pt x="65" y="219"/>
                    <a:pt x="64" y="222"/>
                    <a:pt x="62" y="223"/>
                  </a:cubicBezTo>
                  <a:cubicBezTo>
                    <a:pt x="63" y="223"/>
                    <a:pt x="62" y="223"/>
                    <a:pt x="63" y="223"/>
                  </a:cubicBezTo>
                  <a:cubicBezTo>
                    <a:pt x="63" y="223"/>
                    <a:pt x="62" y="225"/>
                    <a:pt x="63" y="225"/>
                  </a:cubicBezTo>
                  <a:cubicBezTo>
                    <a:pt x="63" y="224"/>
                    <a:pt x="63" y="223"/>
                    <a:pt x="64" y="223"/>
                  </a:cubicBezTo>
                  <a:cubicBezTo>
                    <a:pt x="64" y="221"/>
                    <a:pt x="67" y="221"/>
                    <a:pt x="67" y="219"/>
                  </a:cubicBezTo>
                  <a:cubicBezTo>
                    <a:pt x="68" y="218"/>
                    <a:pt x="68" y="218"/>
                    <a:pt x="69" y="217"/>
                  </a:cubicBezTo>
                  <a:cubicBezTo>
                    <a:pt x="69" y="217"/>
                    <a:pt x="68" y="217"/>
                    <a:pt x="69" y="216"/>
                  </a:cubicBezTo>
                  <a:cubicBezTo>
                    <a:pt x="70" y="217"/>
                    <a:pt x="69" y="216"/>
                    <a:pt x="69" y="216"/>
                  </a:cubicBezTo>
                  <a:cubicBezTo>
                    <a:pt x="70" y="216"/>
                    <a:pt x="73" y="213"/>
                    <a:pt x="72" y="212"/>
                  </a:cubicBezTo>
                  <a:cubicBezTo>
                    <a:pt x="73" y="212"/>
                    <a:pt x="73" y="212"/>
                    <a:pt x="73" y="212"/>
                  </a:cubicBezTo>
                  <a:cubicBezTo>
                    <a:pt x="73" y="211"/>
                    <a:pt x="73" y="210"/>
                    <a:pt x="72" y="210"/>
                  </a:cubicBezTo>
                  <a:cubicBezTo>
                    <a:pt x="73" y="210"/>
                    <a:pt x="73" y="210"/>
                    <a:pt x="73" y="211"/>
                  </a:cubicBezTo>
                  <a:cubicBezTo>
                    <a:pt x="72" y="210"/>
                    <a:pt x="72" y="211"/>
                    <a:pt x="72" y="211"/>
                  </a:cubicBezTo>
                  <a:cubicBezTo>
                    <a:pt x="72" y="210"/>
                    <a:pt x="72" y="209"/>
                    <a:pt x="72" y="209"/>
                  </a:cubicBezTo>
                  <a:cubicBezTo>
                    <a:pt x="72" y="210"/>
                    <a:pt x="71" y="210"/>
                    <a:pt x="71" y="210"/>
                  </a:cubicBezTo>
                  <a:cubicBezTo>
                    <a:pt x="72" y="210"/>
                    <a:pt x="71" y="209"/>
                    <a:pt x="72" y="209"/>
                  </a:cubicBezTo>
                  <a:cubicBezTo>
                    <a:pt x="73" y="209"/>
                    <a:pt x="72" y="207"/>
                    <a:pt x="74" y="208"/>
                  </a:cubicBezTo>
                  <a:cubicBezTo>
                    <a:pt x="74" y="208"/>
                    <a:pt x="74" y="207"/>
                    <a:pt x="74" y="207"/>
                  </a:cubicBezTo>
                  <a:close/>
                  <a:moveTo>
                    <a:pt x="64" y="211"/>
                  </a:moveTo>
                  <a:cubicBezTo>
                    <a:pt x="66" y="211"/>
                    <a:pt x="67" y="206"/>
                    <a:pt x="68" y="207"/>
                  </a:cubicBezTo>
                  <a:cubicBezTo>
                    <a:pt x="68" y="206"/>
                    <a:pt x="70" y="205"/>
                    <a:pt x="69" y="204"/>
                  </a:cubicBezTo>
                  <a:cubicBezTo>
                    <a:pt x="68" y="206"/>
                    <a:pt x="66" y="208"/>
                    <a:pt x="64" y="211"/>
                  </a:cubicBezTo>
                  <a:close/>
                  <a:moveTo>
                    <a:pt x="73" y="215"/>
                  </a:moveTo>
                  <a:cubicBezTo>
                    <a:pt x="73" y="215"/>
                    <a:pt x="74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1" y="215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2" y="217"/>
                    <a:pt x="73" y="215"/>
                    <a:pt x="74" y="216"/>
                  </a:cubicBezTo>
                  <a:cubicBezTo>
                    <a:pt x="74" y="216"/>
                    <a:pt x="74" y="215"/>
                    <a:pt x="75" y="215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5" y="213"/>
                    <a:pt x="75" y="212"/>
                    <a:pt x="76" y="212"/>
                  </a:cubicBezTo>
                  <a:cubicBezTo>
                    <a:pt x="75" y="212"/>
                    <a:pt x="76" y="211"/>
                    <a:pt x="76" y="211"/>
                  </a:cubicBezTo>
                  <a:cubicBezTo>
                    <a:pt x="75" y="211"/>
                    <a:pt x="74" y="213"/>
                    <a:pt x="73" y="214"/>
                  </a:cubicBezTo>
                  <a:cubicBezTo>
                    <a:pt x="74" y="214"/>
                    <a:pt x="74" y="215"/>
                    <a:pt x="73" y="21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5" y="211"/>
                    <a:pt x="75" y="211"/>
                    <a:pt x="75" y="211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4" y="210"/>
                    <a:pt x="74" y="210"/>
                  </a:cubicBezTo>
                  <a:close/>
                  <a:moveTo>
                    <a:pt x="48" y="194"/>
                  </a:moveTo>
                  <a:cubicBezTo>
                    <a:pt x="47" y="194"/>
                    <a:pt x="49" y="193"/>
                    <a:pt x="48" y="193"/>
                  </a:cubicBezTo>
                  <a:cubicBezTo>
                    <a:pt x="47" y="193"/>
                    <a:pt x="47" y="195"/>
                    <a:pt x="48" y="194"/>
                  </a:cubicBezTo>
                  <a:close/>
                  <a:moveTo>
                    <a:pt x="75" y="220"/>
                  </a:moveTo>
                  <a:cubicBezTo>
                    <a:pt x="76" y="219"/>
                    <a:pt x="77" y="219"/>
                    <a:pt x="77" y="217"/>
                  </a:cubicBezTo>
                  <a:cubicBezTo>
                    <a:pt x="76" y="218"/>
                    <a:pt x="75" y="219"/>
                    <a:pt x="75" y="220"/>
                  </a:cubicBezTo>
                  <a:close/>
                  <a:moveTo>
                    <a:pt x="39" y="198"/>
                  </a:moveTo>
                  <a:cubicBezTo>
                    <a:pt x="39" y="199"/>
                    <a:pt x="39" y="198"/>
                    <a:pt x="39" y="199"/>
                  </a:cubicBezTo>
                  <a:cubicBezTo>
                    <a:pt x="40" y="199"/>
                    <a:pt x="40" y="198"/>
                    <a:pt x="40" y="198"/>
                  </a:cubicBezTo>
                  <a:cubicBezTo>
                    <a:pt x="40" y="198"/>
                    <a:pt x="39" y="198"/>
                    <a:pt x="39" y="198"/>
                  </a:cubicBezTo>
                  <a:close/>
                  <a:moveTo>
                    <a:pt x="67" y="230"/>
                  </a:moveTo>
                  <a:cubicBezTo>
                    <a:pt x="68" y="230"/>
                    <a:pt x="68" y="229"/>
                    <a:pt x="67" y="229"/>
                  </a:cubicBezTo>
                  <a:cubicBezTo>
                    <a:pt x="67" y="229"/>
                    <a:pt x="66" y="229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8" y="230"/>
                    <a:pt x="71" y="228"/>
                    <a:pt x="70" y="227"/>
                  </a:cubicBezTo>
                  <a:cubicBezTo>
                    <a:pt x="70" y="228"/>
                    <a:pt x="69" y="228"/>
                    <a:pt x="68" y="228"/>
                  </a:cubicBezTo>
                  <a:cubicBezTo>
                    <a:pt x="68" y="228"/>
                    <a:pt x="67" y="228"/>
                    <a:pt x="68" y="227"/>
                  </a:cubicBezTo>
                  <a:cubicBezTo>
                    <a:pt x="67" y="228"/>
                    <a:pt x="67" y="229"/>
                    <a:pt x="68" y="229"/>
                  </a:cubicBezTo>
                  <a:cubicBezTo>
                    <a:pt x="68" y="229"/>
                    <a:pt x="68" y="229"/>
                    <a:pt x="68" y="230"/>
                  </a:cubicBezTo>
                  <a:cubicBezTo>
                    <a:pt x="68" y="229"/>
                    <a:pt x="67" y="230"/>
                    <a:pt x="67" y="230"/>
                  </a:cubicBezTo>
                  <a:close/>
                  <a:moveTo>
                    <a:pt x="57" y="232"/>
                  </a:moveTo>
                  <a:cubicBezTo>
                    <a:pt x="56" y="231"/>
                    <a:pt x="57" y="233"/>
                    <a:pt x="56" y="233"/>
                  </a:cubicBezTo>
                  <a:cubicBezTo>
                    <a:pt x="56" y="233"/>
                    <a:pt x="57" y="233"/>
                    <a:pt x="57" y="232"/>
                  </a:cubicBezTo>
                  <a:cubicBezTo>
                    <a:pt x="57" y="231"/>
                    <a:pt x="60" y="229"/>
                    <a:pt x="61" y="228"/>
                  </a:cubicBezTo>
                  <a:cubicBezTo>
                    <a:pt x="60" y="228"/>
                    <a:pt x="60" y="227"/>
                    <a:pt x="60" y="227"/>
                  </a:cubicBezTo>
                  <a:cubicBezTo>
                    <a:pt x="61" y="227"/>
                    <a:pt x="62" y="226"/>
                    <a:pt x="62" y="226"/>
                  </a:cubicBezTo>
                  <a:cubicBezTo>
                    <a:pt x="61" y="226"/>
                    <a:pt x="61" y="226"/>
                    <a:pt x="60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59" y="228"/>
                    <a:pt x="58" y="230"/>
                    <a:pt x="57" y="232"/>
                  </a:cubicBezTo>
                  <a:close/>
                  <a:moveTo>
                    <a:pt x="66" y="232"/>
                  </a:moveTo>
                  <a:cubicBezTo>
                    <a:pt x="67" y="232"/>
                    <a:pt x="65" y="232"/>
                    <a:pt x="65" y="231"/>
                  </a:cubicBezTo>
                  <a:cubicBezTo>
                    <a:pt x="66" y="232"/>
                    <a:pt x="64" y="232"/>
                    <a:pt x="64" y="233"/>
                  </a:cubicBezTo>
                  <a:cubicBezTo>
                    <a:pt x="65" y="233"/>
                    <a:pt x="65" y="233"/>
                    <a:pt x="66" y="233"/>
                  </a:cubicBezTo>
                  <a:cubicBezTo>
                    <a:pt x="65" y="232"/>
                    <a:pt x="65" y="233"/>
                    <a:pt x="65" y="233"/>
                  </a:cubicBezTo>
                  <a:cubicBezTo>
                    <a:pt x="65" y="232"/>
                    <a:pt x="65" y="232"/>
                    <a:pt x="66" y="232"/>
                  </a:cubicBezTo>
                  <a:cubicBezTo>
                    <a:pt x="66" y="232"/>
                    <a:pt x="66" y="232"/>
                    <a:pt x="66" y="233"/>
                  </a:cubicBezTo>
                  <a:cubicBezTo>
                    <a:pt x="67" y="232"/>
                    <a:pt x="68" y="232"/>
                    <a:pt x="67" y="231"/>
                  </a:cubicBezTo>
                  <a:cubicBezTo>
                    <a:pt x="67" y="231"/>
                    <a:pt x="67" y="232"/>
                    <a:pt x="66" y="232"/>
                  </a:cubicBezTo>
                  <a:close/>
                  <a:moveTo>
                    <a:pt x="50" y="233"/>
                  </a:moveTo>
                  <a:cubicBezTo>
                    <a:pt x="50" y="232"/>
                    <a:pt x="50" y="232"/>
                    <a:pt x="50" y="232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8" y="233"/>
                    <a:pt x="48" y="234"/>
                    <a:pt x="47" y="235"/>
                  </a:cubicBezTo>
                  <a:cubicBezTo>
                    <a:pt x="48" y="233"/>
                    <a:pt x="49" y="231"/>
                    <a:pt x="50" y="229"/>
                  </a:cubicBezTo>
                  <a:cubicBezTo>
                    <a:pt x="52" y="228"/>
                    <a:pt x="53" y="226"/>
                    <a:pt x="55" y="224"/>
                  </a:cubicBezTo>
                  <a:cubicBezTo>
                    <a:pt x="55" y="225"/>
                    <a:pt x="54" y="226"/>
                    <a:pt x="53" y="227"/>
                  </a:cubicBezTo>
                  <a:cubicBezTo>
                    <a:pt x="52" y="228"/>
                    <a:pt x="53" y="228"/>
                    <a:pt x="52" y="229"/>
                  </a:cubicBezTo>
                  <a:cubicBezTo>
                    <a:pt x="52" y="229"/>
                    <a:pt x="52" y="230"/>
                    <a:pt x="52" y="229"/>
                  </a:cubicBezTo>
                  <a:cubicBezTo>
                    <a:pt x="52" y="231"/>
                    <a:pt x="50" y="232"/>
                    <a:pt x="50" y="233"/>
                  </a:cubicBezTo>
                  <a:close/>
                  <a:moveTo>
                    <a:pt x="51" y="231"/>
                  </a:moveTo>
                  <a:cubicBezTo>
                    <a:pt x="51" y="231"/>
                    <a:pt x="50" y="231"/>
                    <a:pt x="50" y="231"/>
                  </a:cubicBezTo>
                  <a:cubicBezTo>
                    <a:pt x="50" y="232"/>
                    <a:pt x="50" y="232"/>
                    <a:pt x="51" y="231"/>
                  </a:cubicBezTo>
                  <a:close/>
                  <a:moveTo>
                    <a:pt x="47" y="227"/>
                  </a:moveTo>
                  <a:cubicBezTo>
                    <a:pt x="47" y="226"/>
                    <a:pt x="48" y="225"/>
                    <a:pt x="48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8" y="226"/>
                    <a:pt x="46" y="226"/>
                    <a:pt x="47" y="227"/>
                  </a:cubicBezTo>
                  <a:close/>
                  <a:moveTo>
                    <a:pt x="64" y="239"/>
                  </a:moveTo>
                  <a:cubicBezTo>
                    <a:pt x="64" y="238"/>
                    <a:pt x="65" y="238"/>
                    <a:pt x="64" y="238"/>
                  </a:cubicBezTo>
                  <a:cubicBezTo>
                    <a:pt x="64" y="238"/>
                    <a:pt x="64" y="238"/>
                    <a:pt x="64" y="238"/>
                  </a:cubicBezTo>
                  <a:cubicBezTo>
                    <a:pt x="65" y="238"/>
                    <a:pt x="63" y="239"/>
                    <a:pt x="64" y="239"/>
                  </a:cubicBezTo>
                  <a:close/>
                  <a:moveTo>
                    <a:pt x="54" y="231"/>
                  </a:moveTo>
                  <a:cubicBezTo>
                    <a:pt x="53" y="232"/>
                    <a:pt x="53" y="232"/>
                    <a:pt x="53" y="232"/>
                  </a:cubicBezTo>
                  <a:cubicBezTo>
                    <a:pt x="53" y="231"/>
                    <a:pt x="53" y="231"/>
                    <a:pt x="53" y="231"/>
                  </a:cubicBezTo>
                  <a:cubicBezTo>
                    <a:pt x="53" y="231"/>
                    <a:pt x="52" y="231"/>
                    <a:pt x="52" y="231"/>
                  </a:cubicBezTo>
                  <a:cubicBezTo>
                    <a:pt x="52" y="232"/>
                    <a:pt x="53" y="232"/>
                    <a:pt x="52" y="232"/>
                  </a:cubicBezTo>
                  <a:cubicBezTo>
                    <a:pt x="51" y="232"/>
                    <a:pt x="51" y="234"/>
                    <a:pt x="50" y="235"/>
                  </a:cubicBezTo>
                  <a:cubicBezTo>
                    <a:pt x="50" y="235"/>
                    <a:pt x="51" y="236"/>
                    <a:pt x="51" y="235"/>
                  </a:cubicBezTo>
                  <a:cubicBezTo>
                    <a:pt x="52" y="235"/>
                    <a:pt x="50" y="235"/>
                    <a:pt x="51" y="235"/>
                  </a:cubicBezTo>
                  <a:cubicBezTo>
                    <a:pt x="51" y="235"/>
                    <a:pt x="52" y="235"/>
                    <a:pt x="52" y="234"/>
                  </a:cubicBezTo>
                  <a:cubicBezTo>
                    <a:pt x="51" y="234"/>
                    <a:pt x="51" y="234"/>
                    <a:pt x="51" y="233"/>
                  </a:cubicBezTo>
                  <a:cubicBezTo>
                    <a:pt x="52" y="233"/>
                    <a:pt x="52" y="232"/>
                    <a:pt x="53" y="232"/>
                  </a:cubicBezTo>
                  <a:cubicBezTo>
                    <a:pt x="53" y="232"/>
                    <a:pt x="53" y="233"/>
                    <a:pt x="53" y="233"/>
                  </a:cubicBezTo>
                  <a:cubicBezTo>
                    <a:pt x="54" y="232"/>
                    <a:pt x="54" y="231"/>
                    <a:pt x="53" y="231"/>
                  </a:cubicBezTo>
                  <a:cubicBezTo>
                    <a:pt x="53" y="231"/>
                    <a:pt x="54" y="231"/>
                    <a:pt x="54" y="231"/>
                  </a:cubicBezTo>
                  <a:close/>
                  <a:moveTo>
                    <a:pt x="53" y="236"/>
                  </a:moveTo>
                  <a:cubicBezTo>
                    <a:pt x="54" y="237"/>
                    <a:pt x="51" y="238"/>
                    <a:pt x="52" y="239"/>
                  </a:cubicBezTo>
                  <a:cubicBezTo>
                    <a:pt x="53" y="237"/>
                    <a:pt x="55" y="235"/>
                    <a:pt x="56" y="233"/>
                  </a:cubicBezTo>
                  <a:cubicBezTo>
                    <a:pt x="55" y="234"/>
                    <a:pt x="55" y="235"/>
                    <a:pt x="54" y="235"/>
                  </a:cubicBezTo>
                  <a:cubicBezTo>
                    <a:pt x="54" y="236"/>
                    <a:pt x="54" y="236"/>
                    <a:pt x="54" y="235"/>
                  </a:cubicBezTo>
                  <a:cubicBezTo>
                    <a:pt x="54" y="236"/>
                    <a:pt x="53" y="237"/>
                    <a:pt x="53" y="236"/>
                  </a:cubicBezTo>
                  <a:close/>
                  <a:moveTo>
                    <a:pt x="59" y="240"/>
                  </a:moveTo>
                  <a:cubicBezTo>
                    <a:pt x="59" y="240"/>
                    <a:pt x="60" y="240"/>
                    <a:pt x="60" y="240"/>
                  </a:cubicBezTo>
                  <a:cubicBezTo>
                    <a:pt x="60" y="239"/>
                    <a:pt x="60" y="240"/>
                    <a:pt x="59" y="239"/>
                  </a:cubicBezTo>
                  <a:cubicBezTo>
                    <a:pt x="60" y="239"/>
                    <a:pt x="59" y="239"/>
                    <a:pt x="59" y="239"/>
                  </a:cubicBezTo>
                  <a:cubicBezTo>
                    <a:pt x="60" y="240"/>
                    <a:pt x="59" y="240"/>
                    <a:pt x="59" y="240"/>
                  </a:cubicBezTo>
                  <a:close/>
                  <a:moveTo>
                    <a:pt x="46" y="234"/>
                  </a:moveTo>
                  <a:cubicBezTo>
                    <a:pt x="47" y="234"/>
                    <a:pt x="47" y="233"/>
                    <a:pt x="47" y="233"/>
                  </a:cubicBezTo>
                  <a:cubicBezTo>
                    <a:pt x="46" y="234"/>
                    <a:pt x="46" y="232"/>
                    <a:pt x="46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4"/>
                    <a:pt x="46" y="234"/>
                  </a:cubicBezTo>
                  <a:close/>
                  <a:moveTo>
                    <a:pt x="48" y="236"/>
                  </a:moveTo>
                  <a:cubicBezTo>
                    <a:pt x="48" y="237"/>
                    <a:pt x="49" y="237"/>
                    <a:pt x="49" y="238"/>
                  </a:cubicBezTo>
                  <a:cubicBezTo>
                    <a:pt x="49" y="237"/>
                    <a:pt x="51" y="237"/>
                    <a:pt x="51" y="236"/>
                  </a:cubicBezTo>
                  <a:cubicBezTo>
                    <a:pt x="50" y="236"/>
                    <a:pt x="50" y="236"/>
                    <a:pt x="49" y="237"/>
                  </a:cubicBezTo>
                  <a:cubicBezTo>
                    <a:pt x="49" y="236"/>
                    <a:pt x="50" y="236"/>
                    <a:pt x="49" y="235"/>
                  </a:cubicBezTo>
                  <a:cubicBezTo>
                    <a:pt x="49" y="236"/>
                    <a:pt x="49" y="236"/>
                    <a:pt x="48" y="236"/>
                  </a:cubicBezTo>
                  <a:close/>
                  <a:moveTo>
                    <a:pt x="24" y="224"/>
                  </a:moveTo>
                  <a:cubicBezTo>
                    <a:pt x="24" y="223"/>
                    <a:pt x="24" y="224"/>
                    <a:pt x="25" y="223"/>
                  </a:cubicBezTo>
                  <a:cubicBezTo>
                    <a:pt x="24" y="223"/>
                    <a:pt x="24" y="223"/>
                    <a:pt x="23" y="223"/>
                  </a:cubicBezTo>
                  <a:cubicBezTo>
                    <a:pt x="24" y="224"/>
                    <a:pt x="24" y="223"/>
                    <a:pt x="24" y="224"/>
                  </a:cubicBezTo>
                  <a:cubicBezTo>
                    <a:pt x="24" y="224"/>
                    <a:pt x="24" y="224"/>
                    <a:pt x="24" y="224"/>
                  </a:cubicBezTo>
                  <a:close/>
                  <a:moveTo>
                    <a:pt x="17" y="230"/>
                  </a:moveTo>
                  <a:cubicBezTo>
                    <a:pt x="18" y="228"/>
                    <a:pt x="19" y="228"/>
                    <a:pt x="19" y="227"/>
                  </a:cubicBezTo>
                  <a:cubicBezTo>
                    <a:pt x="19" y="227"/>
                    <a:pt x="16" y="229"/>
                    <a:pt x="17" y="230"/>
                  </a:cubicBezTo>
                  <a:close/>
                  <a:moveTo>
                    <a:pt x="45" y="246"/>
                  </a:moveTo>
                  <a:cubicBezTo>
                    <a:pt x="45" y="246"/>
                    <a:pt x="46" y="247"/>
                    <a:pt x="46" y="247"/>
                  </a:cubicBezTo>
                  <a:cubicBezTo>
                    <a:pt x="45" y="247"/>
                    <a:pt x="45" y="248"/>
                    <a:pt x="45" y="248"/>
                  </a:cubicBezTo>
                  <a:cubicBezTo>
                    <a:pt x="46" y="248"/>
                    <a:pt x="46" y="247"/>
                    <a:pt x="47" y="247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5"/>
                    <a:pt x="45" y="246"/>
                  </a:cubicBezTo>
                  <a:close/>
                  <a:moveTo>
                    <a:pt x="19" y="231"/>
                  </a:moveTo>
                  <a:cubicBezTo>
                    <a:pt x="19" y="231"/>
                    <a:pt x="18" y="231"/>
                    <a:pt x="18" y="231"/>
                  </a:cubicBezTo>
                  <a:cubicBezTo>
                    <a:pt x="19" y="232"/>
                    <a:pt x="19" y="230"/>
                    <a:pt x="18" y="230"/>
                  </a:cubicBezTo>
                  <a:cubicBezTo>
                    <a:pt x="18" y="231"/>
                    <a:pt x="19" y="230"/>
                    <a:pt x="19" y="231"/>
                  </a:cubicBezTo>
                  <a:close/>
                  <a:moveTo>
                    <a:pt x="18" y="232"/>
                  </a:moveTo>
                  <a:cubicBezTo>
                    <a:pt x="18" y="234"/>
                    <a:pt x="17" y="234"/>
                    <a:pt x="17" y="235"/>
                  </a:cubicBezTo>
                  <a:cubicBezTo>
                    <a:pt x="17" y="235"/>
                    <a:pt x="17" y="234"/>
                    <a:pt x="18" y="234"/>
                  </a:cubicBezTo>
                  <a:cubicBezTo>
                    <a:pt x="18" y="233"/>
                    <a:pt x="19" y="232"/>
                    <a:pt x="18" y="232"/>
                  </a:cubicBezTo>
                  <a:cubicBezTo>
                    <a:pt x="17" y="232"/>
                    <a:pt x="18" y="233"/>
                    <a:pt x="18" y="232"/>
                  </a:cubicBezTo>
                  <a:close/>
                  <a:moveTo>
                    <a:pt x="4" y="256"/>
                  </a:moveTo>
                  <a:cubicBezTo>
                    <a:pt x="5" y="255"/>
                    <a:pt x="5" y="254"/>
                    <a:pt x="6" y="253"/>
                  </a:cubicBezTo>
                  <a:cubicBezTo>
                    <a:pt x="5" y="254"/>
                    <a:pt x="4" y="255"/>
                    <a:pt x="4" y="256"/>
                  </a:cubicBezTo>
                  <a:close/>
                  <a:moveTo>
                    <a:pt x="5" y="258"/>
                  </a:moveTo>
                  <a:cubicBezTo>
                    <a:pt x="6" y="257"/>
                    <a:pt x="6" y="258"/>
                    <a:pt x="6" y="257"/>
                  </a:cubicBezTo>
                  <a:cubicBezTo>
                    <a:pt x="6" y="257"/>
                    <a:pt x="6" y="256"/>
                    <a:pt x="6" y="257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5" y="257"/>
                    <a:pt x="5" y="257"/>
                    <a:pt x="5" y="258"/>
                  </a:cubicBezTo>
                  <a:close/>
                  <a:moveTo>
                    <a:pt x="810" y="264"/>
                  </a:moveTo>
                  <a:cubicBezTo>
                    <a:pt x="810" y="263"/>
                    <a:pt x="808" y="261"/>
                    <a:pt x="809" y="261"/>
                  </a:cubicBezTo>
                  <a:cubicBezTo>
                    <a:pt x="810" y="263"/>
                    <a:pt x="809" y="259"/>
                    <a:pt x="809" y="258"/>
                  </a:cubicBezTo>
                  <a:cubicBezTo>
                    <a:pt x="810" y="258"/>
                    <a:pt x="811" y="261"/>
                    <a:pt x="811" y="261"/>
                  </a:cubicBezTo>
                  <a:cubicBezTo>
                    <a:pt x="809" y="256"/>
                    <a:pt x="809" y="255"/>
                    <a:pt x="807" y="251"/>
                  </a:cubicBezTo>
                  <a:cubicBezTo>
                    <a:pt x="808" y="254"/>
                    <a:pt x="807" y="252"/>
                    <a:pt x="806" y="253"/>
                  </a:cubicBezTo>
                  <a:cubicBezTo>
                    <a:pt x="806" y="253"/>
                    <a:pt x="807" y="260"/>
                    <a:pt x="805" y="261"/>
                  </a:cubicBezTo>
                  <a:cubicBezTo>
                    <a:pt x="805" y="261"/>
                    <a:pt x="804" y="259"/>
                    <a:pt x="804" y="259"/>
                  </a:cubicBezTo>
                  <a:cubicBezTo>
                    <a:pt x="803" y="261"/>
                    <a:pt x="804" y="266"/>
                    <a:pt x="801" y="262"/>
                  </a:cubicBezTo>
                  <a:cubicBezTo>
                    <a:pt x="805" y="271"/>
                    <a:pt x="805" y="267"/>
                    <a:pt x="806" y="266"/>
                  </a:cubicBezTo>
                  <a:cubicBezTo>
                    <a:pt x="806" y="266"/>
                    <a:pt x="810" y="269"/>
                    <a:pt x="808" y="265"/>
                  </a:cubicBezTo>
                  <a:cubicBezTo>
                    <a:pt x="809" y="266"/>
                    <a:pt x="810" y="269"/>
                    <a:pt x="810" y="268"/>
                  </a:cubicBezTo>
                  <a:cubicBezTo>
                    <a:pt x="811" y="267"/>
                    <a:pt x="808" y="263"/>
                    <a:pt x="810" y="264"/>
                  </a:cubicBezTo>
                  <a:close/>
                  <a:moveTo>
                    <a:pt x="440" y="4"/>
                  </a:moveTo>
                  <a:cubicBezTo>
                    <a:pt x="437" y="3"/>
                    <a:pt x="437" y="4"/>
                    <a:pt x="434" y="4"/>
                  </a:cubicBezTo>
                  <a:cubicBezTo>
                    <a:pt x="434" y="3"/>
                    <a:pt x="433" y="3"/>
                    <a:pt x="433" y="3"/>
                  </a:cubicBezTo>
                  <a:cubicBezTo>
                    <a:pt x="435" y="3"/>
                    <a:pt x="437" y="3"/>
                    <a:pt x="438" y="2"/>
                  </a:cubicBezTo>
                  <a:cubicBezTo>
                    <a:pt x="434" y="2"/>
                    <a:pt x="429" y="3"/>
                    <a:pt x="425" y="3"/>
                  </a:cubicBezTo>
                  <a:cubicBezTo>
                    <a:pt x="428" y="3"/>
                    <a:pt x="433" y="4"/>
                    <a:pt x="437" y="4"/>
                  </a:cubicBezTo>
                  <a:cubicBezTo>
                    <a:pt x="436" y="4"/>
                    <a:pt x="434" y="4"/>
                    <a:pt x="434" y="4"/>
                  </a:cubicBezTo>
                  <a:cubicBezTo>
                    <a:pt x="439" y="4"/>
                    <a:pt x="441" y="4"/>
                    <a:pt x="443" y="5"/>
                  </a:cubicBezTo>
                  <a:cubicBezTo>
                    <a:pt x="442" y="4"/>
                    <a:pt x="446" y="5"/>
                    <a:pt x="446" y="5"/>
                  </a:cubicBezTo>
                  <a:cubicBezTo>
                    <a:pt x="444" y="4"/>
                    <a:pt x="444" y="5"/>
                    <a:pt x="440" y="4"/>
                  </a:cubicBezTo>
                  <a:close/>
                  <a:moveTo>
                    <a:pt x="399" y="5"/>
                  </a:moveTo>
                  <a:cubicBezTo>
                    <a:pt x="398" y="4"/>
                    <a:pt x="401" y="4"/>
                    <a:pt x="398" y="4"/>
                  </a:cubicBezTo>
                  <a:cubicBezTo>
                    <a:pt x="393" y="5"/>
                    <a:pt x="386" y="4"/>
                    <a:pt x="382" y="5"/>
                  </a:cubicBezTo>
                  <a:cubicBezTo>
                    <a:pt x="385" y="5"/>
                    <a:pt x="389" y="5"/>
                    <a:pt x="390" y="6"/>
                  </a:cubicBezTo>
                  <a:cubicBezTo>
                    <a:pt x="395" y="5"/>
                    <a:pt x="398" y="6"/>
                    <a:pt x="400" y="5"/>
                  </a:cubicBezTo>
                  <a:lnTo>
                    <a:pt x="399" y="5"/>
                  </a:lnTo>
                  <a:close/>
                  <a:moveTo>
                    <a:pt x="142" y="101"/>
                  </a:moveTo>
                  <a:cubicBezTo>
                    <a:pt x="142" y="102"/>
                    <a:pt x="141" y="103"/>
                    <a:pt x="143" y="102"/>
                  </a:cubicBezTo>
                  <a:cubicBezTo>
                    <a:pt x="147" y="98"/>
                    <a:pt x="152" y="95"/>
                    <a:pt x="156" y="91"/>
                  </a:cubicBezTo>
                  <a:cubicBezTo>
                    <a:pt x="154" y="92"/>
                    <a:pt x="153" y="93"/>
                    <a:pt x="152" y="94"/>
                  </a:cubicBezTo>
                  <a:cubicBezTo>
                    <a:pt x="153" y="93"/>
                    <a:pt x="154" y="92"/>
                    <a:pt x="154" y="91"/>
                  </a:cubicBezTo>
                  <a:cubicBezTo>
                    <a:pt x="149" y="95"/>
                    <a:pt x="141" y="101"/>
                    <a:pt x="134" y="107"/>
                  </a:cubicBezTo>
                  <a:cubicBezTo>
                    <a:pt x="135" y="107"/>
                    <a:pt x="140" y="103"/>
                    <a:pt x="142" y="101"/>
                  </a:cubicBezTo>
                  <a:close/>
                  <a:moveTo>
                    <a:pt x="84" y="158"/>
                  </a:moveTo>
                  <a:cubicBezTo>
                    <a:pt x="84" y="159"/>
                    <a:pt x="84" y="160"/>
                    <a:pt x="83" y="160"/>
                  </a:cubicBezTo>
                  <a:cubicBezTo>
                    <a:pt x="83" y="161"/>
                    <a:pt x="83" y="162"/>
                    <a:pt x="84" y="16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5" y="160"/>
                    <a:pt x="84" y="161"/>
                    <a:pt x="85" y="161"/>
                  </a:cubicBezTo>
                  <a:cubicBezTo>
                    <a:pt x="85" y="160"/>
                    <a:pt x="86" y="160"/>
                    <a:pt x="85" y="160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85" y="160"/>
                    <a:pt x="85" y="159"/>
                    <a:pt x="85" y="159"/>
                  </a:cubicBezTo>
                  <a:cubicBezTo>
                    <a:pt x="85" y="159"/>
                    <a:pt x="86" y="159"/>
                    <a:pt x="87" y="158"/>
                  </a:cubicBezTo>
                  <a:cubicBezTo>
                    <a:pt x="85" y="159"/>
                    <a:pt x="86" y="157"/>
                    <a:pt x="84" y="158"/>
                  </a:cubicBezTo>
                  <a:close/>
                  <a:moveTo>
                    <a:pt x="103" y="180"/>
                  </a:moveTo>
                  <a:cubicBezTo>
                    <a:pt x="102" y="180"/>
                    <a:pt x="102" y="181"/>
                    <a:pt x="102" y="181"/>
                  </a:cubicBezTo>
                  <a:cubicBezTo>
                    <a:pt x="102" y="181"/>
                    <a:pt x="103" y="181"/>
                    <a:pt x="103" y="181"/>
                  </a:cubicBezTo>
                  <a:cubicBezTo>
                    <a:pt x="103" y="181"/>
                    <a:pt x="102" y="181"/>
                    <a:pt x="103" y="182"/>
                  </a:cubicBezTo>
                  <a:cubicBezTo>
                    <a:pt x="103" y="182"/>
                    <a:pt x="103" y="181"/>
                    <a:pt x="104" y="181"/>
                  </a:cubicBezTo>
                  <a:cubicBezTo>
                    <a:pt x="103" y="182"/>
                    <a:pt x="103" y="182"/>
                    <a:pt x="103" y="183"/>
                  </a:cubicBezTo>
                  <a:cubicBezTo>
                    <a:pt x="103" y="182"/>
                    <a:pt x="104" y="182"/>
                    <a:pt x="104" y="181"/>
                  </a:cubicBezTo>
                  <a:cubicBezTo>
                    <a:pt x="103" y="182"/>
                    <a:pt x="104" y="180"/>
                    <a:pt x="103" y="180"/>
                  </a:cubicBezTo>
                  <a:close/>
                  <a:moveTo>
                    <a:pt x="77" y="160"/>
                  </a:moveTo>
                  <a:cubicBezTo>
                    <a:pt x="79" y="161"/>
                    <a:pt x="79" y="158"/>
                    <a:pt x="80" y="158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79" y="157"/>
                    <a:pt x="78" y="159"/>
                    <a:pt x="77" y="160"/>
                  </a:cubicBezTo>
                  <a:close/>
                  <a:moveTo>
                    <a:pt x="81" y="163"/>
                  </a:moveTo>
                  <a:cubicBezTo>
                    <a:pt x="81" y="163"/>
                    <a:pt x="81" y="164"/>
                    <a:pt x="81" y="164"/>
                  </a:cubicBezTo>
                  <a:cubicBezTo>
                    <a:pt x="81" y="164"/>
                    <a:pt x="80" y="165"/>
                    <a:pt x="80" y="165"/>
                  </a:cubicBezTo>
                  <a:cubicBezTo>
                    <a:pt x="82" y="164"/>
                    <a:pt x="83" y="163"/>
                    <a:pt x="83" y="162"/>
                  </a:cubicBezTo>
                  <a:cubicBezTo>
                    <a:pt x="83" y="161"/>
                    <a:pt x="83" y="161"/>
                    <a:pt x="82" y="161"/>
                  </a:cubicBezTo>
                  <a:cubicBezTo>
                    <a:pt x="81" y="161"/>
                    <a:pt x="82" y="163"/>
                    <a:pt x="81" y="163"/>
                  </a:cubicBezTo>
                  <a:close/>
                  <a:moveTo>
                    <a:pt x="95" y="192"/>
                  </a:moveTo>
                  <a:cubicBezTo>
                    <a:pt x="95" y="192"/>
                    <a:pt x="95" y="192"/>
                    <a:pt x="94" y="192"/>
                  </a:cubicBezTo>
                  <a:cubicBezTo>
                    <a:pt x="94" y="192"/>
                    <a:pt x="94" y="193"/>
                    <a:pt x="94" y="193"/>
                  </a:cubicBezTo>
                  <a:cubicBezTo>
                    <a:pt x="93" y="193"/>
                    <a:pt x="93" y="194"/>
                    <a:pt x="94" y="194"/>
                  </a:cubicBezTo>
                  <a:cubicBezTo>
                    <a:pt x="93" y="194"/>
                    <a:pt x="91" y="196"/>
                    <a:pt x="91" y="197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198"/>
                    <a:pt x="90" y="198"/>
                    <a:pt x="90" y="199"/>
                  </a:cubicBezTo>
                  <a:cubicBezTo>
                    <a:pt x="91" y="197"/>
                    <a:pt x="92" y="197"/>
                    <a:pt x="93" y="197"/>
                  </a:cubicBezTo>
                  <a:cubicBezTo>
                    <a:pt x="93" y="197"/>
                    <a:pt x="93" y="197"/>
                    <a:pt x="93" y="196"/>
                  </a:cubicBezTo>
                  <a:cubicBezTo>
                    <a:pt x="93" y="196"/>
                    <a:pt x="94" y="195"/>
                    <a:pt x="94" y="195"/>
                  </a:cubicBezTo>
                  <a:cubicBezTo>
                    <a:pt x="94" y="195"/>
                    <a:pt x="94" y="195"/>
                    <a:pt x="94" y="196"/>
                  </a:cubicBezTo>
                  <a:cubicBezTo>
                    <a:pt x="95" y="194"/>
                    <a:pt x="95" y="192"/>
                    <a:pt x="96" y="193"/>
                  </a:cubicBezTo>
                  <a:cubicBezTo>
                    <a:pt x="96" y="193"/>
                    <a:pt x="96" y="193"/>
                    <a:pt x="96" y="193"/>
                  </a:cubicBezTo>
                  <a:cubicBezTo>
                    <a:pt x="97" y="193"/>
                    <a:pt x="97" y="193"/>
                    <a:pt x="97" y="192"/>
                  </a:cubicBezTo>
                  <a:cubicBezTo>
                    <a:pt x="96" y="193"/>
                    <a:pt x="97" y="192"/>
                    <a:pt x="96" y="192"/>
                  </a:cubicBezTo>
                  <a:cubicBezTo>
                    <a:pt x="96" y="193"/>
                    <a:pt x="96" y="192"/>
                    <a:pt x="95" y="192"/>
                  </a:cubicBezTo>
                  <a:close/>
                  <a:moveTo>
                    <a:pt x="65" y="175"/>
                  </a:moveTo>
                  <a:cubicBezTo>
                    <a:pt x="64" y="175"/>
                    <a:pt x="64" y="175"/>
                    <a:pt x="63" y="175"/>
                  </a:cubicBezTo>
                  <a:cubicBezTo>
                    <a:pt x="63" y="175"/>
                    <a:pt x="63" y="175"/>
                    <a:pt x="63" y="176"/>
                  </a:cubicBezTo>
                  <a:cubicBezTo>
                    <a:pt x="64" y="176"/>
                    <a:pt x="64" y="176"/>
                    <a:pt x="64" y="177"/>
                  </a:cubicBezTo>
                  <a:cubicBezTo>
                    <a:pt x="65" y="175"/>
                    <a:pt x="66" y="175"/>
                    <a:pt x="67" y="173"/>
                  </a:cubicBezTo>
                  <a:cubicBezTo>
                    <a:pt x="65" y="173"/>
                    <a:pt x="66" y="174"/>
                    <a:pt x="65" y="175"/>
                  </a:cubicBezTo>
                  <a:close/>
                  <a:moveTo>
                    <a:pt x="45" y="240"/>
                  </a:moveTo>
                  <a:cubicBezTo>
                    <a:pt x="46" y="241"/>
                    <a:pt x="46" y="241"/>
                    <a:pt x="46" y="241"/>
                  </a:cubicBezTo>
                  <a:cubicBezTo>
                    <a:pt x="45" y="241"/>
                    <a:pt x="45" y="242"/>
                    <a:pt x="44" y="243"/>
                  </a:cubicBezTo>
                  <a:cubicBezTo>
                    <a:pt x="44" y="243"/>
                    <a:pt x="43" y="243"/>
                    <a:pt x="43" y="243"/>
                  </a:cubicBezTo>
                  <a:cubicBezTo>
                    <a:pt x="43" y="244"/>
                    <a:pt x="43" y="244"/>
                    <a:pt x="42" y="245"/>
                  </a:cubicBezTo>
                  <a:cubicBezTo>
                    <a:pt x="43" y="245"/>
                    <a:pt x="43" y="245"/>
                    <a:pt x="44" y="244"/>
                  </a:cubicBezTo>
                  <a:cubicBezTo>
                    <a:pt x="44" y="244"/>
                    <a:pt x="44" y="244"/>
                    <a:pt x="44" y="244"/>
                  </a:cubicBezTo>
                  <a:cubicBezTo>
                    <a:pt x="44" y="244"/>
                    <a:pt x="45" y="243"/>
                    <a:pt x="45" y="244"/>
                  </a:cubicBezTo>
                  <a:cubicBezTo>
                    <a:pt x="45" y="241"/>
                    <a:pt x="47" y="241"/>
                    <a:pt x="48" y="239"/>
                  </a:cubicBezTo>
                  <a:cubicBezTo>
                    <a:pt x="47" y="238"/>
                    <a:pt x="48" y="238"/>
                    <a:pt x="48" y="237"/>
                  </a:cubicBezTo>
                  <a:cubicBezTo>
                    <a:pt x="47" y="238"/>
                    <a:pt x="47" y="240"/>
                    <a:pt x="45" y="240"/>
                  </a:cubicBezTo>
                  <a:close/>
                  <a:moveTo>
                    <a:pt x="820" y="180"/>
                  </a:moveTo>
                  <a:cubicBezTo>
                    <a:pt x="820" y="181"/>
                    <a:pt x="820" y="181"/>
                    <a:pt x="820" y="181"/>
                  </a:cubicBezTo>
                  <a:cubicBezTo>
                    <a:pt x="821" y="181"/>
                    <a:pt x="820" y="180"/>
                    <a:pt x="820" y="180"/>
                  </a:cubicBezTo>
                  <a:close/>
                  <a:moveTo>
                    <a:pt x="866" y="171"/>
                  </a:moveTo>
                  <a:cubicBezTo>
                    <a:pt x="865" y="171"/>
                    <a:pt x="865" y="172"/>
                    <a:pt x="865" y="172"/>
                  </a:cubicBezTo>
                  <a:cubicBezTo>
                    <a:pt x="865" y="172"/>
                    <a:pt x="866" y="172"/>
                    <a:pt x="866" y="171"/>
                  </a:cubicBezTo>
                  <a:close/>
                  <a:moveTo>
                    <a:pt x="867" y="170"/>
                  </a:moveTo>
                  <a:cubicBezTo>
                    <a:pt x="867" y="170"/>
                    <a:pt x="866" y="171"/>
                    <a:pt x="866" y="171"/>
                  </a:cubicBezTo>
                  <a:cubicBezTo>
                    <a:pt x="867" y="171"/>
                    <a:pt x="867" y="170"/>
                    <a:pt x="867" y="170"/>
                  </a:cubicBezTo>
                  <a:close/>
                  <a:moveTo>
                    <a:pt x="861" y="164"/>
                  </a:moveTo>
                  <a:cubicBezTo>
                    <a:pt x="861" y="164"/>
                    <a:pt x="861" y="165"/>
                    <a:pt x="861" y="165"/>
                  </a:cubicBezTo>
                  <a:cubicBezTo>
                    <a:pt x="861" y="164"/>
                    <a:pt x="861" y="164"/>
                    <a:pt x="861" y="164"/>
                  </a:cubicBezTo>
                  <a:close/>
                  <a:moveTo>
                    <a:pt x="868" y="162"/>
                  </a:moveTo>
                  <a:cubicBezTo>
                    <a:pt x="868" y="163"/>
                    <a:pt x="868" y="163"/>
                    <a:pt x="868" y="164"/>
                  </a:cubicBezTo>
                  <a:cubicBezTo>
                    <a:pt x="868" y="163"/>
                    <a:pt x="868" y="162"/>
                    <a:pt x="868" y="162"/>
                  </a:cubicBezTo>
                  <a:close/>
                  <a:moveTo>
                    <a:pt x="837" y="147"/>
                  </a:moveTo>
                  <a:cubicBezTo>
                    <a:pt x="837" y="148"/>
                    <a:pt x="837" y="150"/>
                    <a:pt x="836" y="151"/>
                  </a:cubicBezTo>
                  <a:cubicBezTo>
                    <a:pt x="837" y="150"/>
                    <a:pt x="837" y="148"/>
                    <a:pt x="837" y="147"/>
                  </a:cubicBezTo>
                  <a:close/>
                  <a:moveTo>
                    <a:pt x="852" y="150"/>
                  </a:moveTo>
                  <a:cubicBezTo>
                    <a:pt x="852" y="149"/>
                    <a:pt x="852" y="149"/>
                    <a:pt x="852" y="149"/>
                  </a:cubicBezTo>
                  <a:cubicBezTo>
                    <a:pt x="852" y="148"/>
                    <a:pt x="853" y="145"/>
                    <a:pt x="852" y="146"/>
                  </a:cubicBezTo>
                  <a:cubicBezTo>
                    <a:pt x="852" y="147"/>
                    <a:pt x="851" y="150"/>
                    <a:pt x="851" y="151"/>
                  </a:cubicBezTo>
                  <a:cubicBezTo>
                    <a:pt x="852" y="151"/>
                    <a:pt x="852" y="150"/>
                    <a:pt x="852" y="150"/>
                  </a:cubicBezTo>
                  <a:close/>
                  <a:moveTo>
                    <a:pt x="857" y="134"/>
                  </a:moveTo>
                  <a:cubicBezTo>
                    <a:pt x="857" y="134"/>
                    <a:pt x="857" y="134"/>
                    <a:pt x="857" y="134"/>
                  </a:cubicBezTo>
                  <a:cubicBezTo>
                    <a:pt x="857" y="135"/>
                    <a:pt x="857" y="135"/>
                    <a:pt x="857" y="135"/>
                  </a:cubicBezTo>
                  <a:lnTo>
                    <a:pt x="857" y="134"/>
                  </a:lnTo>
                  <a:close/>
                  <a:moveTo>
                    <a:pt x="855" y="121"/>
                  </a:moveTo>
                  <a:cubicBezTo>
                    <a:pt x="855" y="119"/>
                    <a:pt x="855" y="121"/>
                    <a:pt x="855" y="122"/>
                  </a:cubicBezTo>
                  <a:cubicBezTo>
                    <a:pt x="854" y="122"/>
                    <a:pt x="855" y="122"/>
                    <a:pt x="855" y="122"/>
                  </a:cubicBezTo>
                  <a:cubicBezTo>
                    <a:pt x="854" y="123"/>
                    <a:pt x="853" y="126"/>
                    <a:pt x="854" y="127"/>
                  </a:cubicBezTo>
                  <a:cubicBezTo>
                    <a:pt x="854" y="125"/>
                    <a:pt x="855" y="123"/>
                    <a:pt x="855" y="121"/>
                  </a:cubicBezTo>
                  <a:close/>
                  <a:moveTo>
                    <a:pt x="861" y="127"/>
                  </a:moveTo>
                  <a:cubicBezTo>
                    <a:pt x="861" y="127"/>
                    <a:pt x="861" y="128"/>
                    <a:pt x="861" y="128"/>
                  </a:cubicBezTo>
                  <a:cubicBezTo>
                    <a:pt x="862" y="128"/>
                    <a:pt x="862" y="127"/>
                    <a:pt x="861" y="127"/>
                  </a:cubicBezTo>
                  <a:close/>
                  <a:moveTo>
                    <a:pt x="843" y="120"/>
                  </a:moveTo>
                  <a:cubicBezTo>
                    <a:pt x="843" y="121"/>
                    <a:pt x="842" y="121"/>
                    <a:pt x="842" y="122"/>
                  </a:cubicBezTo>
                  <a:cubicBezTo>
                    <a:pt x="843" y="121"/>
                    <a:pt x="843" y="120"/>
                    <a:pt x="843" y="120"/>
                  </a:cubicBezTo>
                  <a:close/>
                  <a:moveTo>
                    <a:pt x="859" y="124"/>
                  </a:moveTo>
                  <a:cubicBezTo>
                    <a:pt x="859" y="125"/>
                    <a:pt x="859" y="126"/>
                    <a:pt x="859" y="126"/>
                  </a:cubicBezTo>
                  <a:cubicBezTo>
                    <a:pt x="859" y="125"/>
                    <a:pt x="860" y="124"/>
                    <a:pt x="859" y="124"/>
                  </a:cubicBezTo>
                  <a:close/>
                  <a:moveTo>
                    <a:pt x="862" y="124"/>
                  </a:moveTo>
                  <a:cubicBezTo>
                    <a:pt x="862" y="124"/>
                    <a:pt x="861" y="125"/>
                    <a:pt x="862" y="126"/>
                  </a:cubicBezTo>
                  <a:cubicBezTo>
                    <a:pt x="862" y="125"/>
                    <a:pt x="862" y="124"/>
                    <a:pt x="862" y="124"/>
                  </a:cubicBezTo>
                  <a:close/>
                  <a:moveTo>
                    <a:pt x="839" y="118"/>
                  </a:moveTo>
                  <a:cubicBezTo>
                    <a:pt x="839" y="118"/>
                    <a:pt x="839" y="119"/>
                    <a:pt x="839" y="119"/>
                  </a:cubicBezTo>
                  <a:cubicBezTo>
                    <a:pt x="839" y="119"/>
                    <a:pt x="839" y="118"/>
                    <a:pt x="839" y="118"/>
                  </a:cubicBezTo>
                  <a:close/>
                  <a:moveTo>
                    <a:pt x="844" y="116"/>
                  </a:moveTo>
                  <a:cubicBezTo>
                    <a:pt x="843" y="117"/>
                    <a:pt x="843" y="119"/>
                    <a:pt x="843" y="119"/>
                  </a:cubicBezTo>
                  <a:cubicBezTo>
                    <a:pt x="843" y="118"/>
                    <a:pt x="844" y="117"/>
                    <a:pt x="844" y="116"/>
                  </a:cubicBezTo>
                  <a:close/>
                  <a:moveTo>
                    <a:pt x="862" y="120"/>
                  </a:moveTo>
                  <a:cubicBezTo>
                    <a:pt x="862" y="121"/>
                    <a:pt x="861" y="122"/>
                    <a:pt x="862" y="123"/>
                  </a:cubicBezTo>
                  <a:cubicBezTo>
                    <a:pt x="862" y="122"/>
                    <a:pt x="863" y="121"/>
                    <a:pt x="862" y="120"/>
                  </a:cubicBezTo>
                  <a:close/>
                  <a:moveTo>
                    <a:pt x="855" y="118"/>
                  </a:moveTo>
                  <a:cubicBezTo>
                    <a:pt x="855" y="118"/>
                    <a:pt x="855" y="119"/>
                    <a:pt x="855" y="119"/>
                  </a:cubicBezTo>
                  <a:cubicBezTo>
                    <a:pt x="855" y="119"/>
                    <a:pt x="856" y="118"/>
                    <a:pt x="855" y="118"/>
                  </a:cubicBezTo>
                  <a:close/>
                  <a:moveTo>
                    <a:pt x="858" y="117"/>
                  </a:moveTo>
                  <a:cubicBezTo>
                    <a:pt x="857" y="117"/>
                    <a:pt x="857" y="118"/>
                    <a:pt x="857" y="118"/>
                  </a:cubicBezTo>
                  <a:cubicBezTo>
                    <a:pt x="857" y="118"/>
                    <a:pt x="858" y="117"/>
                    <a:pt x="858" y="117"/>
                  </a:cubicBezTo>
                  <a:close/>
                  <a:moveTo>
                    <a:pt x="860" y="116"/>
                  </a:moveTo>
                  <a:cubicBezTo>
                    <a:pt x="860" y="116"/>
                    <a:pt x="860" y="116"/>
                    <a:pt x="860" y="116"/>
                  </a:cubicBezTo>
                  <a:cubicBezTo>
                    <a:pt x="859" y="115"/>
                    <a:pt x="859" y="117"/>
                    <a:pt x="859" y="117"/>
                  </a:cubicBezTo>
                  <a:cubicBezTo>
                    <a:pt x="860" y="117"/>
                    <a:pt x="859" y="117"/>
                    <a:pt x="860" y="116"/>
                  </a:cubicBezTo>
                  <a:close/>
                  <a:moveTo>
                    <a:pt x="849" y="110"/>
                  </a:moveTo>
                  <a:cubicBezTo>
                    <a:pt x="848" y="113"/>
                    <a:pt x="849" y="111"/>
                    <a:pt x="849" y="110"/>
                  </a:cubicBezTo>
                  <a:close/>
                  <a:moveTo>
                    <a:pt x="845" y="105"/>
                  </a:moveTo>
                  <a:cubicBezTo>
                    <a:pt x="844" y="106"/>
                    <a:pt x="844" y="106"/>
                    <a:pt x="844" y="107"/>
                  </a:cubicBezTo>
                  <a:cubicBezTo>
                    <a:pt x="844" y="107"/>
                    <a:pt x="845" y="105"/>
                    <a:pt x="845" y="105"/>
                  </a:cubicBezTo>
                  <a:close/>
                  <a:moveTo>
                    <a:pt x="844" y="105"/>
                  </a:moveTo>
                  <a:cubicBezTo>
                    <a:pt x="843" y="105"/>
                    <a:pt x="843" y="106"/>
                    <a:pt x="843" y="106"/>
                  </a:cubicBezTo>
                  <a:lnTo>
                    <a:pt x="844" y="105"/>
                  </a:lnTo>
                  <a:close/>
                  <a:moveTo>
                    <a:pt x="836" y="101"/>
                  </a:moveTo>
                  <a:cubicBezTo>
                    <a:pt x="836" y="102"/>
                    <a:pt x="836" y="102"/>
                    <a:pt x="836" y="102"/>
                  </a:cubicBezTo>
                  <a:cubicBezTo>
                    <a:pt x="836" y="102"/>
                    <a:pt x="836" y="101"/>
                    <a:pt x="836" y="101"/>
                  </a:cubicBezTo>
                  <a:close/>
                  <a:moveTo>
                    <a:pt x="838" y="98"/>
                  </a:moveTo>
                  <a:cubicBezTo>
                    <a:pt x="839" y="95"/>
                    <a:pt x="838" y="96"/>
                    <a:pt x="838" y="98"/>
                  </a:cubicBezTo>
                  <a:close/>
                  <a:moveTo>
                    <a:pt x="828" y="135"/>
                  </a:moveTo>
                  <a:cubicBezTo>
                    <a:pt x="828" y="136"/>
                    <a:pt x="828" y="137"/>
                    <a:pt x="827" y="137"/>
                  </a:cubicBezTo>
                  <a:cubicBezTo>
                    <a:pt x="828" y="138"/>
                    <a:pt x="828" y="138"/>
                    <a:pt x="828" y="138"/>
                  </a:cubicBezTo>
                  <a:cubicBezTo>
                    <a:pt x="828" y="137"/>
                    <a:pt x="829" y="136"/>
                    <a:pt x="828" y="135"/>
                  </a:cubicBezTo>
                  <a:close/>
                  <a:moveTo>
                    <a:pt x="846" y="121"/>
                  </a:moveTo>
                  <a:cubicBezTo>
                    <a:pt x="847" y="121"/>
                    <a:pt x="846" y="122"/>
                    <a:pt x="846" y="123"/>
                  </a:cubicBezTo>
                  <a:cubicBezTo>
                    <a:pt x="847" y="121"/>
                    <a:pt x="848" y="117"/>
                    <a:pt x="848" y="115"/>
                  </a:cubicBezTo>
                  <a:cubicBezTo>
                    <a:pt x="848" y="117"/>
                    <a:pt x="846" y="118"/>
                    <a:pt x="847" y="119"/>
                  </a:cubicBezTo>
                  <a:cubicBezTo>
                    <a:pt x="847" y="119"/>
                    <a:pt x="847" y="119"/>
                    <a:pt x="847" y="118"/>
                  </a:cubicBezTo>
                  <a:cubicBezTo>
                    <a:pt x="846" y="119"/>
                    <a:pt x="846" y="120"/>
                    <a:pt x="846" y="121"/>
                  </a:cubicBezTo>
                  <a:cubicBezTo>
                    <a:pt x="846" y="121"/>
                    <a:pt x="846" y="120"/>
                    <a:pt x="846" y="120"/>
                  </a:cubicBezTo>
                  <a:cubicBezTo>
                    <a:pt x="846" y="121"/>
                    <a:pt x="845" y="121"/>
                    <a:pt x="845" y="121"/>
                  </a:cubicBezTo>
                  <a:cubicBezTo>
                    <a:pt x="846" y="122"/>
                    <a:pt x="846" y="121"/>
                    <a:pt x="846" y="121"/>
                  </a:cubicBezTo>
                  <a:close/>
                  <a:moveTo>
                    <a:pt x="860" y="122"/>
                  </a:moveTo>
                  <a:cubicBezTo>
                    <a:pt x="860" y="122"/>
                    <a:pt x="859" y="123"/>
                    <a:pt x="860" y="123"/>
                  </a:cubicBezTo>
                  <a:cubicBezTo>
                    <a:pt x="860" y="123"/>
                    <a:pt x="860" y="123"/>
                    <a:pt x="860" y="123"/>
                  </a:cubicBezTo>
                  <a:cubicBezTo>
                    <a:pt x="859" y="124"/>
                    <a:pt x="860" y="122"/>
                    <a:pt x="860" y="122"/>
                  </a:cubicBezTo>
                  <a:close/>
                  <a:moveTo>
                    <a:pt x="861" y="115"/>
                  </a:moveTo>
                  <a:cubicBezTo>
                    <a:pt x="861" y="115"/>
                    <a:pt x="861" y="115"/>
                    <a:pt x="861" y="115"/>
                  </a:cubicBezTo>
                  <a:cubicBezTo>
                    <a:pt x="862" y="117"/>
                    <a:pt x="859" y="120"/>
                    <a:pt x="860" y="122"/>
                  </a:cubicBezTo>
                  <a:cubicBezTo>
                    <a:pt x="860" y="118"/>
                    <a:pt x="862" y="115"/>
                    <a:pt x="862" y="112"/>
                  </a:cubicBezTo>
                  <a:cubicBezTo>
                    <a:pt x="862" y="112"/>
                    <a:pt x="862" y="111"/>
                    <a:pt x="862" y="111"/>
                  </a:cubicBezTo>
                  <a:cubicBezTo>
                    <a:pt x="862" y="110"/>
                    <a:pt x="864" y="107"/>
                    <a:pt x="863" y="106"/>
                  </a:cubicBezTo>
                  <a:cubicBezTo>
                    <a:pt x="863" y="107"/>
                    <a:pt x="862" y="108"/>
                    <a:pt x="862" y="110"/>
                  </a:cubicBezTo>
                  <a:cubicBezTo>
                    <a:pt x="861" y="109"/>
                    <a:pt x="861" y="109"/>
                    <a:pt x="861" y="109"/>
                  </a:cubicBezTo>
                  <a:cubicBezTo>
                    <a:pt x="862" y="111"/>
                    <a:pt x="861" y="114"/>
                    <a:pt x="861" y="115"/>
                  </a:cubicBezTo>
                  <a:close/>
                  <a:moveTo>
                    <a:pt x="842" y="104"/>
                  </a:moveTo>
                  <a:cubicBezTo>
                    <a:pt x="842" y="105"/>
                    <a:pt x="842" y="105"/>
                    <a:pt x="842" y="106"/>
                  </a:cubicBezTo>
                  <a:cubicBezTo>
                    <a:pt x="843" y="105"/>
                    <a:pt x="842" y="104"/>
                    <a:pt x="842" y="104"/>
                  </a:cubicBezTo>
                  <a:close/>
                  <a:moveTo>
                    <a:pt x="707" y="252"/>
                  </a:moveTo>
                  <a:cubicBezTo>
                    <a:pt x="708" y="252"/>
                    <a:pt x="709" y="252"/>
                    <a:pt x="710" y="253"/>
                  </a:cubicBezTo>
                  <a:cubicBezTo>
                    <a:pt x="710" y="254"/>
                    <a:pt x="709" y="255"/>
                    <a:pt x="710" y="256"/>
                  </a:cubicBezTo>
                  <a:cubicBezTo>
                    <a:pt x="712" y="257"/>
                    <a:pt x="715" y="253"/>
                    <a:pt x="715" y="256"/>
                  </a:cubicBezTo>
                  <a:cubicBezTo>
                    <a:pt x="717" y="258"/>
                    <a:pt x="720" y="259"/>
                    <a:pt x="723" y="259"/>
                  </a:cubicBezTo>
                  <a:cubicBezTo>
                    <a:pt x="725" y="260"/>
                    <a:pt x="726" y="261"/>
                    <a:pt x="728" y="262"/>
                  </a:cubicBezTo>
                  <a:cubicBezTo>
                    <a:pt x="730" y="262"/>
                    <a:pt x="733" y="262"/>
                    <a:pt x="734" y="263"/>
                  </a:cubicBezTo>
                  <a:cubicBezTo>
                    <a:pt x="736" y="263"/>
                    <a:pt x="737" y="264"/>
                    <a:pt x="739" y="265"/>
                  </a:cubicBezTo>
                  <a:cubicBezTo>
                    <a:pt x="744" y="267"/>
                    <a:pt x="749" y="267"/>
                    <a:pt x="753" y="269"/>
                  </a:cubicBezTo>
                  <a:cubicBezTo>
                    <a:pt x="756" y="269"/>
                    <a:pt x="760" y="271"/>
                    <a:pt x="762" y="272"/>
                  </a:cubicBezTo>
                  <a:cubicBezTo>
                    <a:pt x="765" y="272"/>
                    <a:pt x="768" y="274"/>
                    <a:pt x="771" y="275"/>
                  </a:cubicBezTo>
                  <a:cubicBezTo>
                    <a:pt x="772" y="275"/>
                    <a:pt x="774" y="275"/>
                    <a:pt x="776" y="276"/>
                  </a:cubicBezTo>
                  <a:cubicBezTo>
                    <a:pt x="776" y="276"/>
                    <a:pt x="777" y="276"/>
                    <a:pt x="777" y="276"/>
                  </a:cubicBezTo>
                  <a:cubicBezTo>
                    <a:pt x="779" y="277"/>
                    <a:pt x="781" y="277"/>
                    <a:pt x="782" y="277"/>
                  </a:cubicBezTo>
                  <a:cubicBezTo>
                    <a:pt x="784" y="278"/>
                    <a:pt x="785" y="279"/>
                    <a:pt x="787" y="279"/>
                  </a:cubicBezTo>
                  <a:cubicBezTo>
                    <a:pt x="789" y="280"/>
                    <a:pt x="792" y="281"/>
                    <a:pt x="795" y="281"/>
                  </a:cubicBezTo>
                  <a:cubicBezTo>
                    <a:pt x="796" y="282"/>
                    <a:pt x="798" y="282"/>
                    <a:pt x="799" y="282"/>
                  </a:cubicBezTo>
                  <a:cubicBezTo>
                    <a:pt x="800" y="283"/>
                    <a:pt x="800" y="283"/>
                    <a:pt x="801" y="283"/>
                  </a:cubicBezTo>
                  <a:cubicBezTo>
                    <a:pt x="802" y="283"/>
                    <a:pt x="802" y="283"/>
                    <a:pt x="802" y="283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4" y="285"/>
                    <a:pt x="805" y="284"/>
                    <a:pt x="806" y="285"/>
                  </a:cubicBezTo>
                  <a:cubicBezTo>
                    <a:pt x="807" y="285"/>
                    <a:pt x="808" y="286"/>
                    <a:pt x="809" y="287"/>
                  </a:cubicBezTo>
                  <a:cubicBezTo>
                    <a:pt x="810" y="286"/>
                    <a:pt x="811" y="287"/>
                    <a:pt x="812" y="288"/>
                  </a:cubicBezTo>
                  <a:cubicBezTo>
                    <a:pt x="813" y="288"/>
                    <a:pt x="813" y="288"/>
                    <a:pt x="813" y="288"/>
                  </a:cubicBezTo>
                  <a:cubicBezTo>
                    <a:pt x="813" y="288"/>
                    <a:pt x="813" y="287"/>
                    <a:pt x="813" y="287"/>
                  </a:cubicBezTo>
                  <a:cubicBezTo>
                    <a:pt x="813" y="287"/>
                    <a:pt x="813" y="287"/>
                    <a:pt x="813" y="286"/>
                  </a:cubicBezTo>
                  <a:cubicBezTo>
                    <a:pt x="813" y="286"/>
                    <a:pt x="813" y="286"/>
                    <a:pt x="813" y="286"/>
                  </a:cubicBezTo>
                  <a:cubicBezTo>
                    <a:pt x="813" y="285"/>
                    <a:pt x="813" y="285"/>
                    <a:pt x="813" y="284"/>
                  </a:cubicBezTo>
                  <a:cubicBezTo>
                    <a:pt x="813" y="282"/>
                    <a:pt x="813" y="282"/>
                    <a:pt x="813" y="282"/>
                  </a:cubicBezTo>
                  <a:cubicBezTo>
                    <a:pt x="813" y="282"/>
                    <a:pt x="812" y="281"/>
                    <a:pt x="812" y="280"/>
                  </a:cubicBezTo>
                  <a:cubicBezTo>
                    <a:pt x="812" y="280"/>
                    <a:pt x="813" y="280"/>
                    <a:pt x="813" y="279"/>
                  </a:cubicBezTo>
                  <a:cubicBezTo>
                    <a:pt x="813" y="279"/>
                    <a:pt x="812" y="279"/>
                    <a:pt x="812" y="279"/>
                  </a:cubicBezTo>
                  <a:cubicBezTo>
                    <a:pt x="812" y="278"/>
                    <a:pt x="812" y="278"/>
                    <a:pt x="812" y="278"/>
                  </a:cubicBezTo>
                  <a:cubicBezTo>
                    <a:pt x="812" y="277"/>
                    <a:pt x="812" y="277"/>
                    <a:pt x="812" y="277"/>
                  </a:cubicBezTo>
                  <a:cubicBezTo>
                    <a:pt x="812" y="276"/>
                    <a:pt x="812" y="276"/>
                    <a:pt x="812" y="275"/>
                  </a:cubicBezTo>
                  <a:cubicBezTo>
                    <a:pt x="813" y="270"/>
                    <a:pt x="813" y="265"/>
                    <a:pt x="813" y="259"/>
                  </a:cubicBezTo>
                  <a:cubicBezTo>
                    <a:pt x="813" y="254"/>
                    <a:pt x="813" y="250"/>
                    <a:pt x="813" y="245"/>
                  </a:cubicBezTo>
                  <a:cubicBezTo>
                    <a:pt x="815" y="226"/>
                    <a:pt x="815" y="226"/>
                    <a:pt x="815" y="226"/>
                  </a:cubicBezTo>
                  <a:cubicBezTo>
                    <a:pt x="815" y="219"/>
                    <a:pt x="816" y="212"/>
                    <a:pt x="817" y="206"/>
                  </a:cubicBezTo>
                  <a:cubicBezTo>
                    <a:pt x="817" y="206"/>
                    <a:pt x="818" y="205"/>
                    <a:pt x="818" y="205"/>
                  </a:cubicBezTo>
                  <a:cubicBezTo>
                    <a:pt x="818" y="204"/>
                    <a:pt x="817" y="204"/>
                    <a:pt x="818" y="204"/>
                  </a:cubicBezTo>
                  <a:cubicBezTo>
                    <a:pt x="818" y="203"/>
                    <a:pt x="818" y="203"/>
                    <a:pt x="818" y="203"/>
                  </a:cubicBezTo>
                  <a:cubicBezTo>
                    <a:pt x="819" y="197"/>
                    <a:pt x="820" y="192"/>
                    <a:pt x="822" y="186"/>
                  </a:cubicBezTo>
                  <a:cubicBezTo>
                    <a:pt x="822" y="185"/>
                    <a:pt x="822" y="186"/>
                    <a:pt x="822" y="186"/>
                  </a:cubicBezTo>
                  <a:cubicBezTo>
                    <a:pt x="823" y="183"/>
                    <a:pt x="824" y="178"/>
                    <a:pt x="825" y="175"/>
                  </a:cubicBezTo>
                  <a:cubicBezTo>
                    <a:pt x="825" y="173"/>
                    <a:pt x="825" y="171"/>
                    <a:pt x="826" y="170"/>
                  </a:cubicBezTo>
                  <a:cubicBezTo>
                    <a:pt x="826" y="169"/>
                    <a:pt x="825" y="169"/>
                    <a:pt x="825" y="169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26" y="167"/>
                    <a:pt x="826" y="167"/>
                    <a:pt x="826" y="167"/>
                  </a:cubicBezTo>
                  <a:cubicBezTo>
                    <a:pt x="827" y="164"/>
                    <a:pt x="828" y="160"/>
                    <a:pt x="829" y="156"/>
                  </a:cubicBezTo>
                  <a:cubicBezTo>
                    <a:pt x="829" y="155"/>
                    <a:pt x="829" y="155"/>
                    <a:pt x="829" y="154"/>
                  </a:cubicBezTo>
                  <a:cubicBezTo>
                    <a:pt x="830" y="154"/>
                    <a:pt x="830" y="154"/>
                    <a:pt x="829" y="153"/>
                  </a:cubicBezTo>
                  <a:cubicBezTo>
                    <a:pt x="829" y="153"/>
                    <a:pt x="830" y="151"/>
                    <a:pt x="830" y="152"/>
                  </a:cubicBezTo>
                  <a:cubicBezTo>
                    <a:pt x="830" y="151"/>
                    <a:pt x="830" y="152"/>
                    <a:pt x="830" y="152"/>
                  </a:cubicBezTo>
                  <a:cubicBezTo>
                    <a:pt x="831" y="151"/>
                    <a:pt x="831" y="149"/>
                    <a:pt x="831" y="147"/>
                  </a:cubicBezTo>
                  <a:cubicBezTo>
                    <a:pt x="831" y="146"/>
                    <a:pt x="832" y="144"/>
                    <a:pt x="833" y="142"/>
                  </a:cubicBezTo>
                  <a:cubicBezTo>
                    <a:pt x="833" y="144"/>
                    <a:pt x="833" y="146"/>
                    <a:pt x="835" y="147"/>
                  </a:cubicBezTo>
                  <a:cubicBezTo>
                    <a:pt x="836" y="145"/>
                    <a:pt x="836" y="141"/>
                    <a:pt x="837" y="140"/>
                  </a:cubicBezTo>
                  <a:cubicBezTo>
                    <a:pt x="838" y="135"/>
                    <a:pt x="839" y="130"/>
                    <a:pt x="840" y="125"/>
                  </a:cubicBezTo>
                  <a:cubicBezTo>
                    <a:pt x="840" y="124"/>
                    <a:pt x="840" y="124"/>
                    <a:pt x="840" y="124"/>
                  </a:cubicBezTo>
                  <a:cubicBezTo>
                    <a:pt x="842" y="119"/>
                    <a:pt x="842" y="114"/>
                    <a:pt x="844" y="108"/>
                  </a:cubicBezTo>
                  <a:cubicBezTo>
                    <a:pt x="842" y="119"/>
                    <a:pt x="839" y="128"/>
                    <a:pt x="838" y="138"/>
                  </a:cubicBezTo>
                  <a:cubicBezTo>
                    <a:pt x="837" y="140"/>
                    <a:pt x="836" y="146"/>
                    <a:pt x="835" y="150"/>
                  </a:cubicBezTo>
                  <a:cubicBezTo>
                    <a:pt x="835" y="152"/>
                    <a:pt x="836" y="153"/>
                    <a:pt x="838" y="152"/>
                  </a:cubicBezTo>
                  <a:cubicBezTo>
                    <a:pt x="840" y="150"/>
                    <a:pt x="839" y="147"/>
                    <a:pt x="840" y="145"/>
                  </a:cubicBezTo>
                  <a:cubicBezTo>
                    <a:pt x="841" y="145"/>
                    <a:pt x="841" y="144"/>
                    <a:pt x="842" y="145"/>
                  </a:cubicBezTo>
                  <a:cubicBezTo>
                    <a:pt x="842" y="150"/>
                    <a:pt x="840" y="156"/>
                    <a:pt x="840" y="160"/>
                  </a:cubicBezTo>
                  <a:cubicBezTo>
                    <a:pt x="840" y="161"/>
                    <a:pt x="840" y="162"/>
                    <a:pt x="840" y="163"/>
                  </a:cubicBezTo>
                  <a:cubicBezTo>
                    <a:pt x="840" y="163"/>
                    <a:pt x="840" y="164"/>
                    <a:pt x="841" y="164"/>
                  </a:cubicBezTo>
                  <a:cubicBezTo>
                    <a:pt x="841" y="164"/>
                    <a:pt x="841" y="164"/>
                    <a:pt x="842" y="164"/>
                  </a:cubicBezTo>
                  <a:cubicBezTo>
                    <a:pt x="842" y="159"/>
                    <a:pt x="846" y="156"/>
                    <a:pt x="846" y="151"/>
                  </a:cubicBezTo>
                  <a:cubicBezTo>
                    <a:pt x="847" y="150"/>
                    <a:pt x="848" y="149"/>
                    <a:pt x="849" y="149"/>
                  </a:cubicBezTo>
                  <a:cubicBezTo>
                    <a:pt x="849" y="147"/>
                    <a:pt x="850" y="145"/>
                    <a:pt x="850" y="143"/>
                  </a:cubicBezTo>
                  <a:cubicBezTo>
                    <a:pt x="850" y="142"/>
                    <a:pt x="850" y="142"/>
                    <a:pt x="850" y="142"/>
                  </a:cubicBezTo>
                  <a:cubicBezTo>
                    <a:pt x="851" y="137"/>
                    <a:pt x="851" y="133"/>
                    <a:pt x="853" y="129"/>
                  </a:cubicBezTo>
                  <a:cubicBezTo>
                    <a:pt x="853" y="133"/>
                    <a:pt x="852" y="136"/>
                    <a:pt x="851" y="140"/>
                  </a:cubicBezTo>
                  <a:cubicBezTo>
                    <a:pt x="851" y="140"/>
                    <a:pt x="852" y="141"/>
                    <a:pt x="852" y="141"/>
                  </a:cubicBezTo>
                  <a:cubicBezTo>
                    <a:pt x="851" y="144"/>
                    <a:pt x="850" y="149"/>
                    <a:pt x="849" y="152"/>
                  </a:cubicBezTo>
                  <a:cubicBezTo>
                    <a:pt x="850" y="153"/>
                    <a:pt x="851" y="153"/>
                    <a:pt x="851" y="152"/>
                  </a:cubicBezTo>
                  <a:cubicBezTo>
                    <a:pt x="851" y="152"/>
                    <a:pt x="851" y="153"/>
                    <a:pt x="851" y="153"/>
                  </a:cubicBezTo>
                  <a:cubicBezTo>
                    <a:pt x="851" y="153"/>
                    <a:pt x="851" y="153"/>
                    <a:pt x="852" y="153"/>
                  </a:cubicBezTo>
                  <a:cubicBezTo>
                    <a:pt x="851" y="155"/>
                    <a:pt x="851" y="155"/>
                    <a:pt x="851" y="157"/>
                  </a:cubicBezTo>
                  <a:cubicBezTo>
                    <a:pt x="851" y="158"/>
                    <a:pt x="851" y="158"/>
                    <a:pt x="852" y="158"/>
                  </a:cubicBezTo>
                  <a:cubicBezTo>
                    <a:pt x="852" y="156"/>
                    <a:pt x="853" y="155"/>
                    <a:pt x="853" y="153"/>
                  </a:cubicBezTo>
                  <a:cubicBezTo>
                    <a:pt x="853" y="152"/>
                    <a:pt x="853" y="151"/>
                    <a:pt x="853" y="151"/>
                  </a:cubicBezTo>
                  <a:cubicBezTo>
                    <a:pt x="853" y="150"/>
                    <a:pt x="853" y="150"/>
                    <a:pt x="854" y="150"/>
                  </a:cubicBezTo>
                  <a:cubicBezTo>
                    <a:pt x="854" y="149"/>
                    <a:pt x="853" y="149"/>
                    <a:pt x="853" y="148"/>
                  </a:cubicBezTo>
                  <a:cubicBezTo>
                    <a:pt x="853" y="148"/>
                    <a:pt x="854" y="148"/>
                    <a:pt x="854" y="147"/>
                  </a:cubicBezTo>
                  <a:cubicBezTo>
                    <a:pt x="855" y="145"/>
                    <a:pt x="854" y="143"/>
                    <a:pt x="855" y="141"/>
                  </a:cubicBezTo>
                  <a:cubicBezTo>
                    <a:pt x="855" y="140"/>
                    <a:pt x="856" y="139"/>
                    <a:pt x="857" y="137"/>
                  </a:cubicBezTo>
                  <a:cubicBezTo>
                    <a:pt x="857" y="138"/>
                    <a:pt x="856" y="139"/>
                    <a:pt x="856" y="140"/>
                  </a:cubicBezTo>
                  <a:cubicBezTo>
                    <a:pt x="855" y="144"/>
                    <a:pt x="856" y="148"/>
                    <a:pt x="855" y="151"/>
                  </a:cubicBezTo>
                  <a:cubicBezTo>
                    <a:pt x="856" y="152"/>
                    <a:pt x="856" y="151"/>
                    <a:pt x="857" y="151"/>
                  </a:cubicBezTo>
                  <a:cubicBezTo>
                    <a:pt x="857" y="150"/>
                    <a:pt x="857" y="149"/>
                    <a:pt x="857" y="148"/>
                  </a:cubicBezTo>
                  <a:cubicBezTo>
                    <a:pt x="857" y="148"/>
                    <a:pt x="857" y="149"/>
                    <a:pt x="857" y="148"/>
                  </a:cubicBezTo>
                  <a:cubicBezTo>
                    <a:pt x="857" y="146"/>
                    <a:pt x="857" y="144"/>
                    <a:pt x="858" y="141"/>
                  </a:cubicBezTo>
                  <a:cubicBezTo>
                    <a:pt x="858" y="141"/>
                    <a:pt x="858" y="140"/>
                    <a:pt x="859" y="141"/>
                  </a:cubicBezTo>
                  <a:cubicBezTo>
                    <a:pt x="859" y="140"/>
                    <a:pt x="859" y="140"/>
                    <a:pt x="860" y="140"/>
                  </a:cubicBezTo>
                  <a:cubicBezTo>
                    <a:pt x="860" y="139"/>
                    <a:pt x="859" y="140"/>
                    <a:pt x="859" y="140"/>
                  </a:cubicBezTo>
                  <a:cubicBezTo>
                    <a:pt x="860" y="139"/>
                    <a:pt x="859" y="138"/>
                    <a:pt x="860" y="138"/>
                  </a:cubicBezTo>
                  <a:cubicBezTo>
                    <a:pt x="860" y="134"/>
                    <a:pt x="861" y="132"/>
                    <a:pt x="861" y="128"/>
                  </a:cubicBezTo>
                  <a:cubicBezTo>
                    <a:pt x="861" y="131"/>
                    <a:pt x="861" y="134"/>
                    <a:pt x="860" y="137"/>
                  </a:cubicBezTo>
                  <a:cubicBezTo>
                    <a:pt x="860" y="138"/>
                    <a:pt x="861" y="137"/>
                    <a:pt x="861" y="138"/>
                  </a:cubicBezTo>
                  <a:cubicBezTo>
                    <a:pt x="861" y="139"/>
                    <a:pt x="860" y="139"/>
                    <a:pt x="860" y="140"/>
                  </a:cubicBezTo>
                  <a:cubicBezTo>
                    <a:pt x="860" y="141"/>
                    <a:pt x="860" y="142"/>
                    <a:pt x="860" y="143"/>
                  </a:cubicBezTo>
                  <a:cubicBezTo>
                    <a:pt x="860" y="144"/>
                    <a:pt x="859" y="145"/>
                    <a:pt x="859" y="146"/>
                  </a:cubicBezTo>
                  <a:cubicBezTo>
                    <a:pt x="860" y="147"/>
                    <a:pt x="860" y="148"/>
                    <a:pt x="860" y="149"/>
                  </a:cubicBezTo>
                  <a:cubicBezTo>
                    <a:pt x="860" y="150"/>
                    <a:pt x="860" y="149"/>
                    <a:pt x="860" y="150"/>
                  </a:cubicBezTo>
                  <a:cubicBezTo>
                    <a:pt x="861" y="151"/>
                    <a:pt x="861" y="150"/>
                    <a:pt x="862" y="150"/>
                  </a:cubicBezTo>
                  <a:cubicBezTo>
                    <a:pt x="862" y="151"/>
                    <a:pt x="861" y="150"/>
                    <a:pt x="861" y="151"/>
                  </a:cubicBezTo>
                  <a:cubicBezTo>
                    <a:pt x="861" y="151"/>
                    <a:pt x="861" y="152"/>
                    <a:pt x="862" y="152"/>
                  </a:cubicBezTo>
                  <a:cubicBezTo>
                    <a:pt x="861" y="154"/>
                    <a:pt x="861" y="155"/>
                    <a:pt x="861" y="157"/>
                  </a:cubicBezTo>
                  <a:cubicBezTo>
                    <a:pt x="861" y="157"/>
                    <a:pt x="861" y="156"/>
                    <a:pt x="861" y="157"/>
                  </a:cubicBezTo>
                  <a:cubicBezTo>
                    <a:pt x="861" y="157"/>
                    <a:pt x="861" y="160"/>
                    <a:pt x="861" y="160"/>
                  </a:cubicBezTo>
                  <a:cubicBezTo>
                    <a:pt x="861" y="162"/>
                    <a:pt x="861" y="163"/>
                    <a:pt x="860" y="165"/>
                  </a:cubicBezTo>
                  <a:cubicBezTo>
                    <a:pt x="860" y="166"/>
                    <a:pt x="861" y="165"/>
                    <a:pt x="861" y="166"/>
                  </a:cubicBezTo>
                  <a:cubicBezTo>
                    <a:pt x="861" y="167"/>
                    <a:pt x="861" y="168"/>
                    <a:pt x="860" y="169"/>
                  </a:cubicBezTo>
                  <a:cubicBezTo>
                    <a:pt x="861" y="170"/>
                    <a:pt x="861" y="172"/>
                    <a:pt x="860" y="173"/>
                  </a:cubicBezTo>
                  <a:cubicBezTo>
                    <a:pt x="861" y="173"/>
                    <a:pt x="861" y="172"/>
                    <a:pt x="862" y="172"/>
                  </a:cubicBezTo>
                  <a:cubicBezTo>
                    <a:pt x="862" y="172"/>
                    <a:pt x="861" y="173"/>
                    <a:pt x="861" y="174"/>
                  </a:cubicBezTo>
                  <a:cubicBezTo>
                    <a:pt x="861" y="178"/>
                    <a:pt x="862" y="181"/>
                    <a:pt x="861" y="186"/>
                  </a:cubicBezTo>
                  <a:cubicBezTo>
                    <a:pt x="861" y="187"/>
                    <a:pt x="862" y="187"/>
                    <a:pt x="861" y="188"/>
                  </a:cubicBezTo>
                  <a:cubicBezTo>
                    <a:pt x="861" y="188"/>
                    <a:pt x="862" y="188"/>
                    <a:pt x="862" y="188"/>
                  </a:cubicBezTo>
                  <a:cubicBezTo>
                    <a:pt x="862" y="190"/>
                    <a:pt x="860" y="196"/>
                    <a:pt x="862" y="198"/>
                  </a:cubicBezTo>
                  <a:cubicBezTo>
                    <a:pt x="861" y="198"/>
                    <a:pt x="861" y="197"/>
                    <a:pt x="861" y="198"/>
                  </a:cubicBezTo>
                  <a:cubicBezTo>
                    <a:pt x="861" y="199"/>
                    <a:pt x="860" y="200"/>
                    <a:pt x="861" y="201"/>
                  </a:cubicBezTo>
                  <a:cubicBezTo>
                    <a:pt x="861" y="204"/>
                    <a:pt x="860" y="206"/>
                    <a:pt x="861" y="208"/>
                  </a:cubicBezTo>
                  <a:cubicBezTo>
                    <a:pt x="860" y="209"/>
                    <a:pt x="860" y="210"/>
                    <a:pt x="860" y="210"/>
                  </a:cubicBezTo>
                  <a:cubicBezTo>
                    <a:pt x="860" y="211"/>
                    <a:pt x="860" y="213"/>
                    <a:pt x="860" y="214"/>
                  </a:cubicBezTo>
                  <a:cubicBezTo>
                    <a:pt x="859" y="231"/>
                    <a:pt x="857" y="248"/>
                    <a:pt x="857" y="264"/>
                  </a:cubicBezTo>
                  <a:cubicBezTo>
                    <a:pt x="856" y="268"/>
                    <a:pt x="857" y="273"/>
                    <a:pt x="857" y="277"/>
                  </a:cubicBezTo>
                  <a:cubicBezTo>
                    <a:pt x="857" y="277"/>
                    <a:pt x="857" y="277"/>
                    <a:pt x="857" y="278"/>
                  </a:cubicBezTo>
                  <a:cubicBezTo>
                    <a:pt x="857" y="279"/>
                    <a:pt x="857" y="279"/>
                    <a:pt x="857" y="279"/>
                  </a:cubicBezTo>
                  <a:cubicBezTo>
                    <a:pt x="857" y="280"/>
                    <a:pt x="857" y="281"/>
                    <a:pt x="857" y="282"/>
                  </a:cubicBezTo>
                  <a:cubicBezTo>
                    <a:pt x="857" y="291"/>
                    <a:pt x="857" y="302"/>
                    <a:pt x="859" y="311"/>
                  </a:cubicBezTo>
                  <a:cubicBezTo>
                    <a:pt x="858" y="317"/>
                    <a:pt x="860" y="324"/>
                    <a:pt x="860" y="331"/>
                  </a:cubicBezTo>
                  <a:cubicBezTo>
                    <a:pt x="860" y="334"/>
                    <a:pt x="860" y="336"/>
                    <a:pt x="860" y="339"/>
                  </a:cubicBezTo>
                  <a:cubicBezTo>
                    <a:pt x="861" y="340"/>
                    <a:pt x="861" y="342"/>
                    <a:pt x="861" y="343"/>
                  </a:cubicBezTo>
                  <a:cubicBezTo>
                    <a:pt x="861" y="345"/>
                    <a:pt x="861" y="347"/>
                    <a:pt x="861" y="349"/>
                  </a:cubicBezTo>
                  <a:cubicBezTo>
                    <a:pt x="861" y="350"/>
                    <a:pt x="861" y="350"/>
                    <a:pt x="861" y="350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0" y="350"/>
                    <a:pt x="860" y="350"/>
                  </a:cubicBezTo>
                  <a:cubicBezTo>
                    <a:pt x="859" y="350"/>
                    <a:pt x="858" y="350"/>
                    <a:pt x="857" y="349"/>
                  </a:cubicBezTo>
                  <a:cubicBezTo>
                    <a:pt x="854" y="349"/>
                    <a:pt x="853" y="349"/>
                    <a:pt x="851" y="348"/>
                  </a:cubicBezTo>
                  <a:cubicBezTo>
                    <a:pt x="843" y="346"/>
                    <a:pt x="834" y="342"/>
                    <a:pt x="826" y="340"/>
                  </a:cubicBezTo>
                  <a:cubicBezTo>
                    <a:pt x="824" y="340"/>
                    <a:pt x="821" y="338"/>
                    <a:pt x="819" y="338"/>
                  </a:cubicBezTo>
                  <a:cubicBezTo>
                    <a:pt x="818" y="338"/>
                    <a:pt x="817" y="338"/>
                    <a:pt x="816" y="337"/>
                  </a:cubicBezTo>
                  <a:cubicBezTo>
                    <a:pt x="812" y="336"/>
                    <a:pt x="807" y="334"/>
                    <a:pt x="803" y="334"/>
                  </a:cubicBezTo>
                  <a:cubicBezTo>
                    <a:pt x="801" y="333"/>
                    <a:pt x="799" y="332"/>
                    <a:pt x="797" y="331"/>
                  </a:cubicBezTo>
                  <a:cubicBezTo>
                    <a:pt x="794" y="331"/>
                    <a:pt x="792" y="330"/>
                    <a:pt x="790" y="330"/>
                  </a:cubicBezTo>
                  <a:cubicBezTo>
                    <a:pt x="789" y="329"/>
                    <a:pt x="788" y="329"/>
                    <a:pt x="788" y="329"/>
                  </a:cubicBezTo>
                  <a:cubicBezTo>
                    <a:pt x="787" y="329"/>
                    <a:pt x="787" y="329"/>
                    <a:pt x="786" y="328"/>
                  </a:cubicBezTo>
                  <a:cubicBezTo>
                    <a:pt x="783" y="328"/>
                    <a:pt x="779" y="327"/>
                    <a:pt x="776" y="325"/>
                  </a:cubicBezTo>
                  <a:cubicBezTo>
                    <a:pt x="775" y="325"/>
                    <a:pt x="775" y="325"/>
                    <a:pt x="775" y="326"/>
                  </a:cubicBezTo>
                  <a:cubicBezTo>
                    <a:pt x="773" y="324"/>
                    <a:pt x="770" y="325"/>
                    <a:pt x="768" y="324"/>
                  </a:cubicBezTo>
                  <a:cubicBezTo>
                    <a:pt x="767" y="324"/>
                    <a:pt x="767" y="324"/>
                    <a:pt x="767" y="324"/>
                  </a:cubicBezTo>
                  <a:cubicBezTo>
                    <a:pt x="766" y="323"/>
                    <a:pt x="765" y="323"/>
                    <a:pt x="763" y="323"/>
                  </a:cubicBezTo>
                  <a:cubicBezTo>
                    <a:pt x="759" y="321"/>
                    <a:pt x="755" y="321"/>
                    <a:pt x="751" y="319"/>
                  </a:cubicBezTo>
                  <a:cubicBezTo>
                    <a:pt x="749" y="320"/>
                    <a:pt x="746" y="319"/>
                    <a:pt x="744" y="318"/>
                  </a:cubicBezTo>
                  <a:cubicBezTo>
                    <a:pt x="743" y="318"/>
                    <a:pt x="743" y="319"/>
                    <a:pt x="742" y="318"/>
                  </a:cubicBezTo>
                  <a:cubicBezTo>
                    <a:pt x="741" y="318"/>
                    <a:pt x="741" y="318"/>
                    <a:pt x="741" y="318"/>
                  </a:cubicBezTo>
                  <a:cubicBezTo>
                    <a:pt x="740" y="318"/>
                    <a:pt x="740" y="318"/>
                    <a:pt x="739" y="318"/>
                  </a:cubicBezTo>
                  <a:cubicBezTo>
                    <a:pt x="738" y="317"/>
                    <a:pt x="738" y="317"/>
                    <a:pt x="737" y="316"/>
                  </a:cubicBezTo>
                  <a:cubicBezTo>
                    <a:pt x="736" y="316"/>
                    <a:pt x="736" y="317"/>
                    <a:pt x="735" y="316"/>
                  </a:cubicBezTo>
                  <a:cubicBezTo>
                    <a:pt x="734" y="316"/>
                    <a:pt x="733" y="315"/>
                    <a:pt x="733" y="315"/>
                  </a:cubicBezTo>
                  <a:cubicBezTo>
                    <a:pt x="731" y="315"/>
                    <a:pt x="729" y="316"/>
                    <a:pt x="727" y="314"/>
                  </a:cubicBezTo>
                  <a:cubicBezTo>
                    <a:pt x="725" y="314"/>
                    <a:pt x="724" y="313"/>
                    <a:pt x="722" y="313"/>
                  </a:cubicBezTo>
                  <a:cubicBezTo>
                    <a:pt x="721" y="313"/>
                    <a:pt x="720" y="313"/>
                    <a:pt x="719" y="313"/>
                  </a:cubicBezTo>
                  <a:cubicBezTo>
                    <a:pt x="718" y="313"/>
                    <a:pt x="718" y="313"/>
                    <a:pt x="717" y="313"/>
                  </a:cubicBezTo>
                  <a:cubicBezTo>
                    <a:pt x="715" y="312"/>
                    <a:pt x="713" y="313"/>
                    <a:pt x="711" y="311"/>
                  </a:cubicBezTo>
                  <a:cubicBezTo>
                    <a:pt x="708" y="312"/>
                    <a:pt x="703" y="309"/>
                    <a:pt x="701" y="311"/>
                  </a:cubicBezTo>
                  <a:cubicBezTo>
                    <a:pt x="701" y="312"/>
                    <a:pt x="700" y="313"/>
                    <a:pt x="699" y="313"/>
                  </a:cubicBezTo>
                  <a:cubicBezTo>
                    <a:pt x="698" y="313"/>
                    <a:pt x="698" y="312"/>
                    <a:pt x="697" y="311"/>
                  </a:cubicBezTo>
                  <a:cubicBezTo>
                    <a:pt x="696" y="311"/>
                    <a:pt x="693" y="310"/>
                    <a:pt x="692" y="310"/>
                  </a:cubicBezTo>
                  <a:cubicBezTo>
                    <a:pt x="691" y="310"/>
                    <a:pt x="691" y="311"/>
                    <a:pt x="690" y="311"/>
                  </a:cubicBezTo>
                  <a:cubicBezTo>
                    <a:pt x="689" y="311"/>
                    <a:pt x="688" y="309"/>
                    <a:pt x="687" y="309"/>
                  </a:cubicBezTo>
                  <a:cubicBezTo>
                    <a:pt x="686" y="309"/>
                    <a:pt x="685" y="310"/>
                    <a:pt x="684" y="310"/>
                  </a:cubicBezTo>
                  <a:cubicBezTo>
                    <a:pt x="683" y="309"/>
                    <a:pt x="682" y="308"/>
                    <a:pt x="682" y="307"/>
                  </a:cubicBezTo>
                  <a:cubicBezTo>
                    <a:pt x="682" y="307"/>
                    <a:pt x="682" y="307"/>
                    <a:pt x="681" y="307"/>
                  </a:cubicBezTo>
                  <a:cubicBezTo>
                    <a:pt x="680" y="305"/>
                    <a:pt x="677" y="304"/>
                    <a:pt x="674" y="304"/>
                  </a:cubicBezTo>
                  <a:cubicBezTo>
                    <a:pt x="674" y="303"/>
                    <a:pt x="673" y="303"/>
                    <a:pt x="673" y="303"/>
                  </a:cubicBezTo>
                  <a:cubicBezTo>
                    <a:pt x="670" y="302"/>
                    <a:pt x="668" y="299"/>
                    <a:pt x="666" y="296"/>
                  </a:cubicBezTo>
                  <a:cubicBezTo>
                    <a:pt x="666" y="296"/>
                    <a:pt x="665" y="296"/>
                    <a:pt x="665" y="295"/>
                  </a:cubicBezTo>
                  <a:cubicBezTo>
                    <a:pt x="664" y="294"/>
                    <a:pt x="664" y="293"/>
                    <a:pt x="663" y="292"/>
                  </a:cubicBezTo>
                  <a:cubicBezTo>
                    <a:pt x="663" y="291"/>
                    <a:pt x="662" y="291"/>
                    <a:pt x="662" y="290"/>
                  </a:cubicBezTo>
                  <a:cubicBezTo>
                    <a:pt x="662" y="288"/>
                    <a:pt x="661" y="287"/>
                    <a:pt x="660" y="286"/>
                  </a:cubicBezTo>
                  <a:cubicBezTo>
                    <a:pt x="660" y="285"/>
                    <a:pt x="659" y="284"/>
                    <a:pt x="659" y="283"/>
                  </a:cubicBezTo>
                  <a:cubicBezTo>
                    <a:pt x="658" y="281"/>
                    <a:pt x="659" y="279"/>
                    <a:pt x="658" y="277"/>
                  </a:cubicBezTo>
                  <a:cubicBezTo>
                    <a:pt x="659" y="274"/>
                    <a:pt x="659" y="271"/>
                    <a:pt x="660" y="267"/>
                  </a:cubicBezTo>
                  <a:cubicBezTo>
                    <a:pt x="660" y="267"/>
                    <a:pt x="659" y="267"/>
                    <a:pt x="660" y="266"/>
                  </a:cubicBezTo>
                  <a:cubicBezTo>
                    <a:pt x="661" y="265"/>
                    <a:pt x="661" y="263"/>
                    <a:pt x="662" y="261"/>
                  </a:cubicBezTo>
                  <a:cubicBezTo>
                    <a:pt x="663" y="261"/>
                    <a:pt x="663" y="260"/>
                    <a:pt x="664" y="260"/>
                  </a:cubicBezTo>
                  <a:cubicBezTo>
                    <a:pt x="665" y="259"/>
                    <a:pt x="665" y="258"/>
                    <a:pt x="666" y="257"/>
                  </a:cubicBezTo>
                  <a:cubicBezTo>
                    <a:pt x="670" y="256"/>
                    <a:pt x="673" y="253"/>
                    <a:pt x="677" y="251"/>
                  </a:cubicBezTo>
                  <a:cubicBezTo>
                    <a:pt x="677" y="251"/>
                    <a:pt x="678" y="251"/>
                    <a:pt x="678" y="251"/>
                  </a:cubicBezTo>
                  <a:cubicBezTo>
                    <a:pt x="680" y="250"/>
                    <a:pt x="682" y="250"/>
                    <a:pt x="684" y="249"/>
                  </a:cubicBezTo>
                  <a:cubicBezTo>
                    <a:pt x="685" y="248"/>
                    <a:pt x="687" y="249"/>
                    <a:pt x="689" y="249"/>
                  </a:cubicBezTo>
                  <a:cubicBezTo>
                    <a:pt x="690" y="249"/>
                    <a:pt x="690" y="248"/>
                    <a:pt x="692" y="249"/>
                  </a:cubicBezTo>
                  <a:cubicBezTo>
                    <a:pt x="693" y="249"/>
                    <a:pt x="695" y="248"/>
                    <a:pt x="696" y="248"/>
                  </a:cubicBezTo>
                  <a:cubicBezTo>
                    <a:pt x="698" y="248"/>
                    <a:pt x="700" y="249"/>
                    <a:pt x="701" y="250"/>
                  </a:cubicBezTo>
                  <a:cubicBezTo>
                    <a:pt x="702" y="250"/>
                    <a:pt x="703" y="249"/>
                    <a:pt x="704" y="250"/>
                  </a:cubicBezTo>
                  <a:cubicBezTo>
                    <a:pt x="705" y="250"/>
                    <a:pt x="706" y="252"/>
                    <a:pt x="707" y="252"/>
                  </a:cubicBezTo>
                  <a:close/>
                  <a:moveTo>
                    <a:pt x="858" y="156"/>
                  </a:moveTo>
                  <a:cubicBezTo>
                    <a:pt x="858" y="156"/>
                    <a:pt x="858" y="156"/>
                    <a:pt x="858" y="156"/>
                  </a:cubicBezTo>
                  <a:cubicBezTo>
                    <a:pt x="858" y="157"/>
                    <a:pt x="859" y="156"/>
                    <a:pt x="858" y="156"/>
                  </a:cubicBezTo>
                  <a:close/>
                  <a:moveTo>
                    <a:pt x="859" y="156"/>
                  </a:moveTo>
                  <a:cubicBezTo>
                    <a:pt x="860" y="155"/>
                    <a:pt x="859" y="154"/>
                    <a:pt x="860" y="152"/>
                  </a:cubicBezTo>
                  <a:cubicBezTo>
                    <a:pt x="859" y="152"/>
                    <a:pt x="859" y="152"/>
                    <a:pt x="860" y="151"/>
                  </a:cubicBezTo>
                  <a:cubicBezTo>
                    <a:pt x="859" y="150"/>
                    <a:pt x="860" y="148"/>
                    <a:pt x="858" y="148"/>
                  </a:cubicBezTo>
                  <a:cubicBezTo>
                    <a:pt x="858" y="149"/>
                    <a:pt x="858" y="150"/>
                    <a:pt x="857" y="151"/>
                  </a:cubicBezTo>
                  <a:cubicBezTo>
                    <a:pt x="857" y="151"/>
                    <a:pt x="858" y="151"/>
                    <a:pt x="858" y="151"/>
                  </a:cubicBezTo>
                  <a:cubicBezTo>
                    <a:pt x="858" y="152"/>
                    <a:pt x="858" y="154"/>
                    <a:pt x="858" y="156"/>
                  </a:cubicBezTo>
                  <a:cubicBezTo>
                    <a:pt x="858" y="156"/>
                    <a:pt x="858" y="155"/>
                    <a:pt x="859" y="156"/>
                  </a:cubicBezTo>
                  <a:close/>
                </a:path>
              </a:pathLst>
            </a:custGeom>
            <a:solidFill>
              <a:srgbClr val="EF9032"/>
            </a:solidFill>
            <a:ln>
              <a:noFill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938"/>
              <a:endParaRPr lang="en-US" sz="2399">
                <a:solidFill>
                  <a:prstClr val="black"/>
                </a:solidFill>
              </a:endParaRPr>
            </a:p>
          </p:txBody>
        </p:sp>
        <p:sp>
          <p:nvSpPr>
            <p:cNvPr id="9" name="Right Triangle 8"/>
            <p:cNvSpPr/>
            <p:nvPr/>
          </p:nvSpPr>
          <p:spPr>
            <a:xfrm>
              <a:off x="6961016" y="4057260"/>
              <a:ext cx="322590" cy="559132"/>
            </a:xfrm>
            <a:prstGeom prst="rtTriangl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6141584" y="3893854"/>
              <a:ext cx="945628" cy="263903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699075" y="4627126"/>
              <a:ext cx="2152650" cy="800100"/>
            </a:xfrm>
            <a:prstGeom prst="rect">
              <a:avLst/>
            </a:prstGeom>
            <a:ln w="57150">
              <a:solidFill>
                <a:srgbClr val="7F7F7F"/>
              </a:solidFill>
            </a:ln>
          </p:spPr>
        </p:pic>
        <p:pic>
          <p:nvPicPr>
            <p:cNvPr id="13" name="Picture 12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4839" y="4937967"/>
              <a:ext cx="560659" cy="560659"/>
            </a:xfrm>
            <a:prstGeom prst="rect">
              <a:avLst/>
            </a:prstGeom>
          </p:spPr>
        </p:pic>
        <p:sp>
          <p:nvSpPr>
            <p:cNvPr id="14" name="Rectangle 13"/>
            <p:cNvSpPr/>
            <p:nvPr/>
          </p:nvSpPr>
          <p:spPr>
            <a:xfrm>
              <a:off x="6798618" y="4715006"/>
              <a:ext cx="945628" cy="263903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  <p:sp>
          <p:nvSpPr>
            <p:cNvPr id="8" name="Rectangle 7"/>
            <p:cNvSpPr/>
            <p:nvPr/>
          </p:nvSpPr>
          <p:spPr>
            <a:xfrm>
              <a:off x="2954659" y="3851972"/>
              <a:ext cx="5904796" cy="322719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427A072-FCCB-4625-BCBF-8B957D094A30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r="10620" b="60577"/>
          <a:stretch/>
        </p:blipFill>
        <p:spPr>
          <a:xfrm>
            <a:off x="8132581" y="2684080"/>
            <a:ext cx="1794316" cy="479449"/>
          </a:xfrm>
          <a:prstGeom prst="rect">
            <a:avLst/>
          </a:prstGeom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337268B1-E73C-32F9-E3CD-B175DA6ED4EA}"/>
              </a:ext>
            </a:extLst>
          </p:cNvPr>
          <p:cNvSpPr/>
          <p:nvPr/>
        </p:nvSpPr>
        <p:spPr>
          <a:xfrm>
            <a:off x="546448" y="7571184"/>
            <a:ext cx="2376264" cy="5864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12" name="Immagine 11">
            <a:extLst>
              <a:ext uri="{FF2B5EF4-FFF2-40B4-BE49-F238E27FC236}">
                <a16:creationId xmlns:a16="http://schemas.microsoft.com/office/drawing/2014/main" id="{327D2300-551E-BFD5-83F6-72CA1308DE1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02488" y="7566229"/>
            <a:ext cx="2664183" cy="591363"/>
          </a:xfrm>
          <a:prstGeom prst="rect">
            <a:avLst/>
          </a:prstGeom>
        </p:spPr>
      </p:pic>
      <p:pic>
        <p:nvPicPr>
          <p:cNvPr id="15" name="Immagine 14">
            <a:extLst>
              <a:ext uri="{FF2B5EF4-FFF2-40B4-BE49-F238E27FC236}">
                <a16:creationId xmlns:a16="http://schemas.microsoft.com/office/drawing/2014/main" id="{C7BDB5FD-33BA-175C-CAAD-6C9D62A9941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522377" y="1223010"/>
            <a:ext cx="7585646" cy="665377"/>
          </a:xfrm>
          <a:prstGeom prst="rect">
            <a:avLst/>
          </a:prstGeom>
        </p:spPr>
      </p:pic>
      <p:pic>
        <p:nvPicPr>
          <p:cNvPr id="16" name="Immagine 15">
            <a:extLst>
              <a:ext uri="{FF2B5EF4-FFF2-40B4-BE49-F238E27FC236}">
                <a16:creationId xmlns:a16="http://schemas.microsoft.com/office/drawing/2014/main" id="{12D6FE89-BFE3-FE36-2008-6687D92A7FE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173269" y="2653567"/>
            <a:ext cx="1794315" cy="4575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76609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Immagine 24">
            <a:extLst>
              <a:ext uri="{FF2B5EF4-FFF2-40B4-BE49-F238E27FC236}">
                <a16:creationId xmlns:a16="http://schemas.microsoft.com/office/drawing/2014/main" id="{EAAD56CC-B5B9-3142-C34A-7CB0F61F0AA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66629" y="1178657"/>
            <a:ext cx="5984676" cy="664522"/>
          </a:xfrm>
          <a:prstGeom prst="rect">
            <a:avLst/>
          </a:prstGeom>
        </p:spPr>
      </p:pic>
      <p:pic>
        <p:nvPicPr>
          <p:cNvPr id="21" name="Picture 20" descr="Text&#10;&#10;Description automatically generated">
            <a:extLst>
              <a:ext uri="{FF2B5EF4-FFF2-40B4-BE49-F238E27FC236}">
                <a16:creationId xmlns:a16="http://schemas.microsoft.com/office/drawing/2014/main" id="{A229CCAB-1068-406C-A3BC-98987B3E53C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300943" y="1215448"/>
            <a:ext cx="3926283" cy="497482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54071" y="2962672"/>
            <a:ext cx="6444556" cy="3566555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DI RISERVA – </a:t>
            </a:r>
            <a:r>
              <a:rPr lang="en-US"/>
              <a:t>MODIFICA TITOLI</a:t>
            </a:r>
            <a:endParaRPr lang="it-IT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274640" y="1234480"/>
            <a:ext cx="5976664" cy="378469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6" name="TextBox 5"/>
          <p:cNvSpPr txBox="1"/>
          <p:nvPr/>
        </p:nvSpPr>
        <p:spPr>
          <a:xfrm>
            <a:off x="10595155" y="4758255"/>
            <a:ext cx="2912734" cy="104644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Dopo aver apportato tutte le modifiche, per confermare, è necessario cliccare sul tasto </a:t>
            </a:r>
            <a:r>
              <a:rPr lang="it-IT" b="1" dirty="0"/>
              <a:t>«Modifica».</a:t>
            </a:r>
          </a:p>
        </p:txBody>
      </p:sp>
      <p:sp>
        <p:nvSpPr>
          <p:cNvPr id="7" name="Freeform 19"/>
          <p:cNvSpPr>
            <a:spLocks noChangeAspect="1" noEditPoints="1"/>
          </p:cNvSpPr>
          <p:nvPr/>
        </p:nvSpPr>
        <p:spPr bwMode="auto">
          <a:xfrm rot="17875362" flipH="1" flipV="1">
            <a:off x="5970377" y="4445617"/>
            <a:ext cx="2117669" cy="692986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460964" y="3348332"/>
            <a:ext cx="3950124" cy="622268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9" name="Rectangle 8"/>
          <p:cNvSpPr/>
          <p:nvPr/>
        </p:nvSpPr>
        <p:spPr>
          <a:xfrm>
            <a:off x="2970656" y="3322712"/>
            <a:ext cx="205796" cy="198275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10" name="TextBox 9"/>
          <p:cNvSpPr txBox="1"/>
          <p:nvPr/>
        </p:nvSpPr>
        <p:spPr>
          <a:xfrm>
            <a:off x="2850704" y="5210992"/>
            <a:ext cx="3273059" cy="84946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In questa sezione è possibile </a:t>
            </a:r>
            <a:r>
              <a:rPr lang="it-IT" b="1" dirty="0"/>
              <a:t>modificare</a:t>
            </a:r>
            <a:r>
              <a:rPr lang="it-IT" dirty="0"/>
              <a:t> i dettagli dei titoli di riserva precedentemente inseriti.</a:t>
            </a:r>
          </a:p>
        </p:txBody>
      </p:sp>
      <p:sp>
        <p:nvSpPr>
          <p:cNvPr id="11" name="Freeform 19"/>
          <p:cNvSpPr>
            <a:spLocks noChangeAspect="1" noEditPoints="1"/>
          </p:cNvSpPr>
          <p:nvPr/>
        </p:nvSpPr>
        <p:spPr bwMode="auto">
          <a:xfrm rot="20049845" flipH="1" flipV="1">
            <a:off x="2015687" y="3478131"/>
            <a:ext cx="1184341" cy="538982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13" name="Freeform 19"/>
          <p:cNvSpPr>
            <a:spLocks noChangeAspect="1" noEditPoints="1"/>
          </p:cNvSpPr>
          <p:nvPr/>
        </p:nvSpPr>
        <p:spPr bwMode="auto">
          <a:xfrm rot="20961673" flipV="1">
            <a:off x="10385155" y="6010176"/>
            <a:ext cx="1426816" cy="552480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9889420" y="6226976"/>
            <a:ext cx="645878" cy="263904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45B320CD-1ED2-402B-845A-01EF45A6F29E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10483592" y="4646728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3</a:t>
            </a:r>
          </a:p>
        </p:txBody>
      </p:sp>
      <p:sp>
        <p:nvSpPr>
          <p:cNvPr id="18" name="Oval 17"/>
          <p:cNvSpPr/>
          <p:nvPr/>
        </p:nvSpPr>
        <p:spPr>
          <a:xfrm>
            <a:off x="2713554" y="5098761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2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749720" y="1277347"/>
            <a:ext cx="3243223" cy="425083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66628" y="1227477"/>
            <a:ext cx="5984676" cy="512409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77519" y="1879970"/>
            <a:ext cx="2302313" cy="1711238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Per </a:t>
            </a:r>
            <a:r>
              <a:rPr lang="it-IT" b="1" dirty="0"/>
              <a:t>eliminare</a:t>
            </a:r>
            <a:r>
              <a:rPr lang="it-IT" dirty="0"/>
              <a:t> i titoli di riserva, rimuovere la  spunta in corrispondenza dei titoli da eliminare.</a:t>
            </a:r>
          </a:p>
          <a:p>
            <a:pPr algn="l"/>
            <a:r>
              <a:rPr lang="it-IT" dirty="0"/>
              <a:t>In tal modo verranno eliminati gli estremi dei titoli de-selezionati.</a:t>
            </a:r>
          </a:p>
        </p:txBody>
      </p:sp>
      <p:sp>
        <p:nvSpPr>
          <p:cNvPr id="19" name="Oval 18"/>
          <p:cNvSpPr/>
          <p:nvPr/>
        </p:nvSpPr>
        <p:spPr>
          <a:xfrm>
            <a:off x="70561" y="1681179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1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2F11D824-6809-46E0-A1F0-E7DA8FD4750C}"/>
              </a:ext>
            </a:extLst>
          </p:cNvPr>
          <p:cNvSpPr/>
          <p:nvPr/>
        </p:nvSpPr>
        <p:spPr>
          <a:xfrm>
            <a:off x="7238870" y="1469225"/>
            <a:ext cx="1012434" cy="159860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700" dirty="0">
                <a:latin typeface="Titillium Web" panose="00000500000000000000" pitchFamily="2" charset="0"/>
              </a:rPr>
              <a:t>28/04/2022 12:00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A154BC59-3E46-44AE-B344-08CEE722782E}"/>
              </a:ext>
            </a:extLst>
          </p:cNvPr>
          <p:cNvSpPr/>
          <p:nvPr/>
        </p:nvSpPr>
        <p:spPr>
          <a:xfrm>
            <a:off x="7378482" y="1471652"/>
            <a:ext cx="742724" cy="179601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ttangolo 3">
            <a:extLst>
              <a:ext uri="{FF2B5EF4-FFF2-40B4-BE49-F238E27FC236}">
                <a16:creationId xmlns:a16="http://schemas.microsoft.com/office/drawing/2014/main" id="{D0CF3AC8-898F-57FB-F80E-AFBA2E1BE96F}"/>
              </a:ext>
            </a:extLst>
          </p:cNvPr>
          <p:cNvSpPr/>
          <p:nvPr/>
        </p:nvSpPr>
        <p:spPr>
          <a:xfrm>
            <a:off x="546408" y="7643192"/>
            <a:ext cx="2068814" cy="360040"/>
          </a:xfrm>
          <a:prstGeom prst="rect">
            <a:avLst/>
          </a:prstGeom>
          <a:solidFill>
            <a:schemeClr val="bg1"/>
          </a:solidFill>
          <a:ln>
            <a:solidFill>
              <a:schemeClr val="bg2"/>
            </a:solidFill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24" name="Immagine 23">
            <a:extLst>
              <a:ext uri="{FF2B5EF4-FFF2-40B4-BE49-F238E27FC236}">
                <a16:creationId xmlns:a16="http://schemas.microsoft.com/office/drawing/2014/main" id="{F5B4A7A2-4AB3-19A0-DEFE-DD837D44E14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87491" y="7527530"/>
            <a:ext cx="2664183" cy="591363"/>
          </a:xfrm>
          <a:prstGeom prst="rect">
            <a:avLst/>
          </a:prstGeom>
        </p:spPr>
      </p:pic>
      <p:pic>
        <p:nvPicPr>
          <p:cNvPr id="26" name="Immagine 25">
            <a:extLst>
              <a:ext uri="{FF2B5EF4-FFF2-40B4-BE49-F238E27FC236}">
                <a16:creationId xmlns:a16="http://schemas.microsoft.com/office/drawing/2014/main" id="{0F8BD09D-04D4-94D6-CFE9-77AA956B18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66628" y="1151696"/>
            <a:ext cx="5984678" cy="6645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15847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3" grpId="0" animBg="1"/>
      <p:bldP spid="14" grpId="0" animBg="1"/>
      <p:bldP spid="16" grpId="0" animBg="1"/>
      <p:bldP spid="18" grpId="0" animBg="1"/>
      <p:bldP spid="12" grpId="0" animBg="1"/>
      <p:bldP spid="19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14630400" cy="8229600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9" name="Title 1"/>
          <p:cNvSpPr>
            <a:spLocks noGrp="1"/>
          </p:cNvSpPr>
          <p:nvPr>
            <p:ph type="title" idx="4294967295"/>
          </p:nvPr>
        </p:nvSpPr>
        <p:spPr>
          <a:xfrm>
            <a:off x="685800" y="802431"/>
            <a:ext cx="13258800" cy="936105"/>
          </a:xfrm>
          <a:prstGeom prst="rect">
            <a:avLst/>
          </a:prstGeom>
        </p:spPr>
        <p:txBody>
          <a:bodyPr>
            <a:normAutofit fontScale="90000"/>
          </a:bodyPr>
          <a:lstStyle/>
          <a:p>
            <a:r>
              <a:rPr lang="it-IT" sz="4000" dirty="0">
                <a:solidFill>
                  <a:schemeClr val="bg1"/>
                </a:solidFill>
                <a:latin typeface="Titillium Web" panose="00000500000000000000" pitchFamily="2" charset="0"/>
              </a:rPr>
              <a:t>TITOLI PER L’INSEGNAMENTO DELLA LINGUA INGLESE NELLA SCUOLA PRIMARIA</a:t>
            </a:r>
          </a:p>
        </p:txBody>
      </p:sp>
      <p:pic>
        <p:nvPicPr>
          <p:cNvPr id="6" name="Picture 5" descr="A picture containing drawing&#10;&#10;Description automatically generated">
            <a:extLst>
              <a:ext uri="{FF2B5EF4-FFF2-40B4-BE49-F238E27FC236}">
                <a16:creationId xmlns:a16="http://schemas.microsoft.com/office/drawing/2014/main" id="{80CB315A-AE0E-4E9C-944D-E9BA065BA84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6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50905" y="1557606"/>
            <a:ext cx="10322396" cy="72353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3139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91801115-A030-40CA-AAB5-07D74002EB98}"/>
              </a:ext>
            </a:extLst>
          </p:cNvPr>
          <p:cNvGrpSpPr/>
          <p:nvPr/>
        </p:nvGrpSpPr>
        <p:grpSpPr>
          <a:xfrm>
            <a:off x="3522378" y="1236691"/>
            <a:ext cx="7585645" cy="5756219"/>
            <a:chOff x="3138736" y="1272645"/>
            <a:chExt cx="7585645" cy="5756219"/>
          </a:xfrm>
        </p:grpSpPr>
        <p:pic>
          <p:nvPicPr>
            <p:cNvPr id="21" name="Picture 20" descr="Graphical user interface, application, table&#10;&#10;Description automatically generated">
              <a:extLst>
                <a:ext uri="{FF2B5EF4-FFF2-40B4-BE49-F238E27FC236}">
                  <a16:creationId xmlns:a16="http://schemas.microsoft.com/office/drawing/2014/main" id="{FB09781E-78FF-4FA8-B14C-71E1AF5F1AC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138736" y="1272645"/>
              <a:ext cx="7585645" cy="5756219"/>
            </a:xfrm>
            <a:prstGeom prst="rect">
              <a:avLst/>
            </a:prstGeom>
          </p:spPr>
        </p:pic>
        <p:pic>
          <p:nvPicPr>
            <p:cNvPr id="22" name="Picture 21" descr="Text&#10;&#10;Description automatically generated">
              <a:extLst>
                <a:ext uri="{FF2B5EF4-FFF2-40B4-BE49-F238E27FC236}">
                  <a16:creationId xmlns:a16="http://schemas.microsoft.com/office/drawing/2014/main" id="{53891E95-9912-4BBD-8F9B-EA49613F261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256086" y="1272645"/>
              <a:ext cx="4894317" cy="620138"/>
            </a:xfrm>
            <a:prstGeom prst="rect">
              <a:avLst/>
            </a:prstGeom>
          </p:spPr>
        </p:pic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BC6165A9-A0EB-4A49-BC5C-2B39FA589DE1}"/>
                </a:ext>
              </a:extLst>
            </p:cNvPr>
            <p:cNvSpPr/>
            <p:nvPr/>
          </p:nvSpPr>
          <p:spPr>
            <a:xfrm>
              <a:off x="9660817" y="1548469"/>
              <a:ext cx="1053879" cy="163328"/>
            </a:xfrm>
            <a:prstGeom prst="rect">
              <a:avLst/>
            </a:prstGeom>
            <a:solidFill>
              <a:srgbClr val="0065CE"/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t-IT" sz="700" dirty="0">
                  <a:latin typeface="Titillium Web" panose="00000500000000000000" pitchFamily="2" charset="0"/>
                </a:rPr>
                <a:t>28/04/2022 12:00</a:t>
              </a: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FD1BB468-F119-4E3D-8511-510CB3080D85}"/>
                </a:ext>
              </a:extLst>
            </p:cNvPr>
            <p:cNvSpPr/>
            <p:nvPr/>
          </p:nvSpPr>
          <p:spPr>
            <a:xfrm>
              <a:off x="9768726" y="1576787"/>
              <a:ext cx="846228" cy="161995"/>
            </a:xfrm>
            <a:prstGeom prst="rect">
              <a:avLst/>
            </a:prstGeom>
            <a:solidFill>
              <a:srgbClr val="0065CE"/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DI RISERVA – </a:t>
            </a:r>
            <a:r>
              <a:rPr lang="en-US"/>
              <a:t>ELIMINA TITOLI</a:t>
            </a:r>
            <a:endParaRPr lang="it-IT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3F2E16D-B62B-4031-837D-9EE843889102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43612C2B-681D-4C7A-AE99-16A16B4FEE16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751" t="35609" r="5916" b="24252"/>
          <a:stretch/>
        </p:blipFill>
        <p:spPr>
          <a:xfrm>
            <a:off x="8163935" y="3259126"/>
            <a:ext cx="1670298" cy="240863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6234A229-7A32-439A-8475-262AB1FDA023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751" t="35609" r="5916" b="24252"/>
          <a:stretch/>
        </p:blipFill>
        <p:spPr>
          <a:xfrm>
            <a:off x="8187780" y="3702885"/>
            <a:ext cx="1670298" cy="240863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039FAA95-BDBA-4A37-9DB0-05ED7F8A71F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751" t="35609" r="5916" b="24252"/>
          <a:stretch/>
        </p:blipFill>
        <p:spPr>
          <a:xfrm>
            <a:off x="8194590" y="4025844"/>
            <a:ext cx="1670298" cy="240863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B2464A5A-5D37-4410-B7E2-C4EAF5F17A05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751" t="35609" r="5916" b="24252"/>
          <a:stretch/>
        </p:blipFill>
        <p:spPr>
          <a:xfrm>
            <a:off x="8211789" y="4378153"/>
            <a:ext cx="1670298" cy="240863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1841DBC9-3AB8-42A1-B522-9A917D1A5927}"/>
              </a:ext>
            </a:extLst>
          </p:cNvPr>
          <p:cNvGrpSpPr/>
          <p:nvPr/>
        </p:nvGrpSpPr>
        <p:grpSpPr>
          <a:xfrm>
            <a:off x="4002832" y="3370710"/>
            <a:ext cx="10475527" cy="3003540"/>
            <a:chOff x="3026667" y="2970942"/>
            <a:chExt cx="10475527" cy="3003540"/>
          </a:xfrm>
        </p:grpSpPr>
        <p:sp>
          <p:nvSpPr>
            <p:cNvPr id="7" name="TextBox 6"/>
            <p:cNvSpPr txBox="1"/>
            <p:nvPr/>
          </p:nvSpPr>
          <p:spPr>
            <a:xfrm>
              <a:off x="9507387" y="2970942"/>
              <a:ext cx="3994807" cy="830997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rgbClr val="F3ECD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lIns="182880" tIns="91440" rIns="182880" bIns="91440" rtlCol="0" anchor="ctr">
              <a:spAutoFit/>
            </a:bodyPr>
            <a:lstStyle>
              <a:defPPr>
                <a:defRPr lang="en-US"/>
              </a:defPPr>
              <a:lvl1pPr algn="ctr">
                <a:defRPr sz="1400">
                  <a:solidFill>
                    <a:srgbClr val="821F00"/>
                  </a:solidFill>
                  <a:latin typeface="Titillium Web" panose="00000500000000000000" pitchFamily="2" charset="0"/>
                </a:defRPr>
              </a:lvl1pPr>
            </a:lstStyle>
            <a:p>
              <a:pPr algn="l"/>
              <a:r>
                <a:rPr lang="it-IT" dirty="0"/>
                <a:t>Per </a:t>
              </a:r>
              <a:r>
                <a:rPr lang="it-IT" b="1" dirty="0"/>
                <a:t>eliminare tutti i titoli </a:t>
              </a:r>
              <a:r>
                <a:rPr lang="it-IT" dirty="0"/>
                <a:t>di riserva inseriti, dalla schermata principale, cliccare su </a:t>
              </a:r>
              <a:r>
                <a:rPr lang="it-IT" b="1" dirty="0"/>
                <a:t>«Azioni disponibili»</a:t>
              </a:r>
              <a:r>
                <a:rPr lang="it-IT" dirty="0"/>
                <a:t> e successivamente su </a:t>
              </a:r>
              <a:r>
                <a:rPr lang="it-IT" b="1" dirty="0"/>
                <a:t>«Elimina»</a:t>
              </a:r>
              <a:r>
                <a:rPr lang="it-IT" dirty="0"/>
                <a:t>.</a:t>
              </a:r>
            </a:p>
          </p:txBody>
        </p:sp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195019" y="4195078"/>
              <a:ext cx="560659" cy="560659"/>
            </a:xfrm>
            <a:prstGeom prst="rect">
              <a:avLst/>
            </a:prstGeom>
          </p:spPr>
        </p:pic>
        <p:sp>
          <p:nvSpPr>
            <p:cNvPr id="9" name="Freeform 19"/>
            <p:cNvSpPr>
              <a:spLocks noChangeAspect="1" noEditPoints="1"/>
            </p:cNvSpPr>
            <p:nvPr/>
          </p:nvSpPr>
          <p:spPr bwMode="auto">
            <a:xfrm rot="20241053" flipV="1">
              <a:off x="8772939" y="4513956"/>
              <a:ext cx="2793842" cy="692986"/>
            </a:xfrm>
            <a:custGeom>
              <a:avLst/>
              <a:gdLst>
                <a:gd name="T0" fmla="*/ 715 w 868"/>
                <a:gd name="T1" fmla="*/ 128 h 351"/>
                <a:gd name="T2" fmla="*/ 363 w 868"/>
                <a:gd name="T3" fmla="*/ 50 h 351"/>
                <a:gd name="T4" fmla="*/ 226 w 868"/>
                <a:gd name="T5" fmla="*/ 94 h 351"/>
                <a:gd name="T6" fmla="*/ 155 w 868"/>
                <a:gd name="T7" fmla="*/ 112 h 351"/>
                <a:gd name="T8" fmla="*/ 111 w 868"/>
                <a:gd name="T9" fmla="*/ 138 h 351"/>
                <a:gd name="T10" fmla="*/ 85 w 868"/>
                <a:gd name="T11" fmla="*/ 163 h 351"/>
                <a:gd name="T12" fmla="*/ 104 w 868"/>
                <a:gd name="T13" fmla="*/ 185 h 351"/>
                <a:gd name="T14" fmla="*/ 69 w 868"/>
                <a:gd name="T15" fmla="*/ 174 h 351"/>
                <a:gd name="T16" fmla="*/ 92 w 868"/>
                <a:gd name="T17" fmla="*/ 203 h 351"/>
                <a:gd name="T18" fmla="*/ 66 w 868"/>
                <a:gd name="T19" fmla="*/ 192 h 351"/>
                <a:gd name="T20" fmla="*/ 75 w 868"/>
                <a:gd name="T21" fmla="*/ 207 h 351"/>
                <a:gd name="T22" fmla="*/ 72 w 868"/>
                <a:gd name="T23" fmla="*/ 224 h 351"/>
                <a:gd name="T24" fmla="*/ 64 w 868"/>
                <a:gd name="T25" fmla="*/ 228 h 351"/>
                <a:gd name="T26" fmla="*/ 29 w 868"/>
                <a:gd name="T27" fmla="*/ 217 h 351"/>
                <a:gd name="T28" fmla="*/ 31 w 868"/>
                <a:gd name="T29" fmla="*/ 228 h 351"/>
                <a:gd name="T30" fmla="*/ 53 w 868"/>
                <a:gd name="T31" fmla="*/ 253 h 351"/>
                <a:gd name="T32" fmla="*/ 36 w 868"/>
                <a:gd name="T33" fmla="*/ 257 h 351"/>
                <a:gd name="T34" fmla="*/ 774 w 868"/>
                <a:gd name="T35" fmla="*/ 258 h 351"/>
                <a:gd name="T36" fmla="*/ 640 w 868"/>
                <a:gd name="T37" fmla="*/ 136 h 351"/>
                <a:gd name="T38" fmla="*/ 376 w 868"/>
                <a:gd name="T39" fmla="*/ 47 h 351"/>
                <a:gd name="T40" fmla="*/ 235 w 868"/>
                <a:gd name="T41" fmla="*/ 76 h 351"/>
                <a:gd name="T42" fmla="*/ 221 w 868"/>
                <a:gd name="T43" fmla="*/ 70 h 351"/>
                <a:gd name="T44" fmla="*/ 180 w 868"/>
                <a:gd name="T45" fmla="*/ 89 h 351"/>
                <a:gd name="T46" fmla="*/ 168 w 868"/>
                <a:gd name="T47" fmla="*/ 110 h 351"/>
                <a:gd name="T48" fmla="*/ 140 w 868"/>
                <a:gd name="T49" fmla="*/ 145 h 351"/>
                <a:gd name="T50" fmla="*/ 81 w 868"/>
                <a:gd name="T51" fmla="*/ 192 h 351"/>
                <a:gd name="T52" fmla="*/ 126 w 868"/>
                <a:gd name="T53" fmla="*/ 134 h 351"/>
                <a:gd name="T54" fmla="*/ 253 w 868"/>
                <a:gd name="T55" fmla="*/ 36 h 351"/>
                <a:gd name="T56" fmla="*/ 399 w 868"/>
                <a:gd name="T57" fmla="*/ 2 h 351"/>
                <a:gd name="T58" fmla="*/ 510 w 868"/>
                <a:gd name="T59" fmla="*/ 14 h 351"/>
                <a:gd name="T60" fmla="*/ 732 w 868"/>
                <a:gd name="T61" fmla="*/ 145 h 351"/>
                <a:gd name="T62" fmla="*/ 794 w 868"/>
                <a:gd name="T63" fmla="*/ 260 h 351"/>
                <a:gd name="T64" fmla="*/ 787 w 868"/>
                <a:gd name="T65" fmla="*/ 222 h 351"/>
                <a:gd name="T66" fmla="*/ 721 w 868"/>
                <a:gd name="T67" fmla="*/ 150 h 351"/>
                <a:gd name="T68" fmla="*/ 533 w 868"/>
                <a:gd name="T69" fmla="*/ 22 h 351"/>
                <a:gd name="T70" fmla="*/ 380 w 868"/>
                <a:gd name="T71" fmla="*/ 47 h 351"/>
                <a:gd name="T72" fmla="*/ 307 w 868"/>
                <a:gd name="T73" fmla="*/ 53 h 351"/>
                <a:gd name="T74" fmla="*/ 281 w 868"/>
                <a:gd name="T75" fmla="*/ 47 h 351"/>
                <a:gd name="T76" fmla="*/ 242 w 868"/>
                <a:gd name="T77" fmla="*/ 43 h 351"/>
                <a:gd name="T78" fmla="*/ 222 w 868"/>
                <a:gd name="T79" fmla="*/ 51 h 351"/>
                <a:gd name="T80" fmla="*/ 197 w 868"/>
                <a:gd name="T81" fmla="*/ 73 h 351"/>
                <a:gd name="T82" fmla="*/ 164 w 868"/>
                <a:gd name="T83" fmla="*/ 99 h 351"/>
                <a:gd name="T84" fmla="*/ 142 w 868"/>
                <a:gd name="T85" fmla="*/ 117 h 351"/>
                <a:gd name="T86" fmla="*/ 141 w 868"/>
                <a:gd name="T87" fmla="*/ 138 h 351"/>
                <a:gd name="T88" fmla="*/ 124 w 868"/>
                <a:gd name="T89" fmla="*/ 129 h 351"/>
                <a:gd name="T90" fmla="*/ 113 w 868"/>
                <a:gd name="T91" fmla="*/ 142 h 351"/>
                <a:gd name="T92" fmla="*/ 337 w 868"/>
                <a:gd name="T93" fmla="*/ 9 h 351"/>
                <a:gd name="T94" fmla="*/ 168 w 868"/>
                <a:gd name="T95" fmla="*/ 125 h 351"/>
                <a:gd name="T96" fmla="*/ 197 w 868"/>
                <a:gd name="T97" fmla="*/ 105 h 351"/>
                <a:gd name="T98" fmla="*/ 131 w 868"/>
                <a:gd name="T99" fmla="*/ 159 h 351"/>
                <a:gd name="T100" fmla="*/ 88 w 868"/>
                <a:gd name="T101" fmla="*/ 171 h 351"/>
                <a:gd name="T102" fmla="*/ 85 w 868"/>
                <a:gd name="T103" fmla="*/ 191 h 351"/>
                <a:gd name="T104" fmla="*/ 79 w 868"/>
                <a:gd name="T105" fmla="*/ 215 h 351"/>
                <a:gd name="T106" fmla="*/ 48 w 868"/>
                <a:gd name="T107" fmla="*/ 193 h 351"/>
                <a:gd name="T108" fmla="*/ 64 w 868"/>
                <a:gd name="T109" fmla="*/ 238 h 351"/>
                <a:gd name="T110" fmla="*/ 17 w 868"/>
                <a:gd name="T111" fmla="*/ 235 h 351"/>
                <a:gd name="T112" fmla="*/ 87 w 868"/>
                <a:gd name="T113" fmla="*/ 158 h 351"/>
                <a:gd name="T114" fmla="*/ 865 w 868"/>
                <a:gd name="T115" fmla="*/ 172 h 351"/>
                <a:gd name="T116" fmla="*/ 859 w 868"/>
                <a:gd name="T117" fmla="*/ 117 h 351"/>
                <a:gd name="T118" fmla="*/ 782 w 868"/>
                <a:gd name="T119" fmla="*/ 277 h 351"/>
                <a:gd name="T120" fmla="*/ 841 w 868"/>
                <a:gd name="T121" fmla="*/ 164 h 351"/>
                <a:gd name="T122" fmla="*/ 861 w 868"/>
                <a:gd name="T123" fmla="*/ 201 h 351"/>
                <a:gd name="T124" fmla="*/ 666 w 868"/>
                <a:gd name="T125" fmla="*/ 29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8" h="351">
                  <a:moveTo>
                    <a:pt x="813" y="278"/>
                  </a:moveTo>
                  <a:cubicBezTo>
                    <a:pt x="812" y="276"/>
                    <a:pt x="811" y="275"/>
                    <a:pt x="812" y="275"/>
                  </a:cubicBezTo>
                  <a:cubicBezTo>
                    <a:pt x="813" y="277"/>
                    <a:pt x="813" y="278"/>
                    <a:pt x="813" y="278"/>
                  </a:cubicBezTo>
                  <a:close/>
                  <a:moveTo>
                    <a:pt x="812" y="266"/>
                  </a:moveTo>
                  <a:cubicBezTo>
                    <a:pt x="813" y="269"/>
                    <a:pt x="814" y="269"/>
                    <a:pt x="814" y="271"/>
                  </a:cubicBezTo>
                  <a:cubicBezTo>
                    <a:pt x="813" y="267"/>
                    <a:pt x="813" y="271"/>
                    <a:pt x="813" y="270"/>
                  </a:cubicBezTo>
                  <a:cubicBezTo>
                    <a:pt x="815" y="276"/>
                    <a:pt x="814" y="270"/>
                    <a:pt x="815" y="272"/>
                  </a:cubicBezTo>
                  <a:cubicBezTo>
                    <a:pt x="814" y="268"/>
                    <a:pt x="813" y="267"/>
                    <a:pt x="812" y="266"/>
                  </a:cubicBezTo>
                  <a:close/>
                  <a:moveTo>
                    <a:pt x="781" y="282"/>
                  </a:moveTo>
                  <a:cubicBezTo>
                    <a:pt x="782" y="285"/>
                    <a:pt x="783" y="285"/>
                    <a:pt x="784" y="284"/>
                  </a:cubicBezTo>
                  <a:cubicBezTo>
                    <a:pt x="782" y="282"/>
                    <a:pt x="782" y="282"/>
                    <a:pt x="781" y="282"/>
                  </a:cubicBezTo>
                  <a:close/>
                  <a:moveTo>
                    <a:pt x="798" y="267"/>
                  </a:moveTo>
                  <a:cubicBezTo>
                    <a:pt x="798" y="268"/>
                    <a:pt x="801" y="272"/>
                    <a:pt x="801" y="272"/>
                  </a:cubicBezTo>
                  <a:cubicBezTo>
                    <a:pt x="801" y="269"/>
                    <a:pt x="799" y="267"/>
                    <a:pt x="798" y="267"/>
                  </a:cubicBezTo>
                  <a:close/>
                  <a:moveTo>
                    <a:pt x="791" y="270"/>
                  </a:moveTo>
                  <a:cubicBezTo>
                    <a:pt x="791" y="272"/>
                    <a:pt x="793" y="275"/>
                    <a:pt x="793" y="276"/>
                  </a:cubicBezTo>
                  <a:cubicBezTo>
                    <a:pt x="793" y="274"/>
                    <a:pt x="791" y="271"/>
                    <a:pt x="791" y="270"/>
                  </a:cubicBezTo>
                  <a:close/>
                  <a:moveTo>
                    <a:pt x="789" y="269"/>
                  </a:moveTo>
                  <a:cubicBezTo>
                    <a:pt x="788" y="269"/>
                    <a:pt x="791" y="272"/>
                    <a:pt x="790" y="273"/>
                  </a:cubicBezTo>
                  <a:cubicBezTo>
                    <a:pt x="789" y="270"/>
                    <a:pt x="788" y="270"/>
                    <a:pt x="787" y="270"/>
                  </a:cubicBezTo>
                  <a:cubicBezTo>
                    <a:pt x="789" y="273"/>
                    <a:pt x="790" y="274"/>
                    <a:pt x="791" y="276"/>
                  </a:cubicBezTo>
                  <a:cubicBezTo>
                    <a:pt x="792" y="276"/>
                    <a:pt x="792" y="274"/>
                    <a:pt x="793" y="276"/>
                  </a:cubicBezTo>
                  <a:cubicBezTo>
                    <a:pt x="792" y="273"/>
                    <a:pt x="791" y="272"/>
                    <a:pt x="789" y="269"/>
                  </a:cubicBezTo>
                  <a:close/>
                  <a:moveTo>
                    <a:pt x="801" y="266"/>
                  </a:moveTo>
                  <a:cubicBezTo>
                    <a:pt x="800" y="266"/>
                    <a:pt x="800" y="268"/>
                    <a:pt x="801" y="271"/>
                  </a:cubicBezTo>
                  <a:cubicBezTo>
                    <a:pt x="802" y="271"/>
                    <a:pt x="801" y="267"/>
                    <a:pt x="801" y="266"/>
                  </a:cubicBezTo>
                  <a:close/>
                  <a:moveTo>
                    <a:pt x="799" y="270"/>
                  </a:moveTo>
                  <a:cubicBezTo>
                    <a:pt x="799" y="270"/>
                    <a:pt x="798" y="270"/>
                    <a:pt x="798" y="269"/>
                  </a:cubicBezTo>
                  <a:cubicBezTo>
                    <a:pt x="797" y="269"/>
                    <a:pt x="797" y="270"/>
                    <a:pt x="798" y="272"/>
                  </a:cubicBezTo>
                  <a:cubicBezTo>
                    <a:pt x="798" y="271"/>
                    <a:pt x="800" y="273"/>
                    <a:pt x="799" y="270"/>
                  </a:cubicBezTo>
                  <a:close/>
                  <a:moveTo>
                    <a:pt x="770" y="269"/>
                  </a:moveTo>
                  <a:cubicBezTo>
                    <a:pt x="771" y="271"/>
                    <a:pt x="772" y="272"/>
                    <a:pt x="773" y="272"/>
                  </a:cubicBezTo>
                  <a:cubicBezTo>
                    <a:pt x="772" y="270"/>
                    <a:pt x="771" y="269"/>
                    <a:pt x="770" y="269"/>
                  </a:cubicBezTo>
                  <a:close/>
                  <a:moveTo>
                    <a:pt x="807" y="248"/>
                  </a:moveTo>
                  <a:cubicBezTo>
                    <a:pt x="808" y="250"/>
                    <a:pt x="810" y="253"/>
                    <a:pt x="810" y="252"/>
                  </a:cubicBezTo>
                  <a:cubicBezTo>
                    <a:pt x="809" y="249"/>
                    <a:pt x="808" y="247"/>
                    <a:pt x="807" y="248"/>
                  </a:cubicBezTo>
                  <a:close/>
                  <a:moveTo>
                    <a:pt x="802" y="246"/>
                  </a:moveTo>
                  <a:cubicBezTo>
                    <a:pt x="803" y="247"/>
                    <a:pt x="803" y="248"/>
                    <a:pt x="804" y="251"/>
                  </a:cubicBezTo>
                  <a:cubicBezTo>
                    <a:pt x="805" y="251"/>
                    <a:pt x="803" y="245"/>
                    <a:pt x="802" y="246"/>
                  </a:cubicBezTo>
                  <a:close/>
                  <a:moveTo>
                    <a:pt x="805" y="245"/>
                  </a:moveTo>
                  <a:cubicBezTo>
                    <a:pt x="803" y="240"/>
                    <a:pt x="804" y="239"/>
                    <a:pt x="802" y="235"/>
                  </a:cubicBezTo>
                  <a:cubicBezTo>
                    <a:pt x="800" y="234"/>
                    <a:pt x="796" y="236"/>
                    <a:pt x="801" y="245"/>
                  </a:cubicBezTo>
                  <a:cubicBezTo>
                    <a:pt x="801" y="242"/>
                    <a:pt x="806" y="248"/>
                    <a:pt x="805" y="245"/>
                  </a:cubicBezTo>
                  <a:close/>
                  <a:moveTo>
                    <a:pt x="759" y="246"/>
                  </a:moveTo>
                  <a:cubicBezTo>
                    <a:pt x="759" y="247"/>
                    <a:pt x="758" y="246"/>
                    <a:pt x="758" y="246"/>
                  </a:cubicBezTo>
                  <a:cubicBezTo>
                    <a:pt x="759" y="248"/>
                    <a:pt x="760" y="248"/>
                    <a:pt x="759" y="248"/>
                  </a:cubicBezTo>
                  <a:cubicBezTo>
                    <a:pt x="760" y="250"/>
                    <a:pt x="760" y="250"/>
                    <a:pt x="761" y="250"/>
                  </a:cubicBezTo>
                  <a:cubicBezTo>
                    <a:pt x="759" y="248"/>
                    <a:pt x="760" y="248"/>
                    <a:pt x="759" y="246"/>
                  </a:cubicBezTo>
                  <a:close/>
                  <a:moveTo>
                    <a:pt x="766" y="178"/>
                  </a:moveTo>
                  <a:cubicBezTo>
                    <a:pt x="766" y="178"/>
                    <a:pt x="766" y="178"/>
                    <a:pt x="767" y="180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67" y="179"/>
                    <a:pt x="768" y="180"/>
                    <a:pt x="766" y="178"/>
                  </a:cubicBezTo>
                  <a:close/>
                  <a:moveTo>
                    <a:pt x="756" y="167"/>
                  </a:moveTo>
                  <a:cubicBezTo>
                    <a:pt x="757" y="168"/>
                    <a:pt x="758" y="169"/>
                    <a:pt x="757" y="169"/>
                  </a:cubicBezTo>
                  <a:cubicBezTo>
                    <a:pt x="762" y="175"/>
                    <a:pt x="758" y="167"/>
                    <a:pt x="756" y="167"/>
                  </a:cubicBezTo>
                  <a:close/>
                  <a:moveTo>
                    <a:pt x="713" y="128"/>
                  </a:moveTo>
                  <a:cubicBezTo>
                    <a:pt x="713" y="127"/>
                    <a:pt x="714" y="127"/>
                    <a:pt x="715" y="128"/>
                  </a:cubicBezTo>
                  <a:cubicBezTo>
                    <a:pt x="712" y="125"/>
                    <a:pt x="710" y="125"/>
                    <a:pt x="713" y="128"/>
                  </a:cubicBezTo>
                  <a:close/>
                  <a:moveTo>
                    <a:pt x="640" y="70"/>
                  </a:moveTo>
                  <a:cubicBezTo>
                    <a:pt x="634" y="64"/>
                    <a:pt x="636" y="68"/>
                    <a:pt x="640" y="70"/>
                  </a:cubicBezTo>
                  <a:close/>
                  <a:moveTo>
                    <a:pt x="545" y="23"/>
                  </a:moveTo>
                  <a:cubicBezTo>
                    <a:pt x="544" y="24"/>
                    <a:pt x="548" y="25"/>
                    <a:pt x="549" y="24"/>
                  </a:cubicBezTo>
                  <a:cubicBezTo>
                    <a:pt x="546" y="24"/>
                    <a:pt x="547" y="24"/>
                    <a:pt x="545" y="23"/>
                  </a:cubicBezTo>
                  <a:close/>
                  <a:moveTo>
                    <a:pt x="539" y="20"/>
                  </a:moveTo>
                  <a:cubicBezTo>
                    <a:pt x="539" y="20"/>
                    <a:pt x="538" y="20"/>
                    <a:pt x="538" y="20"/>
                  </a:cubicBezTo>
                  <a:cubicBezTo>
                    <a:pt x="540" y="21"/>
                    <a:pt x="543" y="22"/>
                    <a:pt x="543" y="21"/>
                  </a:cubicBezTo>
                  <a:cubicBezTo>
                    <a:pt x="540" y="20"/>
                    <a:pt x="540" y="21"/>
                    <a:pt x="539" y="20"/>
                  </a:cubicBezTo>
                  <a:close/>
                  <a:moveTo>
                    <a:pt x="530" y="17"/>
                  </a:moveTo>
                  <a:cubicBezTo>
                    <a:pt x="529" y="18"/>
                    <a:pt x="534" y="19"/>
                    <a:pt x="534" y="18"/>
                  </a:cubicBezTo>
                  <a:lnTo>
                    <a:pt x="530" y="17"/>
                  </a:lnTo>
                  <a:close/>
                  <a:moveTo>
                    <a:pt x="524" y="16"/>
                  </a:moveTo>
                  <a:cubicBezTo>
                    <a:pt x="524" y="16"/>
                    <a:pt x="522" y="16"/>
                    <a:pt x="522" y="17"/>
                  </a:cubicBezTo>
                  <a:cubicBezTo>
                    <a:pt x="524" y="17"/>
                    <a:pt x="527" y="18"/>
                    <a:pt x="529" y="18"/>
                  </a:cubicBezTo>
                  <a:cubicBezTo>
                    <a:pt x="528" y="17"/>
                    <a:pt x="526" y="17"/>
                    <a:pt x="524" y="16"/>
                  </a:cubicBezTo>
                  <a:close/>
                  <a:moveTo>
                    <a:pt x="498" y="10"/>
                  </a:moveTo>
                  <a:cubicBezTo>
                    <a:pt x="501" y="10"/>
                    <a:pt x="502" y="10"/>
                    <a:pt x="503" y="10"/>
                  </a:cubicBezTo>
                  <a:cubicBezTo>
                    <a:pt x="502" y="10"/>
                    <a:pt x="498" y="9"/>
                    <a:pt x="498" y="10"/>
                  </a:cubicBezTo>
                  <a:close/>
                  <a:moveTo>
                    <a:pt x="467" y="7"/>
                  </a:moveTo>
                  <a:cubicBezTo>
                    <a:pt x="468" y="7"/>
                    <a:pt x="473" y="8"/>
                    <a:pt x="473" y="7"/>
                  </a:cubicBezTo>
                  <a:cubicBezTo>
                    <a:pt x="470" y="7"/>
                    <a:pt x="467" y="6"/>
                    <a:pt x="467" y="7"/>
                  </a:cubicBezTo>
                  <a:close/>
                  <a:moveTo>
                    <a:pt x="443" y="52"/>
                  </a:moveTo>
                  <a:cubicBezTo>
                    <a:pt x="443" y="52"/>
                    <a:pt x="443" y="52"/>
                    <a:pt x="443" y="53"/>
                  </a:cubicBezTo>
                  <a:cubicBezTo>
                    <a:pt x="445" y="53"/>
                    <a:pt x="444" y="54"/>
                    <a:pt x="447" y="54"/>
                  </a:cubicBezTo>
                  <a:cubicBezTo>
                    <a:pt x="446" y="53"/>
                    <a:pt x="446" y="53"/>
                    <a:pt x="448" y="53"/>
                  </a:cubicBezTo>
                  <a:cubicBezTo>
                    <a:pt x="447" y="52"/>
                    <a:pt x="446" y="52"/>
                    <a:pt x="443" y="52"/>
                  </a:cubicBezTo>
                  <a:close/>
                  <a:moveTo>
                    <a:pt x="435" y="51"/>
                  </a:moveTo>
                  <a:cubicBezTo>
                    <a:pt x="435" y="52"/>
                    <a:pt x="430" y="51"/>
                    <a:pt x="431" y="51"/>
                  </a:cubicBezTo>
                  <a:cubicBezTo>
                    <a:pt x="432" y="51"/>
                    <a:pt x="436" y="52"/>
                    <a:pt x="437" y="52"/>
                  </a:cubicBezTo>
                  <a:cubicBezTo>
                    <a:pt x="435" y="52"/>
                    <a:pt x="437" y="51"/>
                    <a:pt x="435" y="51"/>
                  </a:cubicBezTo>
                  <a:close/>
                  <a:moveTo>
                    <a:pt x="402" y="50"/>
                  </a:moveTo>
                  <a:cubicBezTo>
                    <a:pt x="404" y="50"/>
                    <a:pt x="406" y="50"/>
                    <a:pt x="406" y="49"/>
                  </a:cubicBezTo>
                  <a:cubicBezTo>
                    <a:pt x="404" y="49"/>
                    <a:pt x="402" y="49"/>
                    <a:pt x="402" y="50"/>
                  </a:cubicBezTo>
                  <a:close/>
                  <a:moveTo>
                    <a:pt x="391" y="1"/>
                  </a:moveTo>
                  <a:cubicBezTo>
                    <a:pt x="391" y="2"/>
                    <a:pt x="395" y="2"/>
                    <a:pt x="397" y="2"/>
                  </a:cubicBezTo>
                  <a:cubicBezTo>
                    <a:pt x="397" y="2"/>
                    <a:pt x="395" y="2"/>
                    <a:pt x="395" y="3"/>
                  </a:cubicBezTo>
                  <a:cubicBezTo>
                    <a:pt x="396" y="3"/>
                    <a:pt x="397" y="3"/>
                    <a:pt x="398" y="3"/>
                  </a:cubicBezTo>
                  <a:cubicBezTo>
                    <a:pt x="397" y="2"/>
                    <a:pt x="401" y="4"/>
                    <a:pt x="402" y="3"/>
                  </a:cubicBezTo>
                  <a:cubicBezTo>
                    <a:pt x="400" y="2"/>
                    <a:pt x="396" y="3"/>
                    <a:pt x="399" y="2"/>
                  </a:cubicBezTo>
                  <a:cubicBezTo>
                    <a:pt x="393" y="2"/>
                    <a:pt x="395" y="1"/>
                    <a:pt x="391" y="1"/>
                  </a:cubicBezTo>
                  <a:close/>
                  <a:moveTo>
                    <a:pt x="394" y="3"/>
                  </a:moveTo>
                  <a:cubicBezTo>
                    <a:pt x="391" y="3"/>
                    <a:pt x="389" y="3"/>
                    <a:pt x="388" y="3"/>
                  </a:cubicBezTo>
                  <a:cubicBezTo>
                    <a:pt x="391" y="3"/>
                    <a:pt x="394" y="4"/>
                    <a:pt x="395" y="3"/>
                  </a:cubicBezTo>
                  <a:cubicBezTo>
                    <a:pt x="394" y="3"/>
                    <a:pt x="394" y="3"/>
                    <a:pt x="394" y="3"/>
                  </a:cubicBezTo>
                  <a:close/>
                  <a:moveTo>
                    <a:pt x="384" y="2"/>
                  </a:moveTo>
                  <a:cubicBezTo>
                    <a:pt x="386" y="2"/>
                    <a:pt x="388" y="2"/>
                    <a:pt x="389" y="2"/>
                  </a:cubicBezTo>
                  <a:cubicBezTo>
                    <a:pt x="387" y="2"/>
                    <a:pt x="384" y="2"/>
                    <a:pt x="384" y="2"/>
                  </a:cubicBezTo>
                  <a:close/>
                  <a:moveTo>
                    <a:pt x="371" y="5"/>
                  </a:moveTo>
                  <a:cubicBezTo>
                    <a:pt x="370" y="6"/>
                    <a:pt x="367" y="6"/>
                    <a:pt x="365" y="6"/>
                  </a:cubicBezTo>
                  <a:cubicBezTo>
                    <a:pt x="367" y="7"/>
                    <a:pt x="377" y="6"/>
                    <a:pt x="377" y="5"/>
                  </a:cubicBezTo>
                  <a:cubicBezTo>
                    <a:pt x="374" y="5"/>
                    <a:pt x="374" y="5"/>
                    <a:pt x="371" y="5"/>
                  </a:cubicBezTo>
                  <a:close/>
                  <a:moveTo>
                    <a:pt x="364" y="51"/>
                  </a:moveTo>
                  <a:cubicBezTo>
                    <a:pt x="364" y="52"/>
                    <a:pt x="367" y="51"/>
                    <a:pt x="370" y="51"/>
                  </a:cubicBezTo>
                  <a:cubicBezTo>
                    <a:pt x="370" y="51"/>
                    <a:pt x="366" y="51"/>
                    <a:pt x="364" y="51"/>
                  </a:cubicBezTo>
                  <a:close/>
                  <a:moveTo>
                    <a:pt x="363" y="50"/>
                  </a:moveTo>
                  <a:cubicBezTo>
                    <a:pt x="365" y="49"/>
                    <a:pt x="366" y="49"/>
                    <a:pt x="367" y="49"/>
                  </a:cubicBezTo>
                  <a:cubicBezTo>
                    <a:pt x="365" y="48"/>
                    <a:pt x="363" y="49"/>
                    <a:pt x="363" y="50"/>
                  </a:cubicBezTo>
                  <a:close/>
                  <a:moveTo>
                    <a:pt x="326" y="13"/>
                  </a:moveTo>
                  <a:cubicBezTo>
                    <a:pt x="327" y="12"/>
                    <a:pt x="332" y="11"/>
                    <a:pt x="333" y="11"/>
                  </a:cubicBezTo>
                  <a:cubicBezTo>
                    <a:pt x="329" y="11"/>
                    <a:pt x="328" y="12"/>
                    <a:pt x="326" y="13"/>
                  </a:cubicBezTo>
                  <a:close/>
                  <a:moveTo>
                    <a:pt x="321" y="10"/>
                  </a:moveTo>
                  <a:cubicBezTo>
                    <a:pt x="322" y="11"/>
                    <a:pt x="325" y="10"/>
                    <a:pt x="329" y="9"/>
                  </a:cubicBezTo>
                  <a:cubicBezTo>
                    <a:pt x="329" y="9"/>
                    <a:pt x="329" y="9"/>
                    <a:pt x="328" y="9"/>
                  </a:cubicBezTo>
                  <a:cubicBezTo>
                    <a:pt x="326" y="10"/>
                    <a:pt x="323" y="10"/>
                    <a:pt x="321" y="10"/>
                  </a:cubicBezTo>
                  <a:close/>
                  <a:moveTo>
                    <a:pt x="322" y="58"/>
                  </a:moveTo>
                  <a:cubicBezTo>
                    <a:pt x="323" y="58"/>
                    <a:pt x="326" y="58"/>
                    <a:pt x="328" y="58"/>
                  </a:cubicBezTo>
                  <a:cubicBezTo>
                    <a:pt x="327" y="57"/>
                    <a:pt x="325" y="57"/>
                    <a:pt x="322" y="58"/>
                  </a:cubicBezTo>
                  <a:close/>
                  <a:moveTo>
                    <a:pt x="313" y="59"/>
                  </a:moveTo>
                  <a:cubicBezTo>
                    <a:pt x="314" y="60"/>
                    <a:pt x="309" y="60"/>
                    <a:pt x="309" y="61"/>
                  </a:cubicBezTo>
                  <a:cubicBezTo>
                    <a:pt x="311" y="61"/>
                    <a:pt x="312" y="61"/>
                    <a:pt x="316" y="60"/>
                  </a:cubicBezTo>
                  <a:cubicBezTo>
                    <a:pt x="315" y="60"/>
                    <a:pt x="316" y="59"/>
                    <a:pt x="313" y="59"/>
                  </a:cubicBezTo>
                  <a:close/>
                  <a:moveTo>
                    <a:pt x="286" y="24"/>
                  </a:moveTo>
                  <a:cubicBezTo>
                    <a:pt x="286" y="24"/>
                    <a:pt x="280" y="25"/>
                    <a:pt x="280" y="26"/>
                  </a:cubicBezTo>
                  <a:cubicBezTo>
                    <a:pt x="281" y="26"/>
                    <a:pt x="280" y="26"/>
                    <a:pt x="281" y="26"/>
                  </a:cubicBezTo>
                  <a:cubicBezTo>
                    <a:pt x="282" y="26"/>
                    <a:pt x="284" y="25"/>
                    <a:pt x="285" y="24"/>
                  </a:cubicBezTo>
                  <a:cubicBezTo>
                    <a:pt x="285" y="25"/>
                    <a:pt x="286" y="25"/>
                    <a:pt x="287" y="25"/>
                  </a:cubicBezTo>
                  <a:cubicBezTo>
                    <a:pt x="290" y="24"/>
                    <a:pt x="290" y="24"/>
                    <a:pt x="294" y="23"/>
                  </a:cubicBezTo>
                  <a:cubicBezTo>
                    <a:pt x="293" y="22"/>
                    <a:pt x="293" y="22"/>
                    <a:pt x="293" y="22"/>
                  </a:cubicBezTo>
                  <a:cubicBezTo>
                    <a:pt x="290" y="23"/>
                    <a:pt x="288" y="23"/>
                    <a:pt x="286" y="24"/>
                  </a:cubicBezTo>
                  <a:close/>
                  <a:moveTo>
                    <a:pt x="287" y="68"/>
                  </a:moveTo>
                  <a:cubicBezTo>
                    <a:pt x="289" y="67"/>
                    <a:pt x="289" y="67"/>
                    <a:pt x="289" y="66"/>
                  </a:cubicBezTo>
                  <a:cubicBezTo>
                    <a:pt x="287" y="67"/>
                    <a:pt x="287" y="67"/>
                    <a:pt x="287" y="68"/>
                  </a:cubicBezTo>
                  <a:close/>
                  <a:moveTo>
                    <a:pt x="237" y="80"/>
                  </a:moveTo>
                  <a:cubicBezTo>
                    <a:pt x="236" y="81"/>
                    <a:pt x="235" y="83"/>
                    <a:pt x="230" y="86"/>
                  </a:cubicBezTo>
                  <a:cubicBezTo>
                    <a:pt x="227" y="86"/>
                    <a:pt x="224" y="88"/>
                    <a:pt x="221" y="89"/>
                  </a:cubicBezTo>
                  <a:cubicBezTo>
                    <a:pt x="221" y="89"/>
                    <a:pt x="221" y="90"/>
                    <a:pt x="220" y="91"/>
                  </a:cubicBezTo>
                  <a:cubicBezTo>
                    <a:pt x="219" y="91"/>
                    <a:pt x="215" y="92"/>
                    <a:pt x="215" y="93"/>
                  </a:cubicBezTo>
                  <a:cubicBezTo>
                    <a:pt x="217" y="93"/>
                    <a:pt x="218" y="93"/>
                    <a:pt x="220" y="92"/>
                  </a:cubicBezTo>
                  <a:cubicBezTo>
                    <a:pt x="222" y="91"/>
                    <a:pt x="219" y="91"/>
                    <a:pt x="221" y="90"/>
                  </a:cubicBezTo>
                  <a:cubicBezTo>
                    <a:pt x="227" y="88"/>
                    <a:pt x="233" y="84"/>
                    <a:pt x="238" y="81"/>
                  </a:cubicBezTo>
                  <a:cubicBezTo>
                    <a:pt x="237" y="81"/>
                    <a:pt x="237" y="81"/>
                    <a:pt x="236" y="81"/>
                  </a:cubicBezTo>
                  <a:cubicBezTo>
                    <a:pt x="239" y="80"/>
                    <a:pt x="241" y="79"/>
                    <a:pt x="242" y="78"/>
                  </a:cubicBezTo>
                  <a:cubicBezTo>
                    <a:pt x="239" y="79"/>
                    <a:pt x="238" y="79"/>
                    <a:pt x="237" y="80"/>
                  </a:cubicBezTo>
                  <a:close/>
                  <a:moveTo>
                    <a:pt x="228" y="79"/>
                  </a:moveTo>
                  <a:cubicBezTo>
                    <a:pt x="228" y="80"/>
                    <a:pt x="230" y="79"/>
                    <a:pt x="228" y="80"/>
                  </a:cubicBezTo>
                  <a:cubicBezTo>
                    <a:pt x="228" y="80"/>
                    <a:pt x="224" y="82"/>
                    <a:pt x="224" y="81"/>
                  </a:cubicBezTo>
                  <a:cubicBezTo>
                    <a:pt x="219" y="84"/>
                    <a:pt x="214" y="86"/>
                    <a:pt x="212" y="89"/>
                  </a:cubicBezTo>
                  <a:cubicBezTo>
                    <a:pt x="217" y="86"/>
                    <a:pt x="220" y="83"/>
                    <a:pt x="224" y="82"/>
                  </a:cubicBezTo>
                  <a:cubicBezTo>
                    <a:pt x="224" y="82"/>
                    <a:pt x="222" y="83"/>
                    <a:pt x="223" y="83"/>
                  </a:cubicBezTo>
                  <a:cubicBezTo>
                    <a:pt x="226" y="82"/>
                    <a:pt x="228" y="80"/>
                    <a:pt x="232" y="79"/>
                  </a:cubicBezTo>
                  <a:cubicBezTo>
                    <a:pt x="231" y="78"/>
                    <a:pt x="231" y="78"/>
                    <a:pt x="228" y="79"/>
                  </a:cubicBezTo>
                  <a:close/>
                  <a:moveTo>
                    <a:pt x="209" y="55"/>
                  </a:moveTo>
                  <a:cubicBezTo>
                    <a:pt x="212" y="54"/>
                    <a:pt x="215" y="52"/>
                    <a:pt x="216" y="50"/>
                  </a:cubicBezTo>
                  <a:cubicBezTo>
                    <a:pt x="212" y="52"/>
                    <a:pt x="211" y="53"/>
                    <a:pt x="209" y="55"/>
                  </a:cubicBezTo>
                  <a:close/>
                  <a:moveTo>
                    <a:pt x="220" y="66"/>
                  </a:moveTo>
                  <a:cubicBezTo>
                    <a:pt x="223" y="64"/>
                    <a:pt x="220" y="67"/>
                    <a:pt x="223" y="65"/>
                  </a:cubicBezTo>
                  <a:cubicBezTo>
                    <a:pt x="224" y="64"/>
                    <a:pt x="223" y="65"/>
                    <a:pt x="223" y="64"/>
                  </a:cubicBezTo>
                  <a:cubicBezTo>
                    <a:pt x="222" y="65"/>
                    <a:pt x="220" y="65"/>
                    <a:pt x="220" y="66"/>
                  </a:cubicBezTo>
                  <a:close/>
                  <a:moveTo>
                    <a:pt x="217" y="67"/>
                  </a:moveTo>
                  <a:cubicBezTo>
                    <a:pt x="214" y="69"/>
                    <a:pt x="216" y="70"/>
                    <a:pt x="219" y="67"/>
                  </a:cubicBezTo>
                  <a:cubicBezTo>
                    <a:pt x="214" y="69"/>
                    <a:pt x="222" y="65"/>
                    <a:pt x="217" y="67"/>
                  </a:cubicBezTo>
                  <a:close/>
                  <a:moveTo>
                    <a:pt x="226" y="94"/>
                  </a:moveTo>
                  <a:cubicBezTo>
                    <a:pt x="225" y="94"/>
                    <a:pt x="224" y="95"/>
                    <a:pt x="224" y="96"/>
                  </a:cubicBezTo>
                  <a:cubicBezTo>
                    <a:pt x="226" y="94"/>
                    <a:pt x="226" y="95"/>
                    <a:pt x="228" y="94"/>
                  </a:cubicBezTo>
                  <a:cubicBezTo>
                    <a:pt x="228" y="93"/>
                    <a:pt x="227" y="94"/>
                    <a:pt x="226" y="94"/>
                  </a:cubicBezTo>
                  <a:close/>
                  <a:moveTo>
                    <a:pt x="216" y="80"/>
                  </a:moveTo>
                  <a:cubicBezTo>
                    <a:pt x="215" y="80"/>
                    <a:pt x="213" y="82"/>
                    <a:pt x="211" y="82"/>
                  </a:cubicBezTo>
                  <a:cubicBezTo>
                    <a:pt x="211" y="83"/>
                    <a:pt x="214" y="82"/>
                    <a:pt x="216" y="80"/>
                  </a:cubicBezTo>
                  <a:close/>
                  <a:moveTo>
                    <a:pt x="206" y="79"/>
                  </a:moveTo>
                  <a:cubicBezTo>
                    <a:pt x="206" y="79"/>
                    <a:pt x="208" y="78"/>
                    <a:pt x="207" y="79"/>
                  </a:cubicBezTo>
                  <a:cubicBezTo>
                    <a:pt x="209" y="77"/>
                    <a:pt x="210" y="78"/>
                    <a:pt x="212" y="75"/>
                  </a:cubicBezTo>
                  <a:cubicBezTo>
                    <a:pt x="210" y="76"/>
                    <a:pt x="208" y="77"/>
                    <a:pt x="206" y="79"/>
                  </a:cubicBezTo>
                  <a:close/>
                  <a:moveTo>
                    <a:pt x="192" y="65"/>
                  </a:moveTo>
                  <a:cubicBezTo>
                    <a:pt x="191" y="66"/>
                    <a:pt x="190" y="67"/>
                    <a:pt x="190" y="67"/>
                  </a:cubicBezTo>
                  <a:cubicBezTo>
                    <a:pt x="193" y="65"/>
                    <a:pt x="197" y="64"/>
                    <a:pt x="198" y="63"/>
                  </a:cubicBezTo>
                  <a:cubicBezTo>
                    <a:pt x="194" y="64"/>
                    <a:pt x="195" y="64"/>
                    <a:pt x="192" y="65"/>
                  </a:cubicBezTo>
                  <a:close/>
                  <a:moveTo>
                    <a:pt x="208" y="90"/>
                  </a:moveTo>
                  <a:cubicBezTo>
                    <a:pt x="207" y="91"/>
                    <a:pt x="206" y="91"/>
                    <a:pt x="206" y="92"/>
                  </a:cubicBezTo>
                  <a:cubicBezTo>
                    <a:pt x="207" y="91"/>
                    <a:pt x="206" y="93"/>
                    <a:pt x="209" y="91"/>
                  </a:cubicBezTo>
                  <a:cubicBezTo>
                    <a:pt x="210" y="90"/>
                    <a:pt x="208" y="91"/>
                    <a:pt x="208" y="90"/>
                  </a:cubicBezTo>
                  <a:close/>
                  <a:moveTo>
                    <a:pt x="207" y="101"/>
                  </a:moveTo>
                  <a:cubicBezTo>
                    <a:pt x="208" y="101"/>
                    <a:pt x="212" y="98"/>
                    <a:pt x="214" y="97"/>
                  </a:cubicBezTo>
                  <a:cubicBezTo>
                    <a:pt x="211" y="99"/>
                    <a:pt x="207" y="101"/>
                    <a:pt x="207" y="101"/>
                  </a:cubicBezTo>
                  <a:close/>
                  <a:moveTo>
                    <a:pt x="190" y="86"/>
                  </a:moveTo>
                  <a:cubicBezTo>
                    <a:pt x="191" y="85"/>
                    <a:pt x="196" y="82"/>
                    <a:pt x="196" y="82"/>
                  </a:cubicBezTo>
                  <a:cubicBezTo>
                    <a:pt x="194" y="83"/>
                    <a:pt x="192" y="85"/>
                    <a:pt x="190" y="86"/>
                  </a:cubicBezTo>
                  <a:close/>
                  <a:moveTo>
                    <a:pt x="198" y="111"/>
                  </a:moveTo>
                  <a:cubicBezTo>
                    <a:pt x="199" y="112"/>
                    <a:pt x="204" y="109"/>
                    <a:pt x="205" y="107"/>
                  </a:cubicBezTo>
                  <a:cubicBezTo>
                    <a:pt x="203" y="109"/>
                    <a:pt x="201" y="110"/>
                    <a:pt x="198" y="111"/>
                  </a:cubicBezTo>
                  <a:close/>
                  <a:moveTo>
                    <a:pt x="185" y="86"/>
                  </a:moveTo>
                  <a:cubicBezTo>
                    <a:pt x="185" y="86"/>
                    <a:pt x="189" y="84"/>
                    <a:pt x="188" y="84"/>
                  </a:cubicBezTo>
                  <a:cubicBezTo>
                    <a:pt x="184" y="85"/>
                    <a:pt x="184" y="87"/>
                    <a:pt x="183" y="89"/>
                  </a:cubicBezTo>
                  <a:cubicBezTo>
                    <a:pt x="184" y="88"/>
                    <a:pt x="184" y="88"/>
                    <a:pt x="184" y="88"/>
                  </a:cubicBezTo>
                  <a:cubicBezTo>
                    <a:pt x="187" y="87"/>
                    <a:pt x="190" y="84"/>
                    <a:pt x="188" y="84"/>
                  </a:cubicBezTo>
                  <a:cubicBezTo>
                    <a:pt x="188" y="84"/>
                    <a:pt x="186" y="86"/>
                    <a:pt x="185" y="86"/>
                  </a:cubicBezTo>
                  <a:close/>
                  <a:moveTo>
                    <a:pt x="175" y="77"/>
                  </a:moveTo>
                  <a:cubicBezTo>
                    <a:pt x="177" y="75"/>
                    <a:pt x="182" y="73"/>
                    <a:pt x="180" y="73"/>
                  </a:cubicBezTo>
                  <a:cubicBezTo>
                    <a:pt x="179" y="75"/>
                    <a:pt x="174" y="76"/>
                    <a:pt x="175" y="77"/>
                  </a:cubicBezTo>
                  <a:close/>
                  <a:moveTo>
                    <a:pt x="186" y="115"/>
                  </a:moveTo>
                  <a:cubicBezTo>
                    <a:pt x="187" y="115"/>
                    <a:pt x="191" y="112"/>
                    <a:pt x="191" y="111"/>
                  </a:cubicBezTo>
                  <a:cubicBezTo>
                    <a:pt x="190" y="112"/>
                    <a:pt x="187" y="113"/>
                    <a:pt x="186" y="115"/>
                  </a:cubicBezTo>
                  <a:close/>
                  <a:moveTo>
                    <a:pt x="177" y="93"/>
                  </a:moveTo>
                  <a:cubicBezTo>
                    <a:pt x="170" y="97"/>
                    <a:pt x="177" y="95"/>
                    <a:pt x="177" y="93"/>
                  </a:cubicBezTo>
                  <a:close/>
                  <a:moveTo>
                    <a:pt x="183" y="114"/>
                  </a:moveTo>
                  <a:cubicBezTo>
                    <a:pt x="185" y="113"/>
                    <a:pt x="188" y="111"/>
                    <a:pt x="188" y="110"/>
                  </a:cubicBezTo>
                  <a:cubicBezTo>
                    <a:pt x="185" y="112"/>
                    <a:pt x="184" y="113"/>
                    <a:pt x="183" y="114"/>
                  </a:cubicBezTo>
                  <a:close/>
                  <a:moveTo>
                    <a:pt x="158" y="89"/>
                  </a:moveTo>
                  <a:cubicBezTo>
                    <a:pt x="160" y="88"/>
                    <a:pt x="165" y="84"/>
                    <a:pt x="163" y="85"/>
                  </a:cubicBezTo>
                  <a:cubicBezTo>
                    <a:pt x="163" y="85"/>
                    <a:pt x="157" y="89"/>
                    <a:pt x="158" y="89"/>
                  </a:cubicBezTo>
                  <a:close/>
                  <a:moveTo>
                    <a:pt x="166" y="104"/>
                  </a:moveTo>
                  <a:cubicBezTo>
                    <a:pt x="168" y="103"/>
                    <a:pt x="170" y="102"/>
                    <a:pt x="171" y="101"/>
                  </a:cubicBezTo>
                  <a:cubicBezTo>
                    <a:pt x="169" y="103"/>
                    <a:pt x="166" y="103"/>
                    <a:pt x="166" y="104"/>
                  </a:cubicBezTo>
                  <a:close/>
                  <a:moveTo>
                    <a:pt x="172" y="122"/>
                  </a:moveTo>
                  <a:cubicBezTo>
                    <a:pt x="172" y="122"/>
                    <a:pt x="176" y="120"/>
                    <a:pt x="176" y="120"/>
                  </a:cubicBezTo>
                  <a:cubicBezTo>
                    <a:pt x="175" y="120"/>
                    <a:pt x="175" y="120"/>
                    <a:pt x="172" y="122"/>
                  </a:cubicBezTo>
                  <a:close/>
                  <a:moveTo>
                    <a:pt x="142" y="97"/>
                  </a:moveTo>
                  <a:cubicBezTo>
                    <a:pt x="145" y="95"/>
                    <a:pt x="147" y="93"/>
                    <a:pt x="148" y="92"/>
                  </a:cubicBezTo>
                  <a:cubicBezTo>
                    <a:pt x="146" y="93"/>
                    <a:pt x="142" y="96"/>
                    <a:pt x="142" y="97"/>
                  </a:cubicBezTo>
                  <a:close/>
                  <a:moveTo>
                    <a:pt x="155" y="112"/>
                  </a:moveTo>
                  <a:cubicBezTo>
                    <a:pt x="155" y="112"/>
                    <a:pt x="156" y="111"/>
                    <a:pt x="156" y="111"/>
                  </a:cubicBezTo>
                  <a:cubicBezTo>
                    <a:pt x="155" y="112"/>
                    <a:pt x="156" y="112"/>
                    <a:pt x="157" y="111"/>
                  </a:cubicBezTo>
                  <a:cubicBezTo>
                    <a:pt x="157" y="111"/>
                    <a:pt x="158" y="110"/>
                    <a:pt x="158" y="109"/>
                  </a:cubicBezTo>
                  <a:cubicBezTo>
                    <a:pt x="157" y="110"/>
                    <a:pt x="155" y="111"/>
                    <a:pt x="155" y="112"/>
                  </a:cubicBezTo>
                  <a:close/>
                  <a:moveTo>
                    <a:pt x="164" y="129"/>
                  </a:moveTo>
                  <a:cubicBezTo>
                    <a:pt x="165" y="128"/>
                    <a:pt x="170" y="125"/>
                    <a:pt x="169" y="124"/>
                  </a:cubicBezTo>
                  <a:cubicBezTo>
                    <a:pt x="167" y="126"/>
                    <a:pt x="165" y="127"/>
                    <a:pt x="164" y="129"/>
                  </a:cubicBezTo>
                  <a:close/>
                  <a:moveTo>
                    <a:pt x="153" y="112"/>
                  </a:moveTo>
                  <a:cubicBezTo>
                    <a:pt x="155" y="111"/>
                    <a:pt x="158" y="109"/>
                    <a:pt x="157" y="109"/>
                  </a:cubicBezTo>
                  <a:cubicBezTo>
                    <a:pt x="154" y="110"/>
                    <a:pt x="154" y="111"/>
                    <a:pt x="153" y="112"/>
                  </a:cubicBezTo>
                  <a:close/>
                  <a:moveTo>
                    <a:pt x="164" y="125"/>
                  </a:moveTo>
                  <a:cubicBezTo>
                    <a:pt x="165" y="124"/>
                    <a:pt x="167" y="122"/>
                    <a:pt x="167" y="122"/>
                  </a:cubicBezTo>
                  <a:cubicBezTo>
                    <a:pt x="166" y="122"/>
                    <a:pt x="162" y="125"/>
                    <a:pt x="164" y="125"/>
                  </a:cubicBezTo>
                  <a:close/>
                  <a:moveTo>
                    <a:pt x="162" y="131"/>
                  </a:moveTo>
                  <a:cubicBezTo>
                    <a:pt x="162" y="131"/>
                    <a:pt x="161" y="132"/>
                    <a:pt x="161" y="133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62" y="131"/>
                    <a:pt x="170" y="126"/>
                    <a:pt x="167" y="127"/>
                  </a:cubicBezTo>
                  <a:cubicBezTo>
                    <a:pt x="165" y="129"/>
                    <a:pt x="163" y="130"/>
                    <a:pt x="162" y="131"/>
                  </a:cubicBezTo>
                  <a:close/>
                  <a:moveTo>
                    <a:pt x="153" y="115"/>
                  </a:moveTo>
                  <a:cubicBezTo>
                    <a:pt x="153" y="115"/>
                    <a:pt x="154" y="114"/>
                    <a:pt x="153" y="114"/>
                  </a:cubicBezTo>
                  <a:cubicBezTo>
                    <a:pt x="149" y="118"/>
                    <a:pt x="155" y="114"/>
                    <a:pt x="153" y="116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5" y="115"/>
                    <a:pt x="155" y="114"/>
                    <a:pt x="155" y="114"/>
                  </a:cubicBezTo>
                  <a:cubicBezTo>
                    <a:pt x="154" y="115"/>
                    <a:pt x="153" y="115"/>
                    <a:pt x="153" y="115"/>
                  </a:cubicBezTo>
                  <a:close/>
                  <a:moveTo>
                    <a:pt x="132" y="105"/>
                  </a:moveTo>
                  <a:cubicBezTo>
                    <a:pt x="135" y="103"/>
                    <a:pt x="140" y="99"/>
                    <a:pt x="140" y="98"/>
                  </a:cubicBezTo>
                  <a:cubicBezTo>
                    <a:pt x="136" y="101"/>
                    <a:pt x="133" y="104"/>
                    <a:pt x="132" y="105"/>
                  </a:cubicBezTo>
                  <a:close/>
                  <a:moveTo>
                    <a:pt x="158" y="134"/>
                  </a:moveTo>
                  <a:cubicBezTo>
                    <a:pt x="159" y="132"/>
                    <a:pt x="163" y="130"/>
                    <a:pt x="163" y="130"/>
                  </a:cubicBezTo>
                  <a:cubicBezTo>
                    <a:pt x="161" y="131"/>
                    <a:pt x="157" y="133"/>
                    <a:pt x="158" y="134"/>
                  </a:cubicBezTo>
                  <a:close/>
                  <a:moveTo>
                    <a:pt x="149" y="141"/>
                  </a:moveTo>
                  <a:cubicBezTo>
                    <a:pt x="151" y="141"/>
                    <a:pt x="153" y="139"/>
                    <a:pt x="153" y="138"/>
                  </a:cubicBezTo>
                  <a:cubicBezTo>
                    <a:pt x="154" y="138"/>
                    <a:pt x="157" y="136"/>
                    <a:pt x="158" y="135"/>
                  </a:cubicBezTo>
                  <a:cubicBezTo>
                    <a:pt x="155" y="136"/>
                    <a:pt x="151" y="139"/>
                    <a:pt x="149" y="141"/>
                  </a:cubicBezTo>
                  <a:close/>
                  <a:moveTo>
                    <a:pt x="132" y="110"/>
                  </a:moveTo>
                  <a:cubicBezTo>
                    <a:pt x="132" y="108"/>
                    <a:pt x="128" y="112"/>
                    <a:pt x="127" y="113"/>
                  </a:cubicBezTo>
                  <a:cubicBezTo>
                    <a:pt x="126" y="114"/>
                    <a:pt x="128" y="114"/>
                    <a:pt x="129" y="112"/>
                  </a:cubicBezTo>
                  <a:cubicBezTo>
                    <a:pt x="129" y="111"/>
                    <a:pt x="131" y="110"/>
                    <a:pt x="131" y="110"/>
                  </a:cubicBezTo>
                  <a:cubicBezTo>
                    <a:pt x="131" y="110"/>
                    <a:pt x="131" y="110"/>
                    <a:pt x="132" y="110"/>
                  </a:cubicBezTo>
                  <a:close/>
                  <a:moveTo>
                    <a:pt x="137" y="153"/>
                  </a:moveTo>
                  <a:cubicBezTo>
                    <a:pt x="139" y="150"/>
                    <a:pt x="143" y="148"/>
                    <a:pt x="143" y="147"/>
                  </a:cubicBezTo>
                  <a:cubicBezTo>
                    <a:pt x="140" y="149"/>
                    <a:pt x="138" y="151"/>
                    <a:pt x="137" y="153"/>
                  </a:cubicBezTo>
                  <a:close/>
                  <a:moveTo>
                    <a:pt x="105" y="131"/>
                  </a:moveTo>
                  <a:cubicBezTo>
                    <a:pt x="110" y="128"/>
                    <a:pt x="114" y="123"/>
                    <a:pt x="118" y="120"/>
                  </a:cubicBezTo>
                  <a:cubicBezTo>
                    <a:pt x="117" y="119"/>
                    <a:pt x="117" y="119"/>
                    <a:pt x="117" y="119"/>
                  </a:cubicBezTo>
                  <a:cubicBezTo>
                    <a:pt x="113" y="123"/>
                    <a:pt x="107" y="128"/>
                    <a:pt x="105" y="131"/>
                  </a:cubicBezTo>
                  <a:close/>
                  <a:moveTo>
                    <a:pt x="144" y="153"/>
                  </a:moveTo>
                  <a:cubicBezTo>
                    <a:pt x="144" y="154"/>
                    <a:pt x="143" y="155"/>
                    <a:pt x="143" y="155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5" y="153"/>
                    <a:pt x="146" y="152"/>
                    <a:pt x="144" y="153"/>
                  </a:cubicBezTo>
                  <a:close/>
                  <a:moveTo>
                    <a:pt x="124" y="137"/>
                  </a:moveTo>
                  <a:cubicBezTo>
                    <a:pt x="125" y="137"/>
                    <a:pt x="126" y="136"/>
                    <a:pt x="126" y="136"/>
                  </a:cubicBezTo>
                  <a:cubicBezTo>
                    <a:pt x="125" y="136"/>
                    <a:pt x="123" y="138"/>
                    <a:pt x="122" y="139"/>
                  </a:cubicBezTo>
                  <a:cubicBezTo>
                    <a:pt x="121" y="140"/>
                    <a:pt x="121" y="140"/>
                    <a:pt x="122" y="140"/>
                  </a:cubicBezTo>
                  <a:cubicBezTo>
                    <a:pt x="124" y="138"/>
                    <a:pt x="123" y="138"/>
                    <a:pt x="124" y="137"/>
                  </a:cubicBezTo>
                  <a:close/>
                  <a:moveTo>
                    <a:pt x="112" y="136"/>
                  </a:moveTo>
                  <a:cubicBezTo>
                    <a:pt x="109" y="139"/>
                    <a:pt x="114" y="135"/>
                    <a:pt x="111" y="138"/>
                  </a:cubicBezTo>
                  <a:cubicBezTo>
                    <a:pt x="113" y="136"/>
                    <a:pt x="113" y="136"/>
                    <a:pt x="115" y="135"/>
                  </a:cubicBezTo>
                  <a:cubicBezTo>
                    <a:pt x="115" y="135"/>
                    <a:pt x="116" y="134"/>
                    <a:pt x="115" y="134"/>
                  </a:cubicBezTo>
                  <a:cubicBezTo>
                    <a:pt x="113" y="136"/>
                    <a:pt x="114" y="134"/>
                    <a:pt x="112" y="136"/>
                  </a:cubicBezTo>
                  <a:close/>
                  <a:moveTo>
                    <a:pt x="125" y="156"/>
                  </a:moveTo>
                  <a:cubicBezTo>
                    <a:pt x="126" y="156"/>
                    <a:pt x="128" y="154"/>
                    <a:pt x="129" y="152"/>
                  </a:cubicBezTo>
                  <a:cubicBezTo>
                    <a:pt x="128" y="153"/>
                    <a:pt x="126" y="154"/>
                    <a:pt x="125" y="156"/>
                  </a:cubicBezTo>
                  <a:close/>
                  <a:moveTo>
                    <a:pt x="113" y="150"/>
                  </a:moveTo>
                  <a:cubicBezTo>
                    <a:pt x="117" y="147"/>
                    <a:pt x="116" y="148"/>
                    <a:pt x="120" y="145"/>
                  </a:cubicBezTo>
                  <a:cubicBezTo>
                    <a:pt x="118" y="145"/>
                    <a:pt x="121" y="143"/>
                    <a:pt x="120" y="143"/>
                  </a:cubicBezTo>
                  <a:cubicBezTo>
                    <a:pt x="119" y="145"/>
                    <a:pt x="113" y="149"/>
                    <a:pt x="113" y="150"/>
                  </a:cubicBezTo>
                  <a:close/>
                  <a:moveTo>
                    <a:pt x="112" y="138"/>
                  </a:moveTo>
                  <a:cubicBezTo>
                    <a:pt x="110" y="140"/>
                    <a:pt x="110" y="138"/>
                    <a:pt x="108" y="140"/>
                  </a:cubicBezTo>
                  <a:cubicBezTo>
                    <a:pt x="107" y="142"/>
                    <a:pt x="109" y="140"/>
                    <a:pt x="110" y="141"/>
                  </a:cubicBezTo>
                  <a:cubicBezTo>
                    <a:pt x="111" y="140"/>
                    <a:pt x="114" y="137"/>
                    <a:pt x="112" y="138"/>
                  </a:cubicBezTo>
                  <a:close/>
                  <a:moveTo>
                    <a:pt x="96" y="141"/>
                  </a:moveTo>
                  <a:cubicBezTo>
                    <a:pt x="99" y="138"/>
                    <a:pt x="99" y="138"/>
                    <a:pt x="99" y="138"/>
                  </a:cubicBezTo>
                  <a:cubicBezTo>
                    <a:pt x="98" y="137"/>
                    <a:pt x="98" y="137"/>
                    <a:pt x="98" y="137"/>
                  </a:cubicBezTo>
                  <a:cubicBezTo>
                    <a:pt x="96" y="139"/>
                    <a:pt x="97" y="139"/>
                    <a:pt x="96" y="141"/>
                  </a:cubicBezTo>
                  <a:close/>
                  <a:moveTo>
                    <a:pt x="119" y="170"/>
                  </a:moveTo>
                  <a:cubicBezTo>
                    <a:pt x="119" y="171"/>
                    <a:pt x="120" y="168"/>
                    <a:pt x="120" y="169"/>
                  </a:cubicBezTo>
                  <a:cubicBezTo>
                    <a:pt x="121" y="168"/>
                    <a:pt x="125" y="165"/>
                    <a:pt x="123" y="166"/>
                  </a:cubicBezTo>
                  <a:cubicBezTo>
                    <a:pt x="121" y="168"/>
                    <a:pt x="121" y="168"/>
                    <a:pt x="119" y="170"/>
                  </a:cubicBezTo>
                  <a:close/>
                  <a:moveTo>
                    <a:pt x="111" y="161"/>
                  </a:moveTo>
                  <a:cubicBezTo>
                    <a:pt x="113" y="159"/>
                    <a:pt x="114" y="159"/>
                    <a:pt x="115" y="158"/>
                  </a:cubicBezTo>
                  <a:cubicBezTo>
                    <a:pt x="114" y="158"/>
                    <a:pt x="115" y="157"/>
                    <a:pt x="114" y="157"/>
                  </a:cubicBezTo>
                  <a:cubicBezTo>
                    <a:pt x="113" y="159"/>
                    <a:pt x="111" y="160"/>
                    <a:pt x="111" y="161"/>
                  </a:cubicBezTo>
                  <a:close/>
                  <a:moveTo>
                    <a:pt x="85" y="151"/>
                  </a:moveTo>
                  <a:cubicBezTo>
                    <a:pt x="83" y="153"/>
                    <a:pt x="82" y="154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2" y="156"/>
                    <a:pt x="82" y="156"/>
                    <a:pt x="82" y="156"/>
                  </a:cubicBezTo>
                  <a:cubicBezTo>
                    <a:pt x="83" y="155"/>
                    <a:pt x="83" y="155"/>
                    <a:pt x="83" y="155"/>
                  </a:cubicBezTo>
                  <a:cubicBezTo>
                    <a:pt x="84" y="154"/>
                    <a:pt x="85" y="152"/>
                    <a:pt x="86" y="151"/>
                  </a:cubicBezTo>
                  <a:cubicBezTo>
                    <a:pt x="89" y="149"/>
                    <a:pt x="91" y="146"/>
                    <a:pt x="93" y="143"/>
                  </a:cubicBezTo>
                  <a:cubicBezTo>
                    <a:pt x="90" y="146"/>
                    <a:pt x="87" y="149"/>
                    <a:pt x="85" y="151"/>
                  </a:cubicBezTo>
                  <a:close/>
                  <a:moveTo>
                    <a:pt x="88" y="156"/>
                  </a:moveTo>
                  <a:cubicBezTo>
                    <a:pt x="90" y="154"/>
                    <a:pt x="91" y="154"/>
                    <a:pt x="93" y="152"/>
                  </a:cubicBezTo>
                  <a:cubicBezTo>
                    <a:pt x="93" y="151"/>
                    <a:pt x="93" y="150"/>
                    <a:pt x="94" y="149"/>
                  </a:cubicBezTo>
                  <a:cubicBezTo>
                    <a:pt x="91" y="152"/>
                    <a:pt x="87" y="156"/>
                    <a:pt x="88" y="156"/>
                  </a:cubicBezTo>
                  <a:close/>
                  <a:moveTo>
                    <a:pt x="86" y="154"/>
                  </a:moveTo>
                  <a:cubicBezTo>
                    <a:pt x="88" y="153"/>
                    <a:pt x="87" y="154"/>
                    <a:pt x="89" y="152"/>
                  </a:cubicBezTo>
                  <a:cubicBezTo>
                    <a:pt x="89" y="152"/>
                    <a:pt x="89" y="152"/>
                    <a:pt x="90" y="151"/>
                  </a:cubicBezTo>
                  <a:cubicBezTo>
                    <a:pt x="89" y="151"/>
                    <a:pt x="89" y="151"/>
                    <a:pt x="90" y="151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89" y="152"/>
                    <a:pt x="86" y="154"/>
                    <a:pt x="86" y="154"/>
                  </a:cubicBezTo>
                  <a:close/>
                  <a:moveTo>
                    <a:pt x="96" y="160"/>
                  </a:moveTo>
                  <a:cubicBezTo>
                    <a:pt x="96" y="161"/>
                    <a:pt x="94" y="163"/>
                    <a:pt x="94" y="164"/>
                  </a:cubicBezTo>
                  <a:cubicBezTo>
                    <a:pt x="96" y="162"/>
                    <a:pt x="96" y="161"/>
                    <a:pt x="98" y="160"/>
                  </a:cubicBezTo>
                  <a:cubicBezTo>
                    <a:pt x="97" y="159"/>
                    <a:pt x="97" y="160"/>
                    <a:pt x="96" y="160"/>
                  </a:cubicBezTo>
                  <a:close/>
                  <a:moveTo>
                    <a:pt x="95" y="158"/>
                  </a:moveTo>
                  <a:cubicBezTo>
                    <a:pt x="95" y="158"/>
                    <a:pt x="95" y="158"/>
                    <a:pt x="95" y="158"/>
                  </a:cubicBezTo>
                  <a:cubicBezTo>
                    <a:pt x="93" y="159"/>
                    <a:pt x="94" y="159"/>
                    <a:pt x="92" y="160"/>
                  </a:cubicBezTo>
                  <a:cubicBezTo>
                    <a:pt x="93" y="161"/>
                    <a:pt x="93" y="161"/>
                    <a:pt x="93" y="161"/>
                  </a:cubicBezTo>
                  <a:cubicBezTo>
                    <a:pt x="94" y="159"/>
                    <a:pt x="94" y="160"/>
                    <a:pt x="95" y="158"/>
                  </a:cubicBezTo>
                  <a:close/>
                  <a:moveTo>
                    <a:pt x="85" y="163"/>
                  </a:move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5" y="162"/>
                    <a:pt x="85" y="163"/>
                  </a:cubicBezTo>
                  <a:close/>
                  <a:moveTo>
                    <a:pt x="91" y="167"/>
                  </a:moveTo>
                  <a:cubicBezTo>
                    <a:pt x="91" y="167"/>
                    <a:pt x="91" y="167"/>
                    <a:pt x="91" y="168"/>
                  </a:cubicBezTo>
                  <a:cubicBezTo>
                    <a:pt x="92" y="168"/>
                    <a:pt x="92" y="168"/>
                    <a:pt x="92" y="167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2" y="167"/>
                    <a:pt x="91" y="166"/>
                    <a:pt x="91" y="167"/>
                  </a:cubicBezTo>
                  <a:close/>
                  <a:moveTo>
                    <a:pt x="101" y="179"/>
                  </a:moveTo>
                  <a:cubicBezTo>
                    <a:pt x="101" y="179"/>
                    <a:pt x="101" y="179"/>
                    <a:pt x="102" y="180"/>
                  </a:cubicBezTo>
                  <a:cubicBezTo>
                    <a:pt x="102" y="179"/>
                    <a:pt x="102" y="178"/>
                    <a:pt x="103" y="178"/>
                  </a:cubicBezTo>
                  <a:cubicBezTo>
                    <a:pt x="103" y="178"/>
                    <a:pt x="103" y="178"/>
                    <a:pt x="103" y="177"/>
                  </a:cubicBezTo>
                  <a:cubicBezTo>
                    <a:pt x="102" y="178"/>
                    <a:pt x="102" y="178"/>
                    <a:pt x="101" y="179"/>
                  </a:cubicBezTo>
                  <a:close/>
                  <a:moveTo>
                    <a:pt x="111" y="187"/>
                  </a:moveTo>
                  <a:cubicBezTo>
                    <a:pt x="111" y="188"/>
                    <a:pt x="112" y="187"/>
                    <a:pt x="112" y="187"/>
                  </a:cubicBezTo>
                  <a:cubicBezTo>
                    <a:pt x="111" y="187"/>
                    <a:pt x="112" y="187"/>
                    <a:pt x="112" y="186"/>
                  </a:cubicBezTo>
                  <a:cubicBezTo>
                    <a:pt x="111" y="186"/>
                    <a:pt x="112" y="187"/>
                    <a:pt x="111" y="187"/>
                  </a:cubicBezTo>
                  <a:close/>
                  <a:moveTo>
                    <a:pt x="100" y="178"/>
                  </a:moveTo>
                  <a:cubicBezTo>
                    <a:pt x="100" y="179"/>
                    <a:pt x="101" y="179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0" y="178"/>
                    <a:pt x="100" y="178"/>
                  </a:cubicBezTo>
                  <a:close/>
                  <a:moveTo>
                    <a:pt x="101" y="180"/>
                  </a:moveTo>
                  <a:cubicBezTo>
                    <a:pt x="101" y="179"/>
                    <a:pt x="101" y="181"/>
                    <a:pt x="102" y="180"/>
                  </a:cubicBezTo>
                  <a:cubicBezTo>
                    <a:pt x="102" y="180"/>
                    <a:pt x="101" y="179"/>
                    <a:pt x="101" y="179"/>
                  </a:cubicBezTo>
                  <a:cubicBezTo>
                    <a:pt x="101" y="179"/>
                    <a:pt x="100" y="180"/>
                    <a:pt x="101" y="180"/>
                  </a:cubicBezTo>
                  <a:close/>
                  <a:moveTo>
                    <a:pt x="76" y="157"/>
                  </a:moveTo>
                  <a:cubicBezTo>
                    <a:pt x="76" y="157"/>
                    <a:pt x="77" y="156"/>
                    <a:pt x="76" y="156"/>
                  </a:cubicBezTo>
                  <a:cubicBezTo>
                    <a:pt x="76" y="156"/>
                    <a:pt x="76" y="157"/>
                    <a:pt x="76" y="157"/>
                  </a:cubicBezTo>
                  <a:close/>
                  <a:moveTo>
                    <a:pt x="99" y="179"/>
                  </a:moveTo>
                  <a:cubicBezTo>
                    <a:pt x="99" y="178"/>
                    <a:pt x="100" y="180"/>
                    <a:pt x="100" y="179"/>
                  </a:cubicBezTo>
                  <a:cubicBezTo>
                    <a:pt x="99" y="179"/>
                    <a:pt x="100" y="179"/>
                    <a:pt x="100" y="178"/>
                  </a:cubicBezTo>
                  <a:cubicBezTo>
                    <a:pt x="100" y="178"/>
                    <a:pt x="99" y="179"/>
                    <a:pt x="99" y="179"/>
                  </a:cubicBezTo>
                  <a:close/>
                  <a:moveTo>
                    <a:pt x="104" y="186"/>
                  </a:moveTo>
                  <a:cubicBezTo>
                    <a:pt x="105" y="185"/>
                    <a:pt x="105" y="185"/>
                    <a:pt x="105" y="185"/>
                  </a:cubicBezTo>
                  <a:cubicBezTo>
                    <a:pt x="105" y="184"/>
                    <a:pt x="104" y="185"/>
                    <a:pt x="104" y="186"/>
                  </a:cubicBezTo>
                  <a:close/>
                  <a:moveTo>
                    <a:pt x="100" y="181"/>
                  </a:move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1" y="181"/>
                    <a:pt x="101" y="181"/>
                  </a:cubicBezTo>
                  <a:cubicBezTo>
                    <a:pt x="100" y="181"/>
                    <a:pt x="100" y="180"/>
                    <a:pt x="100" y="181"/>
                  </a:cubicBezTo>
                  <a:close/>
                  <a:moveTo>
                    <a:pt x="108" y="192"/>
                  </a:moveTo>
                  <a:cubicBezTo>
                    <a:pt x="108" y="191"/>
                    <a:pt x="109" y="190"/>
                    <a:pt x="109" y="190"/>
                  </a:cubicBezTo>
                  <a:cubicBezTo>
                    <a:pt x="108" y="191"/>
                    <a:pt x="107" y="191"/>
                    <a:pt x="108" y="192"/>
                  </a:cubicBezTo>
                  <a:close/>
                  <a:moveTo>
                    <a:pt x="76" y="161"/>
                  </a:moveTo>
                  <a:cubicBezTo>
                    <a:pt x="76" y="161"/>
                    <a:pt x="77" y="162"/>
                    <a:pt x="77" y="161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7" y="161"/>
                    <a:pt x="78" y="161"/>
                    <a:pt x="77" y="161"/>
                  </a:cubicBezTo>
                  <a:cubicBezTo>
                    <a:pt x="77" y="161"/>
                    <a:pt x="77" y="161"/>
                    <a:pt x="76" y="161"/>
                  </a:cubicBezTo>
                  <a:close/>
                  <a:moveTo>
                    <a:pt x="99" y="182"/>
                  </a:moveTo>
                  <a:cubicBezTo>
                    <a:pt x="99" y="182"/>
                    <a:pt x="99" y="182"/>
                    <a:pt x="99" y="182"/>
                  </a:cubicBezTo>
                  <a:cubicBezTo>
                    <a:pt x="100" y="182"/>
                    <a:pt x="100" y="182"/>
                    <a:pt x="100" y="181"/>
                  </a:cubicBezTo>
                  <a:cubicBezTo>
                    <a:pt x="99" y="181"/>
                    <a:pt x="99" y="182"/>
                    <a:pt x="99" y="182"/>
                  </a:cubicBezTo>
                  <a:close/>
                  <a:moveTo>
                    <a:pt x="102" y="184"/>
                  </a:moveTo>
                  <a:cubicBezTo>
                    <a:pt x="102" y="184"/>
                    <a:pt x="102" y="185"/>
                    <a:pt x="102" y="185"/>
                  </a:cubicBezTo>
                  <a:cubicBezTo>
                    <a:pt x="102" y="185"/>
                    <a:pt x="102" y="185"/>
                    <a:pt x="102" y="185"/>
                  </a:cubicBezTo>
                  <a:cubicBezTo>
                    <a:pt x="102" y="185"/>
                    <a:pt x="103" y="185"/>
                    <a:pt x="103" y="184"/>
                  </a:cubicBezTo>
                  <a:cubicBezTo>
                    <a:pt x="103" y="185"/>
                    <a:pt x="102" y="184"/>
                    <a:pt x="102" y="184"/>
                  </a:cubicBezTo>
                  <a:close/>
                  <a:moveTo>
                    <a:pt x="103" y="187"/>
                  </a:moveTo>
                  <a:cubicBezTo>
                    <a:pt x="104" y="186"/>
                    <a:pt x="104" y="186"/>
                    <a:pt x="104" y="185"/>
                  </a:cubicBezTo>
                  <a:cubicBezTo>
                    <a:pt x="104" y="186"/>
                    <a:pt x="103" y="186"/>
                    <a:pt x="103" y="187"/>
                  </a:cubicBezTo>
                  <a:close/>
                  <a:moveTo>
                    <a:pt x="99" y="185"/>
                  </a:moveTo>
                  <a:cubicBezTo>
                    <a:pt x="99" y="185"/>
                    <a:pt x="100" y="185"/>
                    <a:pt x="100" y="185"/>
                  </a:cubicBezTo>
                  <a:cubicBezTo>
                    <a:pt x="100" y="185"/>
                    <a:pt x="101" y="185"/>
                    <a:pt x="101" y="186"/>
                  </a:cubicBezTo>
                  <a:cubicBezTo>
                    <a:pt x="102" y="186"/>
                    <a:pt x="100" y="184"/>
                    <a:pt x="102" y="184"/>
                  </a:cubicBezTo>
                  <a:cubicBezTo>
                    <a:pt x="101" y="184"/>
                    <a:pt x="101" y="184"/>
                    <a:pt x="101" y="183"/>
                  </a:cubicBezTo>
                  <a:cubicBezTo>
                    <a:pt x="100" y="184"/>
                    <a:pt x="99" y="184"/>
                    <a:pt x="99" y="185"/>
                  </a:cubicBezTo>
                  <a:close/>
                  <a:moveTo>
                    <a:pt x="84" y="169"/>
                  </a:moveTo>
                  <a:cubicBezTo>
                    <a:pt x="84" y="169"/>
                    <a:pt x="85" y="169"/>
                    <a:pt x="85" y="168"/>
                  </a:cubicBezTo>
                  <a:cubicBezTo>
                    <a:pt x="85" y="169"/>
                    <a:pt x="84" y="169"/>
                    <a:pt x="84" y="169"/>
                  </a:cubicBezTo>
                  <a:close/>
                  <a:moveTo>
                    <a:pt x="97" y="181"/>
                  </a:moveTo>
                  <a:cubicBezTo>
                    <a:pt x="98" y="181"/>
                    <a:pt x="97" y="182"/>
                    <a:pt x="98" y="182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8" y="181"/>
                    <a:pt x="98" y="181"/>
                    <a:pt x="97" y="181"/>
                  </a:cubicBezTo>
                  <a:close/>
                  <a:moveTo>
                    <a:pt x="105" y="194"/>
                  </a:moveTo>
                  <a:cubicBezTo>
                    <a:pt x="106" y="194"/>
                    <a:pt x="106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6" y="192"/>
                    <a:pt x="105" y="193"/>
                    <a:pt x="105" y="194"/>
                  </a:cubicBezTo>
                  <a:close/>
                  <a:moveTo>
                    <a:pt x="91" y="184"/>
                  </a:moveTo>
                  <a:cubicBezTo>
                    <a:pt x="92" y="184"/>
                    <a:pt x="91" y="185"/>
                    <a:pt x="91" y="185"/>
                  </a:cubicBezTo>
                  <a:cubicBezTo>
                    <a:pt x="92" y="185"/>
                    <a:pt x="92" y="184"/>
                    <a:pt x="93" y="184"/>
                  </a:cubicBezTo>
                  <a:cubicBezTo>
                    <a:pt x="92" y="184"/>
                    <a:pt x="92" y="184"/>
                    <a:pt x="92" y="183"/>
                  </a:cubicBezTo>
                  <a:cubicBezTo>
                    <a:pt x="92" y="184"/>
                    <a:pt x="92" y="184"/>
                    <a:pt x="91" y="184"/>
                  </a:cubicBezTo>
                  <a:close/>
                  <a:moveTo>
                    <a:pt x="72" y="169"/>
                  </a:moveTo>
                  <a:cubicBezTo>
                    <a:pt x="73" y="170"/>
                    <a:pt x="73" y="170"/>
                    <a:pt x="73" y="170"/>
                  </a:cubicBezTo>
                  <a:cubicBezTo>
                    <a:pt x="73" y="169"/>
                    <a:pt x="75" y="168"/>
                    <a:pt x="74" y="167"/>
                  </a:cubicBezTo>
                  <a:cubicBezTo>
                    <a:pt x="73" y="168"/>
                    <a:pt x="73" y="169"/>
                    <a:pt x="72" y="169"/>
                  </a:cubicBezTo>
                  <a:close/>
                  <a:moveTo>
                    <a:pt x="74" y="170"/>
                  </a:moveTo>
                  <a:cubicBezTo>
                    <a:pt x="75" y="170"/>
                    <a:pt x="76" y="169"/>
                    <a:pt x="76" y="168"/>
                  </a:cubicBezTo>
                  <a:cubicBezTo>
                    <a:pt x="75" y="169"/>
                    <a:pt x="74" y="170"/>
                    <a:pt x="74" y="170"/>
                  </a:cubicBezTo>
                  <a:close/>
                  <a:moveTo>
                    <a:pt x="88" y="184"/>
                  </a:moveTo>
                  <a:cubicBezTo>
                    <a:pt x="89" y="185"/>
                    <a:pt x="89" y="185"/>
                    <a:pt x="89" y="185"/>
                  </a:cubicBezTo>
                  <a:cubicBezTo>
                    <a:pt x="90" y="184"/>
                    <a:pt x="90" y="184"/>
                    <a:pt x="90" y="183"/>
                  </a:cubicBezTo>
                  <a:cubicBezTo>
                    <a:pt x="90" y="183"/>
                    <a:pt x="89" y="184"/>
                    <a:pt x="88" y="184"/>
                  </a:cubicBezTo>
                  <a:close/>
                  <a:moveTo>
                    <a:pt x="71" y="168"/>
                  </a:moveTo>
                  <a:cubicBezTo>
                    <a:pt x="71" y="168"/>
                    <a:pt x="71" y="167"/>
                    <a:pt x="71" y="167"/>
                  </a:cubicBezTo>
                  <a:cubicBezTo>
                    <a:pt x="71" y="167"/>
                    <a:pt x="71" y="168"/>
                    <a:pt x="71" y="168"/>
                  </a:cubicBezTo>
                  <a:close/>
                  <a:moveTo>
                    <a:pt x="89" y="187"/>
                  </a:moveTo>
                  <a:cubicBezTo>
                    <a:pt x="90" y="188"/>
                    <a:pt x="90" y="187"/>
                    <a:pt x="90" y="187"/>
                  </a:cubicBezTo>
                  <a:cubicBezTo>
                    <a:pt x="91" y="187"/>
                    <a:pt x="91" y="186"/>
                    <a:pt x="91" y="186"/>
                  </a:cubicBezTo>
                  <a:cubicBezTo>
                    <a:pt x="90" y="186"/>
                    <a:pt x="90" y="187"/>
                    <a:pt x="89" y="186"/>
                  </a:cubicBezTo>
                  <a:cubicBezTo>
                    <a:pt x="89" y="186"/>
                    <a:pt x="90" y="187"/>
                    <a:pt x="89" y="187"/>
                  </a:cubicBezTo>
                  <a:close/>
                  <a:moveTo>
                    <a:pt x="84" y="182"/>
                  </a:moveTo>
                  <a:cubicBezTo>
                    <a:pt x="84" y="182"/>
                    <a:pt x="85" y="180"/>
                    <a:pt x="84" y="180"/>
                  </a:cubicBezTo>
                  <a:cubicBezTo>
                    <a:pt x="84" y="181"/>
                    <a:pt x="83" y="181"/>
                    <a:pt x="84" y="182"/>
                  </a:cubicBezTo>
                  <a:close/>
                  <a:moveTo>
                    <a:pt x="72" y="173"/>
                  </a:moveTo>
                  <a:cubicBezTo>
                    <a:pt x="72" y="173"/>
                    <a:pt x="73" y="173"/>
                    <a:pt x="73" y="173"/>
                  </a:cubicBezTo>
                  <a:cubicBezTo>
                    <a:pt x="73" y="173"/>
                    <a:pt x="73" y="173"/>
                    <a:pt x="73" y="172"/>
                  </a:cubicBezTo>
                  <a:cubicBezTo>
                    <a:pt x="72" y="172"/>
                    <a:pt x="75" y="172"/>
                    <a:pt x="74" y="171"/>
                  </a:cubicBezTo>
                  <a:cubicBezTo>
                    <a:pt x="73" y="171"/>
                    <a:pt x="73" y="172"/>
                    <a:pt x="72" y="173"/>
                  </a:cubicBezTo>
                  <a:close/>
                  <a:moveTo>
                    <a:pt x="97" y="197"/>
                  </a:moveTo>
                  <a:cubicBezTo>
                    <a:pt x="98" y="196"/>
                    <a:pt x="99" y="195"/>
                    <a:pt x="99" y="194"/>
                  </a:cubicBezTo>
                  <a:cubicBezTo>
                    <a:pt x="99" y="195"/>
                    <a:pt x="97" y="195"/>
                    <a:pt x="97" y="197"/>
                  </a:cubicBezTo>
                  <a:close/>
                  <a:moveTo>
                    <a:pt x="69" y="174"/>
                  </a:moveTo>
                  <a:cubicBezTo>
                    <a:pt x="70" y="173"/>
                    <a:pt x="71" y="172"/>
                    <a:pt x="72" y="171"/>
                  </a:cubicBezTo>
                  <a:cubicBezTo>
                    <a:pt x="72" y="170"/>
                    <a:pt x="72" y="170"/>
                    <a:pt x="72" y="170"/>
                  </a:cubicBezTo>
                  <a:cubicBezTo>
                    <a:pt x="71" y="172"/>
                    <a:pt x="69" y="172"/>
                    <a:pt x="69" y="174"/>
                  </a:cubicBezTo>
                  <a:close/>
                  <a:moveTo>
                    <a:pt x="91" y="189"/>
                  </a:moveTo>
                  <a:cubicBezTo>
                    <a:pt x="91" y="189"/>
                    <a:pt x="92" y="189"/>
                    <a:pt x="91" y="188"/>
                  </a:cubicBezTo>
                  <a:cubicBezTo>
                    <a:pt x="91" y="189"/>
                    <a:pt x="90" y="189"/>
                    <a:pt x="91" y="189"/>
                  </a:cubicBezTo>
                  <a:close/>
                  <a:moveTo>
                    <a:pt x="69" y="171"/>
                  </a:moveTo>
                  <a:cubicBezTo>
                    <a:pt x="69" y="170"/>
                    <a:pt x="70" y="169"/>
                    <a:pt x="70" y="169"/>
                  </a:cubicBezTo>
                  <a:cubicBezTo>
                    <a:pt x="69" y="169"/>
                    <a:pt x="68" y="170"/>
                    <a:pt x="69" y="171"/>
                  </a:cubicBezTo>
                  <a:close/>
                  <a:moveTo>
                    <a:pt x="67" y="172"/>
                  </a:moveTo>
                  <a:cubicBezTo>
                    <a:pt x="68" y="173"/>
                    <a:pt x="68" y="172"/>
                    <a:pt x="68" y="171"/>
                  </a:cubicBezTo>
                  <a:lnTo>
                    <a:pt x="67" y="172"/>
                  </a:lnTo>
                  <a:close/>
                  <a:moveTo>
                    <a:pt x="96" y="198"/>
                  </a:moveTo>
                  <a:cubicBezTo>
                    <a:pt x="97" y="198"/>
                    <a:pt x="97" y="197"/>
                    <a:pt x="97" y="197"/>
                  </a:cubicBezTo>
                  <a:cubicBezTo>
                    <a:pt x="96" y="197"/>
                    <a:pt x="96" y="198"/>
                    <a:pt x="96" y="198"/>
                  </a:cubicBezTo>
                  <a:close/>
                  <a:moveTo>
                    <a:pt x="75" y="181"/>
                  </a:moveTo>
                  <a:cubicBezTo>
                    <a:pt x="76" y="181"/>
                    <a:pt x="77" y="180"/>
                    <a:pt x="76" y="180"/>
                  </a:cubicBezTo>
                  <a:cubicBezTo>
                    <a:pt x="76" y="180"/>
                    <a:pt x="75" y="181"/>
                    <a:pt x="75" y="181"/>
                  </a:cubicBezTo>
                  <a:close/>
                  <a:moveTo>
                    <a:pt x="90" y="195"/>
                  </a:moveTo>
                  <a:cubicBezTo>
                    <a:pt x="91" y="196"/>
                    <a:pt x="91" y="194"/>
                    <a:pt x="92" y="194"/>
                  </a:cubicBezTo>
                  <a:cubicBezTo>
                    <a:pt x="92" y="194"/>
                    <a:pt x="92" y="194"/>
                    <a:pt x="91" y="193"/>
                  </a:cubicBezTo>
                  <a:cubicBezTo>
                    <a:pt x="91" y="194"/>
                    <a:pt x="91" y="195"/>
                    <a:pt x="90" y="195"/>
                  </a:cubicBezTo>
                  <a:close/>
                  <a:moveTo>
                    <a:pt x="65" y="173"/>
                  </a:moveTo>
                  <a:cubicBezTo>
                    <a:pt x="66" y="173"/>
                    <a:pt x="66" y="172"/>
                    <a:pt x="66" y="172"/>
                  </a:cubicBezTo>
                  <a:cubicBezTo>
                    <a:pt x="66" y="172"/>
                    <a:pt x="65" y="173"/>
                    <a:pt x="65" y="173"/>
                  </a:cubicBezTo>
                  <a:close/>
                  <a:moveTo>
                    <a:pt x="67" y="176"/>
                  </a:moveTo>
                  <a:cubicBezTo>
                    <a:pt x="68" y="177"/>
                    <a:pt x="69" y="175"/>
                    <a:pt x="68" y="175"/>
                  </a:cubicBezTo>
                  <a:cubicBezTo>
                    <a:pt x="68" y="176"/>
                    <a:pt x="67" y="176"/>
                    <a:pt x="67" y="176"/>
                  </a:cubicBezTo>
                  <a:close/>
                  <a:moveTo>
                    <a:pt x="70" y="178"/>
                  </a:moveTo>
                  <a:cubicBezTo>
                    <a:pt x="70" y="179"/>
                    <a:pt x="70" y="178"/>
                    <a:pt x="70" y="177"/>
                  </a:cubicBezTo>
                  <a:cubicBezTo>
                    <a:pt x="70" y="177"/>
                    <a:pt x="70" y="178"/>
                    <a:pt x="70" y="178"/>
                  </a:cubicBezTo>
                  <a:close/>
                  <a:moveTo>
                    <a:pt x="88" y="196"/>
                  </a:moveTo>
                  <a:cubicBezTo>
                    <a:pt x="89" y="196"/>
                    <a:pt x="90" y="195"/>
                    <a:pt x="89" y="194"/>
                  </a:cubicBezTo>
                  <a:cubicBezTo>
                    <a:pt x="89" y="196"/>
                    <a:pt x="87" y="195"/>
                    <a:pt x="88" y="196"/>
                  </a:cubicBezTo>
                  <a:close/>
                  <a:moveTo>
                    <a:pt x="63" y="174"/>
                  </a:moveTo>
                  <a:cubicBezTo>
                    <a:pt x="63" y="174"/>
                    <a:pt x="63" y="174"/>
                    <a:pt x="63" y="174"/>
                  </a:cubicBezTo>
                  <a:cubicBezTo>
                    <a:pt x="64" y="174"/>
                    <a:pt x="64" y="173"/>
                    <a:pt x="64" y="172"/>
                  </a:cubicBezTo>
                  <a:cubicBezTo>
                    <a:pt x="64" y="172"/>
                    <a:pt x="64" y="173"/>
                    <a:pt x="63" y="174"/>
                  </a:cubicBezTo>
                  <a:close/>
                  <a:moveTo>
                    <a:pt x="87" y="195"/>
                  </a:moveTo>
                  <a:cubicBezTo>
                    <a:pt x="87" y="194"/>
                    <a:pt x="87" y="194"/>
                    <a:pt x="88" y="194"/>
                  </a:cubicBezTo>
                  <a:cubicBezTo>
                    <a:pt x="87" y="193"/>
                    <a:pt x="87" y="193"/>
                    <a:pt x="87" y="193"/>
                  </a:cubicBezTo>
                  <a:cubicBezTo>
                    <a:pt x="87" y="194"/>
                    <a:pt x="86" y="194"/>
                    <a:pt x="87" y="195"/>
                  </a:cubicBezTo>
                  <a:close/>
                  <a:moveTo>
                    <a:pt x="89" y="196"/>
                  </a:moveTo>
                  <a:cubicBezTo>
                    <a:pt x="89" y="196"/>
                    <a:pt x="90" y="197"/>
                    <a:pt x="90" y="197"/>
                  </a:cubicBezTo>
                  <a:cubicBezTo>
                    <a:pt x="90" y="196"/>
                    <a:pt x="90" y="196"/>
                    <a:pt x="89" y="196"/>
                  </a:cubicBezTo>
                  <a:close/>
                  <a:moveTo>
                    <a:pt x="70" y="180"/>
                  </a:moveTo>
                  <a:cubicBezTo>
                    <a:pt x="70" y="180"/>
                    <a:pt x="70" y="180"/>
                    <a:pt x="70" y="179"/>
                  </a:cubicBezTo>
                  <a:cubicBezTo>
                    <a:pt x="70" y="179"/>
                    <a:pt x="69" y="179"/>
                    <a:pt x="69" y="180"/>
                  </a:cubicBezTo>
                  <a:cubicBezTo>
                    <a:pt x="69" y="180"/>
                    <a:pt x="69" y="180"/>
                    <a:pt x="70" y="180"/>
                  </a:cubicBezTo>
                  <a:close/>
                  <a:moveTo>
                    <a:pt x="63" y="175"/>
                  </a:moveTo>
                  <a:cubicBezTo>
                    <a:pt x="62" y="175"/>
                    <a:pt x="61" y="176"/>
                    <a:pt x="61" y="177"/>
                  </a:cubicBezTo>
                  <a:cubicBezTo>
                    <a:pt x="62" y="177"/>
                    <a:pt x="63" y="175"/>
                    <a:pt x="63" y="174"/>
                  </a:cubicBezTo>
                  <a:cubicBezTo>
                    <a:pt x="63" y="174"/>
                    <a:pt x="63" y="175"/>
                    <a:pt x="63" y="175"/>
                  </a:cubicBezTo>
                  <a:close/>
                  <a:moveTo>
                    <a:pt x="88" y="201"/>
                  </a:moveTo>
                  <a:cubicBezTo>
                    <a:pt x="88" y="202"/>
                    <a:pt x="88" y="202"/>
                    <a:pt x="89" y="202"/>
                  </a:cubicBezTo>
                  <a:cubicBezTo>
                    <a:pt x="89" y="201"/>
                    <a:pt x="89" y="201"/>
                    <a:pt x="90" y="200"/>
                  </a:cubicBezTo>
                  <a:cubicBezTo>
                    <a:pt x="90" y="200"/>
                    <a:pt x="90" y="200"/>
                    <a:pt x="90" y="199"/>
                  </a:cubicBezTo>
                  <a:cubicBezTo>
                    <a:pt x="90" y="199"/>
                    <a:pt x="90" y="199"/>
                    <a:pt x="90" y="199"/>
                  </a:cubicBezTo>
                  <a:cubicBezTo>
                    <a:pt x="89" y="200"/>
                    <a:pt x="89" y="201"/>
                    <a:pt x="88" y="201"/>
                  </a:cubicBezTo>
                  <a:close/>
                  <a:moveTo>
                    <a:pt x="92" y="203"/>
                  </a:moveTo>
                  <a:cubicBezTo>
                    <a:pt x="92" y="203"/>
                    <a:pt x="93" y="202"/>
                    <a:pt x="93" y="202"/>
                  </a:cubicBezTo>
                  <a:cubicBezTo>
                    <a:pt x="92" y="202"/>
                    <a:pt x="92" y="202"/>
                    <a:pt x="92" y="203"/>
                  </a:cubicBezTo>
                  <a:close/>
                  <a:moveTo>
                    <a:pt x="62" y="177"/>
                  </a:moveTo>
                  <a:cubicBezTo>
                    <a:pt x="62" y="177"/>
                    <a:pt x="63" y="177"/>
                    <a:pt x="63" y="176"/>
                  </a:cubicBezTo>
                  <a:cubicBezTo>
                    <a:pt x="62" y="176"/>
                    <a:pt x="62" y="177"/>
                    <a:pt x="62" y="177"/>
                  </a:cubicBezTo>
                  <a:close/>
                  <a:moveTo>
                    <a:pt x="62" y="177"/>
                  </a:moveTo>
                  <a:cubicBezTo>
                    <a:pt x="62" y="178"/>
                    <a:pt x="63" y="178"/>
                    <a:pt x="63" y="178"/>
                  </a:cubicBezTo>
                  <a:cubicBezTo>
                    <a:pt x="63" y="177"/>
                    <a:pt x="63" y="177"/>
                    <a:pt x="62" y="177"/>
                  </a:cubicBezTo>
                  <a:close/>
                  <a:moveTo>
                    <a:pt x="90" y="205"/>
                  </a:moveTo>
                  <a:cubicBezTo>
                    <a:pt x="90" y="205"/>
                    <a:pt x="92" y="204"/>
                    <a:pt x="91" y="203"/>
                  </a:cubicBezTo>
                  <a:cubicBezTo>
                    <a:pt x="91" y="203"/>
                    <a:pt x="90" y="204"/>
                    <a:pt x="90" y="205"/>
                  </a:cubicBezTo>
                  <a:close/>
                  <a:moveTo>
                    <a:pt x="89" y="203"/>
                  </a:moveTo>
                  <a:cubicBezTo>
                    <a:pt x="90" y="204"/>
                    <a:pt x="91" y="202"/>
                    <a:pt x="90" y="202"/>
                  </a:cubicBezTo>
                  <a:cubicBezTo>
                    <a:pt x="90" y="203"/>
                    <a:pt x="90" y="203"/>
                    <a:pt x="89" y="203"/>
                  </a:cubicBezTo>
                  <a:close/>
                  <a:moveTo>
                    <a:pt x="78" y="193"/>
                  </a:moveTo>
                  <a:cubicBezTo>
                    <a:pt x="76" y="194"/>
                    <a:pt x="79" y="195"/>
                    <a:pt x="78" y="196"/>
                  </a:cubicBezTo>
                  <a:cubicBezTo>
                    <a:pt x="79" y="196"/>
                    <a:pt x="80" y="194"/>
                    <a:pt x="80" y="194"/>
                  </a:cubicBezTo>
                  <a:cubicBezTo>
                    <a:pt x="79" y="195"/>
                    <a:pt x="78" y="194"/>
                    <a:pt x="78" y="193"/>
                  </a:cubicBezTo>
                  <a:close/>
                  <a:moveTo>
                    <a:pt x="70" y="188"/>
                  </a:moveTo>
                  <a:cubicBezTo>
                    <a:pt x="69" y="188"/>
                    <a:pt x="70" y="188"/>
                    <a:pt x="69" y="188"/>
                  </a:cubicBezTo>
                  <a:cubicBezTo>
                    <a:pt x="69" y="189"/>
                    <a:pt x="67" y="189"/>
                    <a:pt x="68" y="190"/>
                  </a:cubicBezTo>
                  <a:cubicBezTo>
                    <a:pt x="68" y="189"/>
                    <a:pt x="70" y="190"/>
                    <a:pt x="70" y="188"/>
                  </a:cubicBezTo>
                  <a:cubicBezTo>
                    <a:pt x="70" y="188"/>
                    <a:pt x="70" y="188"/>
                    <a:pt x="70" y="188"/>
                  </a:cubicBezTo>
                  <a:close/>
                  <a:moveTo>
                    <a:pt x="66" y="185"/>
                  </a:moveTo>
                  <a:cubicBezTo>
                    <a:pt x="65" y="185"/>
                    <a:pt x="65" y="185"/>
                    <a:pt x="66" y="186"/>
                  </a:cubicBezTo>
                  <a:cubicBezTo>
                    <a:pt x="66" y="185"/>
                    <a:pt x="66" y="184"/>
                    <a:pt x="66" y="185"/>
                  </a:cubicBezTo>
                  <a:close/>
                  <a:moveTo>
                    <a:pt x="79" y="199"/>
                  </a:moveTo>
                  <a:cubicBezTo>
                    <a:pt x="80" y="199"/>
                    <a:pt x="81" y="198"/>
                    <a:pt x="81" y="198"/>
                  </a:cubicBezTo>
                  <a:cubicBezTo>
                    <a:pt x="80" y="198"/>
                    <a:pt x="79" y="199"/>
                    <a:pt x="79" y="199"/>
                  </a:cubicBezTo>
                  <a:close/>
                  <a:moveTo>
                    <a:pt x="84" y="202"/>
                  </a:moveTo>
                  <a:cubicBezTo>
                    <a:pt x="85" y="202"/>
                    <a:pt x="85" y="201"/>
                    <a:pt x="85" y="201"/>
                  </a:cubicBezTo>
                  <a:cubicBezTo>
                    <a:pt x="84" y="201"/>
                    <a:pt x="84" y="202"/>
                    <a:pt x="84" y="202"/>
                  </a:cubicBezTo>
                  <a:close/>
                  <a:moveTo>
                    <a:pt x="58" y="182"/>
                  </a:moveTo>
                  <a:cubicBezTo>
                    <a:pt x="58" y="183"/>
                    <a:pt x="60" y="181"/>
                    <a:pt x="59" y="181"/>
                  </a:cubicBezTo>
                  <a:cubicBezTo>
                    <a:pt x="59" y="181"/>
                    <a:pt x="57" y="182"/>
                    <a:pt x="58" y="182"/>
                  </a:cubicBezTo>
                  <a:close/>
                  <a:moveTo>
                    <a:pt x="76" y="197"/>
                  </a:moveTo>
                  <a:cubicBezTo>
                    <a:pt x="77" y="198"/>
                    <a:pt x="78" y="196"/>
                    <a:pt x="77" y="197"/>
                  </a:cubicBezTo>
                  <a:cubicBezTo>
                    <a:pt x="77" y="197"/>
                    <a:pt x="76" y="197"/>
                    <a:pt x="76" y="197"/>
                  </a:cubicBezTo>
                  <a:close/>
                  <a:moveTo>
                    <a:pt x="68" y="191"/>
                  </a:moveTo>
                  <a:cubicBezTo>
                    <a:pt x="68" y="191"/>
                    <a:pt x="68" y="191"/>
                    <a:pt x="69" y="191"/>
                  </a:cubicBezTo>
                  <a:cubicBezTo>
                    <a:pt x="68" y="191"/>
                    <a:pt x="69" y="190"/>
                    <a:pt x="69" y="190"/>
                  </a:cubicBezTo>
                  <a:cubicBezTo>
                    <a:pt x="68" y="190"/>
                    <a:pt x="68" y="191"/>
                    <a:pt x="68" y="191"/>
                  </a:cubicBezTo>
                  <a:close/>
                  <a:moveTo>
                    <a:pt x="69" y="194"/>
                  </a:moveTo>
                  <a:cubicBezTo>
                    <a:pt x="70" y="195"/>
                    <a:pt x="70" y="194"/>
                    <a:pt x="71" y="194"/>
                  </a:cubicBezTo>
                  <a:cubicBezTo>
                    <a:pt x="70" y="193"/>
                    <a:pt x="71" y="193"/>
                    <a:pt x="70" y="193"/>
                  </a:cubicBezTo>
                  <a:cubicBezTo>
                    <a:pt x="70" y="193"/>
                    <a:pt x="70" y="194"/>
                    <a:pt x="69" y="194"/>
                  </a:cubicBezTo>
                  <a:close/>
                  <a:moveTo>
                    <a:pt x="64" y="195"/>
                  </a:moveTo>
                  <a:cubicBezTo>
                    <a:pt x="64" y="194"/>
                    <a:pt x="64" y="195"/>
                    <a:pt x="64" y="194"/>
                  </a:cubicBezTo>
                  <a:cubicBezTo>
                    <a:pt x="65" y="193"/>
                    <a:pt x="65" y="191"/>
                    <a:pt x="67" y="190"/>
                  </a:cubicBezTo>
                  <a:cubicBezTo>
                    <a:pt x="67" y="191"/>
                    <a:pt x="67" y="192"/>
                    <a:pt x="68" y="191"/>
                  </a:cubicBezTo>
                  <a:cubicBezTo>
                    <a:pt x="67" y="193"/>
                    <a:pt x="66" y="194"/>
                    <a:pt x="65" y="195"/>
                  </a:cubicBezTo>
                  <a:cubicBezTo>
                    <a:pt x="65" y="194"/>
                    <a:pt x="66" y="194"/>
                    <a:pt x="66" y="193"/>
                  </a:cubicBezTo>
                  <a:cubicBezTo>
                    <a:pt x="65" y="192"/>
                    <a:pt x="65" y="195"/>
                    <a:pt x="64" y="195"/>
                  </a:cubicBezTo>
                  <a:cubicBezTo>
                    <a:pt x="64" y="195"/>
                    <a:pt x="64" y="195"/>
                    <a:pt x="64" y="195"/>
                  </a:cubicBezTo>
                  <a:close/>
                  <a:moveTo>
                    <a:pt x="66" y="192"/>
                  </a:moveTo>
                  <a:cubicBezTo>
                    <a:pt x="66" y="192"/>
                    <a:pt x="68" y="192"/>
                    <a:pt x="67" y="191"/>
                  </a:cubicBezTo>
                  <a:cubicBezTo>
                    <a:pt x="67" y="192"/>
                    <a:pt x="66" y="192"/>
                    <a:pt x="66" y="192"/>
                  </a:cubicBezTo>
                  <a:close/>
                  <a:moveTo>
                    <a:pt x="68" y="196"/>
                  </a:moveTo>
                  <a:cubicBezTo>
                    <a:pt x="69" y="196"/>
                    <a:pt x="69" y="195"/>
                    <a:pt x="69" y="195"/>
                  </a:cubicBezTo>
                  <a:cubicBezTo>
                    <a:pt x="69" y="195"/>
                    <a:pt x="68" y="196"/>
                    <a:pt x="68" y="196"/>
                  </a:cubicBezTo>
                  <a:close/>
                  <a:moveTo>
                    <a:pt x="81" y="205"/>
                  </a:moveTo>
                  <a:cubicBezTo>
                    <a:pt x="81" y="206"/>
                    <a:pt x="80" y="206"/>
                    <a:pt x="80" y="207"/>
                  </a:cubicBezTo>
                  <a:cubicBezTo>
                    <a:pt x="81" y="207"/>
                    <a:pt x="81" y="206"/>
                    <a:pt x="81" y="205"/>
                  </a:cubicBezTo>
                  <a:close/>
                  <a:moveTo>
                    <a:pt x="85" y="210"/>
                  </a:moveTo>
                  <a:cubicBezTo>
                    <a:pt x="85" y="211"/>
                    <a:pt x="84" y="211"/>
                    <a:pt x="84" y="213"/>
                  </a:cubicBezTo>
                  <a:cubicBezTo>
                    <a:pt x="84" y="212"/>
                    <a:pt x="87" y="210"/>
                    <a:pt x="86" y="210"/>
                  </a:cubicBezTo>
                  <a:cubicBezTo>
                    <a:pt x="86" y="210"/>
                    <a:pt x="85" y="210"/>
                    <a:pt x="85" y="210"/>
                  </a:cubicBezTo>
                  <a:close/>
                  <a:moveTo>
                    <a:pt x="81" y="210"/>
                  </a:moveTo>
                  <a:cubicBezTo>
                    <a:pt x="82" y="210"/>
                    <a:pt x="83" y="209"/>
                    <a:pt x="83" y="207"/>
                  </a:cubicBezTo>
                  <a:cubicBezTo>
                    <a:pt x="82" y="208"/>
                    <a:pt x="81" y="209"/>
                    <a:pt x="81" y="210"/>
                  </a:cubicBezTo>
                  <a:close/>
                  <a:moveTo>
                    <a:pt x="67" y="196"/>
                  </a:moveTo>
                  <a:cubicBezTo>
                    <a:pt x="67" y="195"/>
                    <a:pt x="67" y="195"/>
                    <a:pt x="67" y="195"/>
                  </a:cubicBezTo>
                  <a:cubicBezTo>
                    <a:pt x="66" y="194"/>
                    <a:pt x="67" y="195"/>
                    <a:pt x="67" y="196"/>
                  </a:cubicBezTo>
                  <a:close/>
                  <a:moveTo>
                    <a:pt x="54" y="186"/>
                  </a:moveTo>
                  <a:cubicBezTo>
                    <a:pt x="55" y="186"/>
                    <a:pt x="55" y="186"/>
                    <a:pt x="55" y="186"/>
                  </a:cubicBezTo>
                  <a:cubicBezTo>
                    <a:pt x="55" y="186"/>
                    <a:pt x="55" y="187"/>
                    <a:pt x="55" y="187"/>
                  </a:cubicBezTo>
                  <a:cubicBezTo>
                    <a:pt x="56" y="186"/>
                    <a:pt x="55" y="186"/>
                    <a:pt x="55" y="186"/>
                  </a:cubicBezTo>
                  <a:cubicBezTo>
                    <a:pt x="55" y="185"/>
                    <a:pt x="55" y="186"/>
                    <a:pt x="54" y="186"/>
                  </a:cubicBezTo>
                  <a:cubicBezTo>
                    <a:pt x="54" y="186"/>
                    <a:pt x="54" y="186"/>
                    <a:pt x="54" y="186"/>
                  </a:cubicBezTo>
                  <a:close/>
                  <a:moveTo>
                    <a:pt x="63" y="194"/>
                  </a:moveTo>
                  <a:cubicBezTo>
                    <a:pt x="63" y="194"/>
                    <a:pt x="64" y="194"/>
                    <a:pt x="64" y="193"/>
                  </a:cubicBezTo>
                  <a:cubicBezTo>
                    <a:pt x="63" y="193"/>
                    <a:pt x="62" y="194"/>
                    <a:pt x="63" y="194"/>
                  </a:cubicBezTo>
                  <a:close/>
                  <a:moveTo>
                    <a:pt x="68" y="198"/>
                  </a:moveTo>
                  <a:cubicBezTo>
                    <a:pt x="68" y="197"/>
                    <a:pt x="68" y="197"/>
                    <a:pt x="68" y="197"/>
                  </a:cubicBezTo>
                  <a:cubicBezTo>
                    <a:pt x="68" y="197"/>
                    <a:pt x="67" y="198"/>
                    <a:pt x="68" y="198"/>
                  </a:cubicBezTo>
                  <a:close/>
                  <a:moveTo>
                    <a:pt x="68" y="200"/>
                  </a:moveTo>
                  <a:cubicBezTo>
                    <a:pt x="69" y="201"/>
                    <a:pt x="69" y="200"/>
                    <a:pt x="70" y="200"/>
                  </a:cubicBezTo>
                  <a:cubicBezTo>
                    <a:pt x="70" y="200"/>
                    <a:pt x="70" y="199"/>
                    <a:pt x="70" y="199"/>
                  </a:cubicBezTo>
                  <a:cubicBezTo>
                    <a:pt x="70" y="199"/>
                    <a:pt x="70" y="199"/>
                    <a:pt x="70" y="198"/>
                  </a:cubicBezTo>
                  <a:cubicBezTo>
                    <a:pt x="69" y="199"/>
                    <a:pt x="69" y="200"/>
                    <a:pt x="68" y="200"/>
                  </a:cubicBezTo>
                  <a:close/>
                  <a:moveTo>
                    <a:pt x="53" y="186"/>
                  </a:moveTo>
                  <a:cubicBezTo>
                    <a:pt x="53" y="185"/>
                    <a:pt x="54" y="185"/>
                    <a:pt x="53" y="184"/>
                  </a:cubicBezTo>
                  <a:cubicBezTo>
                    <a:pt x="53" y="184"/>
                    <a:pt x="53" y="185"/>
                    <a:pt x="53" y="186"/>
                  </a:cubicBezTo>
                  <a:close/>
                  <a:moveTo>
                    <a:pt x="66" y="197"/>
                  </a:moveTo>
                  <a:cubicBezTo>
                    <a:pt x="67" y="196"/>
                    <a:pt x="66" y="197"/>
                    <a:pt x="66" y="196"/>
                  </a:cubicBezTo>
                  <a:cubicBezTo>
                    <a:pt x="66" y="196"/>
                    <a:pt x="66" y="197"/>
                    <a:pt x="66" y="197"/>
                  </a:cubicBezTo>
                  <a:close/>
                  <a:moveTo>
                    <a:pt x="71" y="202"/>
                  </a:moveTo>
                  <a:cubicBezTo>
                    <a:pt x="71" y="202"/>
                    <a:pt x="72" y="202"/>
                    <a:pt x="72" y="201"/>
                  </a:cubicBezTo>
                  <a:cubicBezTo>
                    <a:pt x="71" y="201"/>
                    <a:pt x="70" y="202"/>
                    <a:pt x="71" y="202"/>
                  </a:cubicBezTo>
                  <a:close/>
                  <a:moveTo>
                    <a:pt x="60" y="193"/>
                  </a:moveTo>
                  <a:cubicBezTo>
                    <a:pt x="61" y="193"/>
                    <a:pt x="61" y="193"/>
                    <a:pt x="61" y="194"/>
                  </a:cubicBezTo>
                  <a:cubicBezTo>
                    <a:pt x="61" y="193"/>
                    <a:pt x="61" y="194"/>
                    <a:pt x="61" y="194"/>
                  </a:cubicBezTo>
                  <a:cubicBezTo>
                    <a:pt x="61" y="194"/>
                    <a:pt x="62" y="193"/>
                    <a:pt x="61" y="193"/>
                  </a:cubicBezTo>
                  <a:cubicBezTo>
                    <a:pt x="61" y="193"/>
                    <a:pt x="61" y="193"/>
                    <a:pt x="60" y="193"/>
                  </a:cubicBezTo>
                  <a:close/>
                  <a:moveTo>
                    <a:pt x="54" y="191"/>
                  </a:moveTo>
                  <a:cubicBezTo>
                    <a:pt x="55" y="191"/>
                    <a:pt x="56" y="190"/>
                    <a:pt x="56" y="189"/>
                  </a:cubicBezTo>
                  <a:cubicBezTo>
                    <a:pt x="55" y="189"/>
                    <a:pt x="54" y="190"/>
                    <a:pt x="54" y="191"/>
                  </a:cubicBezTo>
                  <a:close/>
                  <a:moveTo>
                    <a:pt x="76" y="210"/>
                  </a:moveTo>
                  <a:cubicBezTo>
                    <a:pt x="77" y="209"/>
                    <a:pt x="78" y="209"/>
                    <a:pt x="78" y="208"/>
                  </a:cubicBezTo>
                  <a:cubicBezTo>
                    <a:pt x="78" y="208"/>
                    <a:pt x="76" y="210"/>
                    <a:pt x="76" y="210"/>
                  </a:cubicBezTo>
                  <a:close/>
                  <a:moveTo>
                    <a:pt x="75" y="208"/>
                  </a:moveTo>
                  <a:cubicBezTo>
                    <a:pt x="75" y="208"/>
                    <a:pt x="75" y="208"/>
                    <a:pt x="75" y="208"/>
                  </a:cubicBezTo>
                  <a:cubicBezTo>
                    <a:pt x="75" y="208"/>
                    <a:pt x="75" y="207"/>
                    <a:pt x="75" y="207"/>
                  </a:cubicBezTo>
                  <a:cubicBezTo>
                    <a:pt x="75" y="207"/>
                    <a:pt x="75" y="207"/>
                    <a:pt x="75" y="207"/>
                  </a:cubicBezTo>
                  <a:cubicBezTo>
                    <a:pt x="74" y="207"/>
                    <a:pt x="75" y="207"/>
                    <a:pt x="74" y="208"/>
                  </a:cubicBezTo>
                  <a:lnTo>
                    <a:pt x="75" y="208"/>
                  </a:lnTo>
                  <a:close/>
                  <a:moveTo>
                    <a:pt x="74" y="206"/>
                  </a:moveTo>
                  <a:cubicBezTo>
                    <a:pt x="73" y="207"/>
                    <a:pt x="73" y="205"/>
                    <a:pt x="73" y="206"/>
                  </a:cubicBezTo>
                  <a:cubicBezTo>
                    <a:pt x="73" y="206"/>
                    <a:pt x="72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4" y="207"/>
                    <a:pt x="74" y="206"/>
                    <a:pt x="74" y="206"/>
                  </a:cubicBezTo>
                  <a:close/>
                  <a:moveTo>
                    <a:pt x="50" y="189"/>
                  </a:moveTo>
                  <a:cubicBezTo>
                    <a:pt x="51" y="190"/>
                    <a:pt x="52" y="189"/>
                    <a:pt x="51" y="188"/>
                  </a:cubicBezTo>
                  <a:cubicBezTo>
                    <a:pt x="51" y="189"/>
                    <a:pt x="51" y="189"/>
                    <a:pt x="50" y="189"/>
                  </a:cubicBezTo>
                  <a:close/>
                  <a:moveTo>
                    <a:pt x="53" y="192"/>
                  </a:moveTo>
                  <a:cubicBezTo>
                    <a:pt x="54" y="193"/>
                    <a:pt x="54" y="192"/>
                    <a:pt x="54" y="192"/>
                  </a:cubicBezTo>
                  <a:cubicBezTo>
                    <a:pt x="54" y="192"/>
                    <a:pt x="54" y="191"/>
                    <a:pt x="54" y="191"/>
                  </a:cubicBezTo>
                  <a:lnTo>
                    <a:pt x="53" y="192"/>
                  </a:lnTo>
                  <a:close/>
                  <a:moveTo>
                    <a:pt x="73" y="209"/>
                  </a:moveTo>
                  <a:cubicBezTo>
                    <a:pt x="73" y="209"/>
                    <a:pt x="73" y="210"/>
                    <a:pt x="73" y="209"/>
                  </a:cubicBezTo>
                  <a:cubicBezTo>
                    <a:pt x="73" y="209"/>
                    <a:pt x="74" y="210"/>
                    <a:pt x="74" y="209"/>
                  </a:cubicBezTo>
                  <a:cubicBezTo>
                    <a:pt x="74" y="209"/>
                    <a:pt x="74" y="208"/>
                    <a:pt x="74" y="208"/>
                  </a:cubicBezTo>
                  <a:cubicBezTo>
                    <a:pt x="73" y="209"/>
                    <a:pt x="73" y="208"/>
                    <a:pt x="73" y="208"/>
                  </a:cubicBezTo>
                  <a:cubicBezTo>
                    <a:pt x="73" y="208"/>
                    <a:pt x="73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lose/>
                  <a:moveTo>
                    <a:pt x="49" y="190"/>
                  </a:moveTo>
                  <a:cubicBezTo>
                    <a:pt x="49" y="190"/>
                    <a:pt x="50" y="189"/>
                    <a:pt x="50" y="189"/>
                  </a:cubicBezTo>
                  <a:cubicBezTo>
                    <a:pt x="50" y="189"/>
                    <a:pt x="49" y="190"/>
                    <a:pt x="49" y="190"/>
                  </a:cubicBezTo>
                  <a:close/>
                  <a:moveTo>
                    <a:pt x="52" y="194"/>
                  </a:moveTo>
                  <a:cubicBezTo>
                    <a:pt x="53" y="194"/>
                    <a:pt x="54" y="193"/>
                    <a:pt x="53" y="192"/>
                  </a:cubicBezTo>
                  <a:cubicBezTo>
                    <a:pt x="53" y="193"/>
                    <a:pt x="52" y="193"/>
                    <a:pt x="52" y="194"/>
                  </a:cubicBezTo>
                  <a:close/>
                  <a:moveTo>
                    <a:pt x="66" y="205"/>
                  </a:moveTo>
                  <a:cubicBezTo>
                    <a:pt x="66" y="205"/>
                    <a:pt x="67" y="204"/>
                    <a:pt x="67" y="204"/>
                  </a:cubicBezTo>
                  <a:cubicBezTo>
                    <a:pt x="67" y="204"/>
                    <a:pt x="67" y="204"/>
                    <a:pt x="67" y="204"/>
                  </a:cubicBezTo>
                  <a:cubicBezTo>
                    <a:pt x="67" y="204"/>
                    <a:pt x="66" y="205"/>
                    <a:pt x="66" y="205"/>
                  </a:cubicBezTo>
                  <a:close/>
                  <a:moveTo>
                    <a:pt x="58" y="198"/>
                  </a:moveTo>
                  <a:cubicBezTo>
                    <a:pt x="57" y="198"/>
                    <a:pt x="57" y="197"/>
                    <a:pt x="57" y="197"/>
                  </a:cubicBezTo>
                  <a:cubicBezTo>
                    <a:pt x="56" y="197"/>
                    <a:pt x="57" y="198"/>
                    <a:pt x="58" y="198"/>
                  </a:cubicBezTo>
                  <a:close/>
                  <a:moveTo>
                    <a:pt x="50" y="197"/>
                  </a:moveTo>
                  <a:cubicBezTo>
                    <a:pt x="51" y="196"/>
                    <a:pt x="51" y="195"/>
                    <a:pt x="52" y="195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51" y="195"/>
                    <a:pt x="50" y="196"/>
                    <a:pt x="50" y="197"/>
                  </a:cubicBezTo>
                  <a:close/>
                  <a:moveTo>
                    <a:pt x="79" y="218"/>
                  </a:moveTo>
                  <a:cubicBezTo>
                    <a:pt x="80" y="219"/>
                    <a:pt x="80" y="218"/>
                    <a:pt x="80" y="218"/>
                  </a:cubicBezTo>
                  <a:cubicBezTo>
                    <a:pt x="80" y="218"/>
                    <a:pt x="80" y="218"/>
                    <a:pt x="79" y="218"/>
                  </a:cubicBezTo>
                  <a:close/>
                  <a:moveTo>
                    <a:pt x="45" y="192"/>
                  </a:moveTo>
                  <a:cubicBezTo>
                    <a:pt x="45" y="192"/>
                    <a:pt x="47" y="192"/>
                    <a:pt x="46" y="191"/>
                  </a:cubicBezTo>
                  <a:cubicBezTo>
                    <a:pt x="46" y="192"/>
                    <a:pt x="45" y="191"/>
                    <a:pt x="45" y="192"/>
                  </a:cubicBezTo>
                  <a:close/>
                  <a:moveTo>
                    <a:pt x="42" y="196"/>
                  </a:moveTo>
                  <a:cubicBezTo>
                    <a:pt x="44" y="196"/>
                    <a:pt x="43" y="194"/>
                    <a:pt x="45" y="193"/>
                  </a:cubicBezTo>
                  <a:cubicBezTo>
                    <a:pt x="44" y="193"/>
                    <a:pt x="44" y="193"/>
                    <a:pt x="44" y="193"/>
                  </a:cubicBezTo>
                  <a:cubicBezTo>
                    <a:pt x="44" y="194"/>
                    <a:pt x="42" y="194"/>
                    <a:pt x="42" y="196"/>
                  </a:cubicBezTo>
                  <a:close/>
                  <a:moveTo>
                    <a:pt x="49" y="199"/>
                  </a:moveTo>
                  <a:cubicBezTo>
                    <a:pt x="49" y="198"/>
                    <a:pt x="50" y="198"/>
                    <a:pt x="49" y="197"/>
                  </a:cubicBezTo>
                  <a:cubicBezTo>
                    <a:pt x="49" y="198"/>
                    <a:pt x="48" y="198"/>
                    <a:pt x="49" y="199"/>
                  </a:cubicBezTo>
                  <a:close/>
                  <a:moveTo>
                    <a:pt x="67" y="214"/>
                  </a:moveTo>
                  <a:cubicBezTo>
                    <a:pt x="67" y="214"/>
                    <a:pt x="66" y="215"/>
                    <a:pt x="67" y="215"/>
                  </a:cubicBezTo>
                  <a:cubicBezTo>
                    <a:pt x="66" y="214"/>
                    <a:pt x="68" y="214"/>
                    <a:pt x="68" y="214"/>
                  </a:cubicBezTo>
                  <a:cubicBezTo>
                    <a:pt x="67" y="214"/>
                    <a:pt x="67" y="214"/>
                    <a:pt x="67" y="214"/>
                  </a:cubicBezTo>
                  <a:close/>
                  <a:moveTo>
                    <a:pt x="72" y="224"/>
                  </a:moveTo>
                  <a:cubicBezTo>
                    <a:pt x="72" y="224"/>
                    <a:pt x="74" y="222"/>
                    <a:pt x="74" y="221"/>
                  </a:cubicBezTo>
                  <a:cubicBezTo>
                    <a:pt x="74" y="222"/>
                    <a:pt x="72" y="224"/>
                    <a:pt x="72" y="224"/>
                  </a:cubicBezTo>
                  <a:close/>
                  <a:moveTo>
                    <a:pt x="59" y="212"/>
                  </a:moveTo>
                  <a:cubicBezTo>
                    <a:pt x="59" y="211"/>
                    <a:pt x="61" y="211"/>
                    <a:pt x="61" y="211"/>
                  </a:cubicBezTo>
                  <a:cubicBezTo>
                    <a:pt x="60" y="211"/>
                    <a:pt x="59" y="211"/>
                    <a:pt x="59" y="212"/>
                  </a:cubicBezTo>
                  <a:close/>
                  <a:moveTo>
                    <a:pt x="71" y="219"/>
                  </a:moveTo>
                  <a:cubicBezTo>
                    <a:pt x="71" y="219"/>
                    <a:pt x="70" y="219"/>
                    <a:pt x="70" y="218"/>
                  </a:cubicBezTo>
                  <a:cubicBezTo>
                    <a:pt x="70" y="219"/>
                    <a:pt x="70" y="219"/>
                    <a:pt x="71" y="219"/>
                  </a:cubicBezTo>
                  <a:close/>
                  <a:moveTo>
                    <a:pt x="41" y="197"/>
                  </a:moveTo>
                  <a:cubicBezTo>
                    <a:pt x="42" y="198"/>
                    <a:pt x="42" y="197"/>
                    <a:pt x="42" y="196"/>
                  </a:cubicBezTo>
                  <a:cubicBezTo>
                    <a:pt x="42" y="196"/>
                    <a:pt x="42" y="196"/>
                    <a:pt x="41" y="197"/>
                  </a:cubicBezTo>
                  <a:close/>
                  <a:moveTo>
                    <a:pt x="57" y="214"/>
                  </a:moveTo>
                  <a:cubicBezTo>
                    <a:pt x="57" y="214"/>
                    <a:pt x="57" y="214"/>
                    <a:pt x="57" y="215"/>
                  </a:cubicBezTo>
                  <a:cubicBezTo>
                    <a:pt x="58" y="214"/>
                    <a:pt x="58" y="214"/>
                    <a:pt x="58" y="213"/>
                  </a:cubicBezTo>
                  <a:cubicBezTo>
                    <a:pt x="58" y="214"/>
                    <a:pt x="58" y="214"/>
                    <a:pt x="57" y="214"/>
                  </a:cubicBezTo>
                  <a:close/>
                  <a:moveTo>
                    <a:pt x="62" y="219"/>
                  </a:moveTo>
                  <a:cubicBezTo>
                    <a:pt x="62" y="218"/>
                    <a:pt x="62" y="218"/>
                    <a:pt x="62" y="218"/>
                  </a:cubicBezTo>
                  <a:cubicBezTo>
                    <a:pt x="61" y="218"/>
                    <a:pt x="61" y="218"/>
                    <a:pt x="62" y="219"/>
                  </a:cubicBezTo>
                  <a:close/>
                  <a:moveTo>
                    <a:pt x="62" y="219"/>
                  </a:moveTo>
                  <a:cubicBezTo>
                    <a:pt x="62" y="220"/>
                    <a:pt x="63" y="220"/>
                    <a:pt x="63" y="220"/>
                  </a:cubicBezTo>
                  <a:cubicBezTo>
                    <a:pt x="63" y="220"/>
                    <a:pt x="62" y="219"/>
                    <a:pt x="62" y="219"/>
                  </a:cubicBezTo>
                  <a:close/>
                  <a:moveTo>
                    <a:pt x="43" y="206"/>
                  </a:moveTo>
                  <a:cubicBezTo>
                    <a:pt x="43" y="205"/>
                    <a:pt x="44" y="204"/>
                    <a:pt x="43" y="204"/>
                  </a:cubicBezTo>
                  <a:cubicBezTo>
                    <a:pt x="42" y="205"/>
                    <a:pt x="42" y="205"/>
                    <a:pt x="43" y="206"/>
                  </a:cubicBezTo>
                  <a:close/>
                  <a:moveTo>
                    <a:pt x="59" y="218"/>
                  </a:moveTo>
                  <a:cubicBezTo>
                    <a:pt x="60" y="219"/>
                    <a:pt x="60" y="218"/>
                    <a:pt x="60" y="217"/>
                  </a:cubicBezTo>
                  <a:cubicBezTo>
                    <a:pt x="60" y="217"/>
                    <a:pt x="59" y="218"/>
                    <a:pt x="59" y="218"/>
                  </a:cubicBezTo>
                  <a:close/>
                  <a:moveTo>
                    <a:pt x="57" y="218"/>
                  </a:moveTo>
                  <a:cubicBezTo>
                    <a:pt x="57" y="217"/>
                    <a:pt x="58" y="217"/>
                    <a:pt x="58" y="216"/>
                  </a:cubicBezTo>
                  <a:cubicBezTo>
                    <a:pt x="58" y="216"/>
                    <a:pt x="57" y="217"/>
                    <a:pt x="57" y="218"/>
                  </a:cubicBezTo>
                  <a:close/>
                  <a:moveTo>
                    <a:pt x="64" y="226"/>
                  </a:moveTo>
                  <a:cubicBezTo>
                    <a:pt x="65" y="225"/>
                    <a:pt x="66" y="225"/>
                    <a:pt x="66" y="224"/>
                  </a:cubicBezTo>
                  <a:cubicBezTo>
                    <a:pt x="66" y="224"/>
                    <a:pt x="66" y="224"/>
                    <a:pt x="66" y="223"/>
                  </a:cubicBezTo>
                  <a:cubicBezTo>
                    <a:pt x="65" y="224"/>
                    <a:pt x="64" y="225"/>
                    <a:pt x="64" y="226"/>
                  </a:cubicBezTo>
                  <a:close/>
                  <a:moveTo>
                    <a:pt x="49" y="214"/>
                  </a:moveTo>
                  <a:cubicBezTo>
                    <a:pt x="50" y="214"/>
                    <a:pt x="51" y="213"/>
                    <a:pt x="51" y="212"/>
                  </a:cubicBezTo>
                  <a:cubicBezTo>
                    <a:pt x="50" y="213"/>
                    <a:pt x="49" y="213"/>
                    <a:pt x="49" y="214"/>
                  </a:cubicBezTo>
                  <a:close/>
                  <a:moveTo>
                    <a:pt x="57" y="221"/>
                  </a:moveTo>
                  <a:cubicBezTo>
                    <a:pt x="58" y="220"/>
                    <a:pt x="59" y="220"/>
                    <a:pt x="59" y="219"/>
                  </a:cubicBezTo>
                  <a:cubicBezTo>
                    <a:pt x="58" y="219"/>
                    <a:pt x="56" y="220"/>
                    <a:pt x="57" y="221"/>
                  </a:cubicBezTo>
                  <a:close/>
                  <a:moveTo>
                    <a:pt x="41" y="208"/>
                  </a:moveTo>
                  <a:cubicBezTo>
                    <a:pt x="41" y="208"/>
                    <a:pt x="41" y="207"/>
                    <a:pt x="41" y="207"/>
                  </a:cubicBezTo>
                  <a:cubicBezTo>
                    <a:pt x="41" y="207"/>
                    <a:pt x="40" y="208"/>
                    <a:pt x="41" y="208"/>
                  </a:cubicBezTo>
                  <a:close/>
                  <a:moveTo>
                    <a:pt x="62" y="226"/>
                  </a:moveTo>
                  <a:cubicBezTo>
                    <a:pt x="62" y="225"/>
                    <a:pt x="63" y="225"/>
                    <a:pt x="62" y="224"/>
                  </a:cubicBezTo>
                  <a:cubicBezTo>
                    <a:pt x="62" y="225"/>
                    <a:pt x="61" y="225"/>
                    <a:pt x="62" y="226"/>
                  </a:cubicBezTo>
                  <a:close/>
                  <a:moveTo>
                    <a:pt x="53" y="219"/>
                  </a:moveTo>
                  <a:cubicBezTo>
                    <a:pt x="54" y="219"/>
                    <a:pt x="54" y="220"/>
                    <a:pt x="55" y="219"/>
                  </a:cubicBezTo>
                  <a:cubicBezTo>
                    <a:pt x="54" y="219"/>
                    <a:pt x="54" y="218"/>
                    <a:pt x="53" y="219"/>
                  </a:cubicBezTo>
                  <a:close/>
                  <a:moveTo>
                    <a:pt x="68" y="232"/>
                  </a:moveTo>
                  <a:cubicBezTo>
                    <a:pt x="69" y="233"/>
                    <a:pt x="70" y="231"/>
                    <a:pt x="69" y="231"/>
                  </a:cubicBezTo>
                  <a:cubicBezTo>
                    <a:pt x="69" y="231"/>
                    <a:pt x="69" y="232"/>
                    <a:pt x="68" y="232"/>
                  </a:cubicBezTo>
                  <a:close/>
                  <a:moveTo>
                    <a:pt x="55" y="224"/>
                  </a:moveTo>
                  <a:cubicBezTo>
                    <a:pt x="56" y="223"/>
                    <a:pt x="57" y="222"/>
                    <a:pt x="57" y="221"/>
                  </a:cubicBezTo>
                  <a:cubicBezTo>
                    <a:pt x="56" y="222"/>
                    <a:pt x="56" y="223"/>
                    <a:pt x="55" y="224"/>
                  </a:cubicBezTo>
                  <a:close/>
                  <a:moveTo>
                    <a:pt x="62" y="228"/>
                  </a:moveTo>
                  <a:cubicBezTo>
                    <a:pt x="63" y="228"/>
                    <a:pt x="63" y="228"/>
                    <a:pt x="64" y="228"/>
                  </a:cubicBezTo>
                  <a:cubicBezTo>
                    <a:pt x="63" y="227"/>
                    <a:pt x="64" y="227"/>
                    <a:pt x="63" y="226"/>
                  </a:cubicBezTo>
                  <a:cubicBezTo>
                    <a:pt x="63" y="227"/>
                    <a:pt x="62" y="228"/>
                    <a:pt x="62" y="228"/>
                  </a:cubicBezTo>
                  <a:close/>
                  <a:moveTo>
                    <a:pt x="53" y="220"/>
                  </a:moveTo>
                  <a:cubicBezTo>
                    <a:pt x="53" y="220"/>
                    <a:pt x="54" y="219"/>
                    <a:pt x="53" y="219"/>
                  </a:cubicBezTo>
                  <a:cubicBezTo>
                    <a:pt x="52" y="221"/>
                    <a:pt x="51" y="222"/>
                    <a:pt x="53" y="220"/>
                  </a:cubicBezTo>
                  <a:close/>
                  <a:moveTo>
                    <a:pt x="47" y="216"/>
                  </a:moveTo>
                  <a:cubicBezTo>
                    <a:pt x="47" y="217"/>
                    <a:pt x="46" y="217"/>
                    <a:pt x="47" y="218"/>
                  </a:cubicBezTo>
                  <a:cubicBezTo>
                    <a:pt x="47" y="217"/>
                    <a:pt x="47" y="217"/>
                    <a:pt x="48" y="217"/>
                  </a:cubicBezTo>
                  <a:cubicBezTo>
                    <a:pt x="48" y="216"/>
                    <a:pt x="48" y="216"/>
                    <a:pt x="47" y="216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7"/>
                    <a:pt x="59" y="228"/>
                  </a:cubicBezTo>
                  <a:cubicBezTo>
                    <a:pt x="59" y="227"/>
                    <a:pt x="60" y="227"/>
                    <a:pt x="60" y="226"/>
                  </a:cubicBezTo>
                  <a:cubicBezTo>
                    <a:pt x="60" y="227"/>
                    <a:pt x="59" y="226"/>
                    <a:pt x="59" y="227"/>
                  </a:cubicBezTo>
                  <a:close/>
                  <a:moveTo>
                    <a:pt x="57" y="227"/>
                  </a:moveTo>
                  <a:cubicBezTo>
                    <a:pt x="57" y="227"/>
                    <a:pt x="59" y="226"/>
                    <a:pt x="58" y="226"/>
                  </a:cubicBezTo>
                  <a:cubicBezTo>
                    <a:pt x="58" y="226"/>
                    <a:pt x="57" y="226"/>
                    <a:pt x="57" y="227"/>
                  </a:cubicBezTo>
                  <a:close/>
                  <a:moveTo>
                    <a:pt x="51" y="223"/>
                  </a:moveTo>
                  <a:cubicBezTo>
                    <a:pt x="51" y="222"/>
                    <a:pt x="52" y="222"/>
                    <a:pt x="52" y="221"/>
                  </a:cubicBezTo>
                  <a:cubicBezTo>
                    <a:pt x="51" y="222"/>
                    <a:pt x="51" y="222"/>
                    <a:pt x="51" y="223"/>
                  </a:cubicBezTo>
                  <a:close/>
                  <a:moveTo>
                    <a:pt x="33" y="211"/>
                  </a:moveTo>
                  <a:cubicBezTo>
                    <a:pt x="34" y="212"/>
                    <a:pt x="35" y="210"/>
                    <a:pt x="35" y="209"/>
                  </a:cubicBezTo>
                  <a:cubicBezTo>
                    <a:pt x="34" y="210"/>
                    <a:pt x="34" y="211"/>
                    <a:pt x="33" y="211"/>
                  </a:cubicBezTo>
                  <a:close/>
                  <a:moveTo>
                    <a:pt x="40" y="214"/>
                  </a:moveTo>
                  <a:cubicBezTo>
                    <a:pt x="40" y="214"/>
                    <a:pt x="41" y="214"/>
                    <a:pt x="40" y="213"/>
                  </a:cubicBezTo>
                  <a:cubicBezTo>
                    <a:pt x="40" y="213"/>
                    <a:pt x="39" y="214"/>
                    <a:pt x="40" y="214"/>
                  </a:cubicBezTo>
                  <a:close/>
                  <a:moveTo>
                    <a:pt x="35" y="215"/>
                  </a:moveTo>
                  <a:cubicBezTo>
                    <a:pt x="36" y="215"/>
                    <a:pt x="37" y="214"/>
                    <a:pt x="37" y="213"/>
                  </a:cubicBezTo>
                  <a:cubicBezTo>
                    <a:pt x="36" y="214"/>
                    <a:pt x="35" y="215"/>
                    <a:pt x="35" y="215"/>
                  </a:cubicBezTo>
                  <a:close/>
                  <a:moveTo>
                    <a:pt x="48" y="223"/>
                  </a:moveTo>
                  <a:cubicBezTo>
                    <a:pt x="49" y="223"/>
                    <a:pt x="49" y="222"/>
                    <a:pt x="48" y="222"/>
                  </a:cubicBezTo>
                  <a:cubicBezTo>
                    <a:pt x="48" y="222"/>
                    <a:pt x="48" y="223"/>
                    <a:pt x="48" y="223"/>
                  </a:cubicBezTo>
                  <a:close/>
                  <a:moveTo>
                    <a:pt x="38" y="217"/>
                  </a:moveTo>
                  <a:cubicBezTo>
                    <a:pt x="38" y="217"/>
                    <a:pt x="39" y="216"/>
                    <a:pt x="39" y="215"/>
                  </a:cubicBezTo>
                  <a:lnTo>
                    <a:pt x="38" y="217"/>
                  </a:lnTo>
                  <a:close/>
                  <a:moveTo>
                    <a:pt x="43" y="223"/>
                  </a:moveTo>
                  <a:cubicBezTo>
                    <a:pt x="43" y="223"/>
                    <a:pt x="45" y="222"/>
                    <a:pt x="44" y="221"/>
                  </a:cubicBezTo>
                  <a:cubicBezTo>
                    <a:pt x="44" y="222"/>
                    <a:pt x="42" y="223"/>
                    <a:pt x="43" y="223"/>
                  </a:cubicBezTo>
                  <a:close/>
                  <a:moveTo>
                    <a:pt x="62" y="237"/>
                  </a:moveTo>
                  <a:cubicBezTo>
                    <a:pt x="62" y="237"/>
                    <a:pt x="63" y="236"/>
                    <a:pt x="62" y="235"/>
                  </a:cubicBezTo>
                  <a:cubicBezTo>
                    <a:pt x="62" y="236"/>
                    <a:pt x="61" y="237"/>
                    <a:pt x="62" y="237"/>
                  </a:cubicBezTo>
                  <a:close/>
                  <a:moveTo>
                    <a:pt x="30" y="213"/>
                  </a:moveTo>
                  <a:cubicBezTo>
                    <a:pt x="30" y="212"/>
                    <a:pt x="31" y="212"/>
                    <a:pt x="30" y="211"/>
                  </a:cubicBezTo>
                  <a:cubicBezTo>
                    <a:pt x="30" y="212"/>
                    <a:pt x="29" y="212"/>
                    <a:pt x="30" y="213"/>
                  </a:cubicBezTo>
                  <a:close/>
                  <a:moveTo>
                    <a:pt x="49" y="228"/>
                  </a:moveTo>
                  <a:cubicBezTo>
                    <a:pt x="50" y="229"/>
                    <a:pt x="50" y="227"/>
                    <a:pt x="50" y="228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0" y="228"/>
                    <a:pt x="49" y="227"/>
                    <a:pt x="49" y="228"/>
                  </a:cubicBezTo>
                  <a:close/>
                  <a:moveTo>
                    <a:pt x="44" y="225"/>
                  </a:moveTo>
                  <a:cubicBezTo>
                    <a:pt x="44" y="224"/>
                    <a:pt x="45" y="224"/>
                    <a:pt x="44" y="223"/>
                  </a:cubicBezTo>
                  <a:cubicBezTo>
                    <a:pt x="44" y="224"/>
                    <a:pt x="44" y="224"/>
                    <a:pt x="44" y="225"/>
                  </a:cubicBezTo>
                  <a:close/>
                  <a:moveTo>
                    <a:pt x="64" y="238"/>
                  </a:moveTo>
                  <a:cubicBezTo>
                    <a:pt x="63" y="238"/>
                    <a:pt x="63" y="239"/>
                    <a:pt x="63" y="239"/>
                  </a:cubicBezTo>
                  <a:cubicBezTo>
                    <a:pt x="64" y="239"/>
                    <a:pt x="64" y="239"/>
                    <a:pt x="64" y="238"/>
                  </a:cubicBezTo>
                  <a:close/>
                  <a:moveTo>
                    <a:pt x="29" y="217"/>
                  </a:moveTo>
                  <a:cubicBezTo>
                    <a:pt x="30" y="217"/>
                    <a:pt x="30" y="216"/>
                    <a:pt x="30" y="215"/>
                  </a:cubicBezTo>
                  <a:cubicBezTo>
                    <a:pt x="30" y="216"/>
                    <a:pt x="29" y="216"/>
                    <a:pt x="29" y="217"/>
                  </a:cubicBezTo>
                  <a:close/>
                  <a:moveTo>
                    <a:pt x="55" y="237"/>
                  </a:moveTo>
                  <a:cubicBezTo>
                    <a:pt x="55" y="236"/>
                    <a:pt x="56" y="236"/>
                    <a:pt x="56" y="235"/>
                  </a:cubicBezTo>
                  <a:cubicBezTo>
                    <a:pt x="55" y="235"/>
                    <a:pt x="55" y="236"/>
                    <a:pt x="55" y="237"/>
                  </a:cubicBezTo>
                  <a:close/>
                  <a:moveTo>
                    <a:pt x="47" y="231"/>
                  </a:moveTo>
                  <a:cubicBezTo>
                    <a:pt x="47" y="232"/>
                    <a:pt x="48" y="230"/>
                    <a:pt x="48" y="230"/>
                  </a:cubicBezTo>
                  <a:cubicBezTo>
                    <a:pt x="47" y="230"/>
                    <a:pt x="47" y="230"/>
                    <a:pt x="47" y="231"/>
                  </a:cubicBezTo>
                  <a:close/>
                  <a:moveTo>
                    <a:pt x="61" y="240"/>
                  </a:moveTo>
                  <a:cubicBezTo>
                    <a:pt x="62" y="240"/>
                    <a:pt x="61" y="240"/>
                    <a:pt x="61" y="239"/>
                  </a:cubicBezTo>
                  <a:cubicBezTo>
                    <a:pt x="61" y="240"/>
                    <a:pt x="61" y="240"/>
                    <a:pt x="61" y="240"/>
                  </a:cubicBezTo>
                  <a:close/>
                  <a:moveTo>
                    <a:pt x="34" y="223"/>
                  </a:moveTo>
                  <a:cubicBezTo>
                    <a:pt x="34" y="222"/>
                    <a:pt x="35" y="222"/>
                    <a:pt x="35" y="221"/>
                  </a:cubicBezTo>
                  <a:cubicBezTo>
                    <a:pt x="34" y="221"/>
                    <a:pt x="33" y="222"/>
                    <a:pt x="34" y="223"/>
                  </a:cubicBezTo>
                  <a:close/>
                  <a:moveTo>
                    <a:pt x="26" y="217"/>
                  </a:moveTo>
                  <a:cubicBezTo>
                    <a:pt x="26" y="217"/>
                    <a:pt x="27" y="217"/>
                    <a:pt x="26" y="216"/>
                  </a:cubicBezTo>
                  <a:cubicBezTo>
                    <a:pt x="26" y="217"/>
                    <a:pt x="26" y="217"/>
                    <a:pt x="26" y="217"/>
                  </a:cubicBezTo>
                  <a:close/>
                  <a:moveTo>
                    <a:pt x="32" y="222"/>
                  </a:moveTo>
                  <a:cubicBezTo>
                    <a:pt x="33" y="222"/>
                    <a:pt x="33" y="222"/>
                    <a:pt x="33" y="221"/>
                  </a:cubicBezTo>
                  <a:cubicBezTo>
                    <a:pt x="32" y="221"/>
                    <a:pt x="32" y="222"/>
                    <a:pt x="32" y="222"/>
                  </a:cubicBezTo>
                  <a:close/>
                  <a:moveTo>
                    <a:pt x="27" y="218"/>
                  </a:moveTo>
                  <a:cubicBezTo>
                    <a:pt x="27" y="219"/>
                    <a:pt x="26" y="220"/>
                    <a:pt x="27" y="221"/>
                  </a:cubicBezTo>
                  <a:cubicBezTo>
                    <a:pt x="27" y="220"/>
                    <a:pt x="27" y="220"/>
                    <a:pt x="28" y="219"/>
                  </a:cubicBezTo>
                  <a:cubicBezTo>
                    <a:pt x="28" y="219"/>
                    <a:pt x="28" y="218"/>
                    <a:pt x="27" y="218"/>
                  </a:cubicBezTo>
                  <a:close/>
                  <a:moveTo>
                    <a:pt x="32" y="225"/>
                  </a:moveTo>
                  <a:cubicBezTo>
                    <a:pt x="33" y="224"/>
                    <a:pt x="33" y="224"/>
                    <a:pt x="34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2" y="223"/>
                    <a:pt x="32" y="224"/>
                    <a:pt x="32" y="225"/>
                  </a:cubicBezTo>
                  <a:close/>
                  <a:moveTo>
                    <a:pt x="23" y="221"/>
                  </a:moveTo>
                  <a:cubicBezTo>
                    <a:pt x="24" y="220"/>
                    <a:pt x="25" y="219"/>
                    <a:pt x="26" y="217"/>
                  </a:cubicBezTo>
                  <a:cubicBezTo>
                    <a:pt x="25" y="219"/>
                    <a:pt x="24" y="220"/>
                    <a:pt x="23" y="221"/>
                  </a:cubicBezTo>
                  <a:close/>
                  <a:moveTo>
                    <a:pt x="57" y="242"/>
                  </a:moveTo>
                  <a:cubicBezTo>
                    <a:pt x="58" y="243"/>
                    <a:pt x="58" y="243"/>
                    <a:pt x="58" y="243"/>
                  </a:cubicBezTo>
                  <a:cubicBezTo>
                    <a:pt x="59" y="243"/>
                    <a:pt x="58" y="242"/>
                    <a:pt x="58" y="241"/>
                  </a:cubicBezTo>
                  <a:lnTo>
                    <a:pt x="57" y="242"/>
                  </a:lnTo>
                  <a:close/>
                  <a:moveTo>
                    <a:pt x="25" y="220"/>
                  </a:moveTo>
                  <a:cubicBezTo>
                    <a:pt x="26" y="220"/>
                    <a:pt x="26" y="219"/>
                    <a:pt x="26" y="218"/>
                  </a:cubicBezTo>
                  <a:cubicBezTo>
                    <a:pt x="26" y="218"/>
                    <a:pt x="25" y="219"/>
                    <a:pt x="25" y="220"/>
                  </a:cubicBezTo>
                  <a:close/>
                  <a:moveTo>
                    <a:pt x="44" y="234"/>
                  </a:moveTo>
                  <a:cubicBezTo>
                    <a:pt x="44" y="234"/>
                    <a:pt x="45" y="233"/>
                    <a:pt x="45" y="233"/>
                  </a:cubicBezTo>
                  <a:cubicBezTo>
                    <a:pt x="44" y="233"/>
                    <a:pt x="43" y="233"/>
                    <a:pt x="44" y="234"/>
                  </a:cubicBezTo>
                  <a:close/>
                  <a:moveTo>
                    <a:pt x="49" y="243"/>
                  </a:moveTo>
                  <a:cubicBezTo>
                    <a:pt x="50" y="242"/>
                    <a:pt x="52" y="240"/>
                    <a:pt x="52" y="239"/>
                  </a:cubicBezTo>
                  <a:cubicBezTo>
                    <a:pt x="51" y="241"/>
                    <a:pt x="49" y="241"/>
                    <a:pt x="49" y="243"/>
                  </a:cubicBezTo>
                  <a:close/>
                  <a:moveTo>
                    <a:pt x="31" y="225"/>
                  </a:moveTo>
                  <a:cubicBezTo>
                    <a:pt x="32" y="225"/>
                    <a:pt x="31" y="226"/>
                    <a:pt x="31" y="226"/>
                  </a:cubicBezTo>
                  <a:cubicBezTo>
                    <a:pt x="32" y="226"/>
                    <a:pt x="32" y="226"/>
                    <a:pt x="32" y="225"/>
                  </a:cubicBezTo>
                  <a:cubicBezTo>
                    <a:pt x="32" y="225"/>
                    <a:pt x="32" y="225"/>
                    <a:pt x="31" y="225"/>
                  </a:cubicBezTo>
                  <a:close/>
                  <a:moveTo>
                    <a:pt x="42" y="242"/>
                  </a:moveTo>
                  <a:cubicBezTo>
                    <a:pt x="43" y="241"/>
                    <a:pt x="45" y="239"/>
                    <a:pt x="46" y="236"/>
                  </a:cubicBezTo>
                  <a:cubicBezTo>
                    <a:pt x="46" y="237"/>
                    <a:pt x="46" y="238"/>
                    <a:pt x="47" y="237"/>
                  </a:cubicBezTo>
                  <a:cubicBezTo>
                    <a:pt x="47" y="236"/>
                    <a:pt x="46" y="236"/>
                    <a:pt x="46" y="235"/>
                  </a:cubicBezTo>
                  <a:cubicBezTo>
                    <a:pt x="45" y="238"/>
                    <a:pt x="42" y="240"/>
                    <a:pt x="42" y="242"/>
                  </a:cubicBezTo>
                  <a:close/>
                  <a:moveTo>
                    <a:pt x="23" y="220"/>
                  </a:moveTo>
                  <a:cubicBezTo>
                    <a:pt x="23" y="220"/>
                    <a:pt x="22" y="220"/>
                    <a:pt x="23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2" y="219"/>
                    <a:pt x="22" y="221"/>
                    <a:pt x="23" y="220"/>
                  </a:cubicBezTo>
                  <a:close/>
                  <a:moveTo>
                    <a:pt x="30" y="227"/>
                  </a:moveTo>
                  <a:cubicBezTo>
                    <a:pt x="30" y="227"/>
                    <a:pt x="30" y="227"/>
                    <a:pt x="31" y="228"/>
                  </a:cubicBezTo>
                  <a:cubicBezTo>
                    <a:pt x="31" y="227"/>
                    <a:pt x="31" y="227"/>
                    <a:pt x="31" y="227"/>
                  </a:cubicBezTo>
                  <a:cubicBezTo>
                    <a:pt x="31" y="226"/>
                    <a:pt x="32" y="227"/>
                    <a:pt x="31" y="226"/>
                  </a:cubicBezTo>
                  <a:cubicBezTo>
                    <a:pt x="31" y="226"/>
                    <a:pt x="31" y="226"/>
                    <a:pt x="30" y="227"/>
                  </a:cubicBezTo>
                  <a:close/>
                  <a:moveTo>
                    <a:pt x="31" y="230"/>
                  </a:moveTo>
                  <a:cubicBezTo>
                    <a:pt x="32" y="229"/>
                    <a:pt x="33" y="228"/>
                    <a:pt x="33" y="228"/>
                  </a:cubicBezTo>
                  <a:cubicBezTo>
                    <a:pt x="32" y="228"/>
                    <a:pt x="31" y="229"/>
                    <a:pt x="31" y="230"/>
                  </a:cubicBezTo>
                  <a:close/>
                  <a:moveTo>
                    <a:pt x="57" y="246"/>
                  </a:moveTo>
                  <a:cubicBezTo>
                    <a:pt x="57" y="246"/>
                    <a:pt x="57" y="246"/>
                    <a:pt x="58" y="246"/>
                  </a:cubicBezTo>
                  <a:cubicBezTo>
                    <a:pt x="57" y="246"/>
                    <a:pt x="57" y="246"/>
                    <a:pt x="57" y="246"/>
                  </a:cubicBezTo>
                  <a:close/>
                  <a:moveTo>
                    <a:pt x="21" y="224"/>
                  </a:moveTo>
                  <a:cubicBezTo>
                    <a:pt x="22" y="224"/>
                    <a:pt x="22" y="223"/>
                    <a:pt x="22" y="223"/>
                  </a:cubicBezTo>
                  <a:cubicBezTo>
                    <a:pt x="22" y="223"/>
                    <a:pt x="21" y="224"/>
                    <a:pt x="21" y="224"/>
                  </a:cubicBezTo>
                  <a:close/>
                  <a:moveTo>
                    <a:pt x="52" y="249"/>
                  </a:moveTo>
                  <a:cubicBezTo>
                    <a:pt x="52" y="249"/>
                    <a:pt x="52" y="249"/>
                    <a:pt x="51" y="249"/>
                  </a:cubicBezTo>
                  <a:cubicBezTo>
                    <a:pt x="52" y="250"/>
                    <a:pt x="52" y="249"/>
                    <a:pt x="52" y="250"/>
                  </a:cubicBezTo>
                  <a:cubicBezTo>
                    <a:pt x="53" y="248"/>
                    <a:pt x="53" y="248"/>
                    <a:pt x="54" y="247"/>
                  </a:cubicBezTo>
                  <a:cubicBezTo>
                    <a:pt x="53" y="247"/>
                    <a:pt x="52" y="248"/>
                    <a:pt x="52" y="249"/>
                  </a:cubicBezTo>
                  <a:close/>
                  <a:moveTo>
                    <a:pt x="29" y="230"/>
                  </a:moveTo>
                  <a:cubicBezTo>
                    <a:pt x="29" y="230"/>
                    <a:pt x="29" y="230"/>
                    <a:pt x="29" y="230"/>
                  </a:cubicBezTo>
                  <a:cubicBezTo>
                    <a:pt x="29" y="229"/>
                    <a:pt x="28" y="230"/>
                    <a:pt x="29" y="230"/>
                  </a:cubicBezTo>
                  <a:close/>
                  <a:moveTo>
                    <a:pt x="54" y="249"/>
                  </a:moveTo>
                  <a:cubicBezTo>
                    <a:pt x="55" y="250"/>
                    <a:pt x="54" y="251"/>
                    <a:pt x="55" y="250"/>
                  </a:cubicBezTo>
                  <a:cubicBezTo>
                    <a:pt x="56" y="251"/>
                    <a:pt x="55" y="250"/>
                    <a:pt x="55" y="251"/>
                  </a:cubicBezTo>
                  <a:cubicBezTo>
                    <a:pt x="56" y="251"/>
                    <a:pt x="56" y="250"/>
                    <a:pt x="56" y="250"/>
                  </a:cubicBezTo>
                  <a:cubicBezTo>
                    <a:pt x="55" y="249"/>
                    <a:pt x="55" y="249"/>
                    <a:pt x="54" y="249"/>
                  </a:cubicBezTo>
                  <a:close/>
                  <a:moveTo>
                    <a:pt x="47" y="245"/>
                  </a:moveTo>
                  <a:cubicBezTo>
                    <a:pt x="47" y="246"/>
                    <a:pt x="46" y="246"/>
                    <a:pt x="47" y="246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8" y="245"/>
                    <a:pt x="47" y="245"/>
                    <a:pt x="47" y="245"/>
                  </a:cubicBezTo>
                  <a:close/>
                  <a:moveTo>
                    <a:pt x="28" y="231"/>
                  </a:moveTo>
                  <a:cubicBezTo>
                    <a:pt x="28" y="232"/>
                    <a:pt x="27" y="232"/>
                    <a:pt x="27" y="233"/>
                  </a:cubicBezTo>
                  <a:cubicBezTo>
                    <a:pt x="28" y="232"/>
                    <a:pt x="28" y="231"/>
                    <a:pt x="28" y="231"/>
                  </a:cubicBezTo>
                  <a:cubicBezTo>
                    <a:pt x="28" y="231"/>
                    <a:pt x="28" y="230"/>
                    <a:pt x="28" y="231"/>
                  </a:cubicBezTo>
                  <a:close/>
                  <a:moveTo>
                    <a:pt x="28" y="235"/>
                  </a:moveTo>
                  <a:cubicBezTo>
                    <a:pt x="29" y="234"/>
                    <a:pt x="30" y="233"/>
                    <a:pt x="29" y="232"/>
                  </a:cubicBezTo>
                  <a:cubicBezTo>
                    <a:pt x="29" y="233"/>
                    <a:pt x="29" y="234"/>
                    <a:pt x="28" y="235"/>
                  </a:cubicBezTo>
                  <a:close/>
                  <a:moveTo>
                    <a:pt x="48" y="247"/>
                  </a:moveTo>
                  <a:cubicBezTo>
                    <a:pt x="48" y="248"/>
                    <a:pt x="49" y="248"/>
                    <a:pt x="49" y="248"/>
                  </a:cubicBezTo>
                  <a:cubicBezTo>
                    <a:pt x="49" y="248"/>
                    <a:pt x="49" y="248"/>
                    <a:pt x="49" y="248"/>
                  </a:cubicBezTo>
                  <a:cubicBezTo>
                    <a:pt x="49" y="248"/>
                    <a:pt x="49" y="247"/>
                    <a:pt x="48" y="247"/>
                  </a:cubicBezTo>
                  <a:close/>
                  <a:moveTo>
                    <a:pt x="17" y="226"/>
                  </a:moveTo>
                  <a:cubicBezTo>
                    <a:pt x="17" y="226"/>
                    <a:pt x="17" y="227"/>
                    <a:pt x="17" y="227"/>
                  </a:cubicBezTo>
                  <a:cubicBezTo>
                    <a:pt x="17" y="226"/>
                    <a:pt x="18" y="227"/>
                    <a:pt x="18" y="227"/>
                  </a:cubicBezTo>
                  <a:cubicBezTo>
                    <a:pt x="18" y="226"/>
                    <a:pt x="17" y="226"/>
                    <a:pt x="17" y="225"/>
                  </a:cubicBezTo>
                  <a:lnTo>
                    <a:pt x="17" y="226"/>
                  </a:lnTo>
                  <a:close/>
                  <a:moveTo>
                    <a:pt x="41" y="244"/>
                  </a:moveTo>
                  <a:cubicBezTo>
                    <a:pt x="41" y="244"/>
                    <a:pt x="42" y="243"/>
                    <a:pt x="41" y="243"/>
                  </a:cubicBezTo>
                  <a:cubicBezTo>
                    <a:pt x="40" y="245"/>
                    <a:pt x="39" y="245"/>
                    <a:pt x="41" y="244"/>
                  </a:cubicBezTo>
                  <a:close/>
                  <a:moveTo>
                    <a:pt x="50" y="252"/>
                  </a:moveTo>
                  <a:cubicBezTo>
                    <a:pt x="50" y="251"/>
                    <a:pt x="51" y="252"/>
                    <a:pt x="51" y="252"/>
                  </a:cubicBezTo>
                  <a:cubicBezTo>
                    <a:pt x="50" y="252"/>
                    <a:pt x="51" y="251"/>
                    <a:pt x="51" y="250"/>
                  </a:cubicBezTo>
                  <a:cubicBezTo>
                    <a:pt x="51" y="252"/>
                    <a:pt x="49" y="251"/>
                    <a:pt x="50" y="252"/>
                  </a:cubicBezTo>
                  <a:close/>
                  <a:moveTo>
                    <a:pt x="42" y="245"/>
                  </a:moveTo>
                  <a:cubicBezTo>
                    <a:pt x="42" y="246"/>
                    <a:pt x="42" y="246"/>
                    <a:pt x="43" y="246"/>
                  </a:cubicBezTo>
                  <a:cubicBezTo>
                    <a:pt x="43" y="245"/>
                    <a:pt x="42" y="245"/>
                    <a:pt x="42" y="245"/>
                  </a:cubicBezTo>
                  <a:close/>
                  <a:moveTo>
                    <a:pt x="53" y="255"/>
                  </a:moveTo>
                  <a:cubicBezTo>
                    <a:pt x="53" y="254"/>
                    <a:pt x="54" y="254"/>
                    <a:pt x="53" y="253"/>
                  </a:cubicBezTo>
                  <a:cubicBezTo>
                    <a:pt x="53" y="254"/>
                    <a:pt x="52" y="254"/>
                    <a:pt x="53" y="255"/>
                  </a:cubicBezTo>
                  <a:close/>
                  <a:moveTo>
                    <a:pt x="40" y="247"/>
                  </a:moveTo>
                  <a:cubicBezTo>
                    <a:pt x="41" y="247"/>
                    <a:pt x="42" y="246"/>
                    <a:pt x="41" y="246"/>
                  </a:cubicBezTo>
                  <a:lnTo>
                    <a:pt x="40" y="247"/>
                  </a:lnTo>
                  <a:close/>
                  <a:moveTo>
                    <a:pt x="43" y="248"/>
                  </a:moveTo>
                  <a:cubicBezTo>
                    <a:pt x="44" y="249"/>
                    <a:pt x="44" y="249"/>
                    <a:pt x="44" y="249"/>
                  </a:cubicBezTo>
                  <a:cubicBezTo>
                    <a:pt x="44" y="248"/>
                    <a:pt x="43" y="248"/>
                    <a:pt x="43" y="248"/>
                  </a:cubicBezTo>
                  <a:close/>
                  <a:moveTo>
                    <a:pt x="15" y="234"/>
                  </a:moveTo>
                  <a:cubicBezTo>
                    <a:pt x="15" y="233"/>
                    <a:pt x="15" y="233"/>
                    <a:pt x="15" y="232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7" y="232"/>
                    <a:pt x="17" y="233"/>
                    <a:pt x="18" y="231"/>
                  </a:cubicBezTo>
                  <a:cubicBezTo>
                    <a:pt x="18" y="231"/>
                    <a:pt x="17" y="231"/>
                    <a:pt x="17" y="230"/>
                  </a:cubicBezTo>
                  <a:cubicBezTo>
                    <a:pt x="17" y="230"/>
                    <a:pt x="17" y="231"/>
                    <a:pt x="17" y="230"/>
                  </a:cubicBezTo>
                  <a:cubicBezTo>
                    <a:pt x="17" y="232"/>
                    <a:pt x="16" y="232"/>
                    <a:pt x="15" y="234"/>
                  </a:cubicBezTo>
                  <a:close/>
                  <a:moveTo>
                    <a:pt x="51" y="255"/>
                  </a:moveTo>
                  <a:cubicBezTo>
                    <a:pt x="51" y="256"/>
                    <a:pt x="50" y="257"/>
                    <a:pt x="51" y="257"/>
                  </a:cubicBezTo>
                  <a:cubicBezTo>
                    <a:pt x="51" y="256"/>
                    <a:pt x="52" y="256"/>
                    <a:pt x="52" y="255"/>
                  </a:cubicBezTo>
                  <a:cubicBezTo>
                    <a:pt x="51" y="255"/>
                    <a:pt x="51" y="255"/>
                    <a:pt x="51" y="255"/>
                  </a:cubicBezTo>
                  <a:close/>
                  <a:moveTo>
                    <a:pt x="20" y="235"/>
                  </a:moveTo>
                  <a:cubicBezTo>
                    <a:pt x="19" y="235"/>
                    <a:pt x="19" y="236"/>
                    <a:pt x="19" y="236"/>
                  </a:cubicBezTo>
                  <a:cubicBezTo>
                    <a:pt x="20" y="236"/>
                    <a:pt x="20" y="236"/>
                    <a:pt x="20" y="236"/>
                  </a:cubicBezTo>
                  <a:cubicBezTo>
                    <a:pt x="20" y="236"/>
                    <a:pt x="21" y="235"/>
                    <a:pt x="21" y="235"/>
                  </a:cubicBezTo>
                  <a:cubicBezTo>
                    <a:pt x="20" y="235"/>
                    <a:pt x="20" y="236"/>
                    <a:pt x="20" y="235"/>
                  </a:cubicBezTo>
                  <a:close/>
                  <a:moveTo>
                    <a:pt x="21" y="238"/>
                  </a:moveTo>
                  <a:cubicBezTo>
                    <a:pt x="21" y="237"/>
                    <a:pt x="22" y="237"/>
                    <a:pt x="22" y="236"/>
                  </a:cubicBezTo>
                  <a:cubicBezTo>
                    <a:pt x="21" y="236"/>
                    <a:pt x="21" y="237"/>
                    <a:pt x="21" y="238"/>
                  </a:cubicBezTo>
                  <a:close/>
                  <a:moveTo>
                    <a:pt x="17" y="236"/>
                  </a:moveTo>
                  <a:cubicBezTo>
                    <a:pt x="18" y="236"/>
                    <a:pt x="18" y="235"/>
                    <a:pt x="18" y="235"/>
                  </a:cubicBezTo>
                  <a:cubicBezTo>
                    <a:pt x="18" y="235"/>
                    <a:pt x="17" y="236"/>
                    <a:pt x="17" y="236"/>
                  </a:cubicBezTo>
                  <a:close/>
                  <a:moveTo>
                    <a:pt x="23" y="243"/>
                  </a:moveTo>
                  <a:cubicBezTo>
                    <a:pt x="24" y="243"/>
                    <a:pt x="25" y="241"/>
                    <a:pt x="26" y="240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41"/>
                    <a:pt x="24" y="242"/>
                    <a:pt x="23" y="243"/>
                  </a:cubicBezTo>
                  <a:close/>
                  <a:moveTo>
                    <a:pt x="17" y="238"/>
                  </a:moveTo>
                  <a:cubicBezTo>
                    <a:pt x="17" y="237"/>
                    <a:pt x="18" y="237"/>
                    <a:pt x="18" y="236"/>
                  </a:cubicBezTo>
                  <a:cubicBezTo>
                    <a:pt x="17" y="236"/>
                    <a:pt x="16" y="237"/>
                    <a:pt x="17" y="238"/>
                  </a:cubicBezTo>
                  <a:close/>
                  <a:moveTo>
                    <a:pt x="35" y="251"/>
                  </a:moveTo>
                  <a:cubicBezTo>
                    <a:pt x="35" y="252"/>
                    <a:pt x="36" y="250"/>
                    <a:pt x="36" y="250"/>
                  </a:cubicBezTo>
                  <a:lnTo>
                    <a:pt x="35" y="251"/>
                  </a:lnTo>
                  <a:close/>
                  <a:moveTo>
                    <a:pt x="38" y="255"/>
                  </a:moveTo>
                  <a:cubicBezTo>
                    <a:pt x="39" y="254"/>
                    <a:pt x="39" y="254"/>
                    <a:pt x="39" y="254"/>
                  </a:cubicBezTo>
                  <a:cubicBezTo>
                    <a:pt x="39" y="254"/>
                    <a:pt x="38" y="254"/>
                    <a:pt x="38" y="255"/>
                  </a:cubicBezTo>
                  <a:close/>
                  <a:moveTo>
                    <a:pt x="12" y="236"/>
                  </a:moveTo>
                  <a:cubicBezTo>
                    <a:pt x="12" y="236"/>
                    <a:pt x="12" y="237"/>
                    <a:pt x="12" y="237"/>
                  </a:cubicBezTo>
                  <a:cubicBezTo>
                    <a:pt x="13" y="236"/>
                    <a:pt x="13" y="236"/>
                    <a:pt x="13" y="236"/>
                  </a:cubicBezTo>
                  <a:cubicBezTo>
                    <a:pt x="13" y="236"/>
                    <a:pt x="12" y="236"/>
                    <a:pt x="12" y="236"/>
                  </a:cubicBezTo>
                  <a:close/>
                  <a:moveTo>
                    <a:pt x="38" y="253"/>
                  </a:moveTo>
                  <a:cubicBezTo>
                    <a:pt x="36" y="252"/>
                    <a:pt x="36" y="252"/>
                    <a:pt x="36" y="252"/>
                  </a:cubicBezTo>
                  <a:cubicBezTo>
                    <a:pt x="36" y="253"/>
                    <a:pt x="37" y="254"/>
                    <a:pt x="38" y="253"/>
                  </a:cubicBezTo>
                  <a:close/>
                  <a:moveTo>
                    <a:pt x="12" y="239"/>
                  </a:moveTo>
                  <a:cubicBezTo>
                    <a:pt x="13" y="238"/>
                    <a:pt x="13" y="238"/>
                    <a:pt x="13" y="238"/>
                  </a:cubicBezTo>
                  <a:cubicBezTo>
                    <a:pt x="13" y="238"/>
                    <a:pt x="13" y="239"/>
                    <a:pt x="13" y="238"/>
                  </a:cubicBezTo>
                  <a:cubicBezTo>
                    <a:pt x="12" y="238"/>
                    <a:pt x="14" y="237"/>
                    <a:pt x="13" y="237"/>
                  </a:cubicBezTo>
                  <a:cubicBezTo>
                    <a:pt x="12" y="237"/>
                    <a:pt x="12" y="238"/>
                    <a:pt x="12" y="239"/>
                  </a:cubicBezTo>
                  <a:close/>
                  <a:moveTo>
                    <a:pt x="35" y="256"/>
                  </a:moveTo>
                  <a:cubicBezTo>
                    <a:pt x="35" y="256"/>
                    <a:pt x="36" y="257"/>
                    <a:pt x="36" y="257"/>
                  </a:cubicBezTo>
                  <a:cubicBezTo>
                    <a:pt x="36" y="256"/>
                    <a:pt x="35" y="256"/>
                    <a:pt x="35" y="256"/>
                  </a:cubicBezTo>
                  <a:close/>
                  <a:moveTo>
                    <a:pt x="27" y="255"/>
                  </a:moveTo>
                  <a:cubicBezTo>
                    <a:pt x="27" y="255"/>
                    <a:pt x="28" y="254"/>
                    <a:pt x="28" y="254"/>
                  </a:cubicBezTo>
                  <a:cubicBezTo>
                    <a:pt x="27" y="254"/>
                    <a:pt x="27" y="254"/>
                    <a:pt x="27" y="255"/>
                  </a:cubicBezTo>
                  <a:close/>
                  <a:moveTo>
                    <a:pt x="8" y="244"/>
                  </a:moveTo>
                  <a:cubicBezTo>
                    <a:pt x="7" y="244"/>
                    <a:pt x="7" y="244"/>
                    <a:pt x="7" y="244"/>
                  </a:cubicBezTo>
                  <a:cubicBezTo>
                    <a:pt x="8" y="245"/>
                    <a:pt x="8" y="243"/>
                    <a:pt x="7" y="243"/>
                  </a:cubicBezTo>
                  <a:cubicBezTo>
                    <a:pt x="7" y="243"/>
                    <a:pt x="7" y="243"/>
                    <a:pt x="8" y="244"/>
                  </a:cubicBezTo>
                  <a:close/>
                  <a:moveTo>
                    <a:pt x="6" y="247"/>
                  </a:moveTo>
                  <a:cubicBezTo>
                    <a:pt x="7" y="248"/>
                    <a:pt x="9" y="244"/>
                    <a:pt x="8" y="244"/>
                  </a:cubicBezTo>
                  <a:cubicBezTo>
                    <a:pt x="7" y="245"/>
                    <a:pt x="7" y="246"/>
                    <a:pt x="6" y="247"/>
                  </a:cubicBezTo>
                  <a:close/>
                  <a:moveTo>
                    <a:pt x="11" y="248"/>
                  </a:moveTo>
                  <a:cubicBezTo>
                    <a:pt x="12" y="248"/>
                    <a:pt x="12" y="247"/>
                    <a:pt x="11" y="247"/>
                  </a:cubicBezTo>
                  <a:cubicBezTo>
                    <a:pt x="11" y="247"/>
                    <a:pt x="11" y="248"/>
                    <a:pt x="11" y="248"/>
                  </a:cubicBezTo>
                  <a:close/>
                  <a:moveTo>
                    <a:pt x="32" y="264"/>
                  </a:moveTo>
                  <a:cubicBezTo>
                    <a:pt x="33" y="264"/>
                    <a:pt x="33" y="264"/>
                    <a:pt x="33" y="263"/>
                  </a:cubicBezTo>
                  <a:cubicBezTo>
                    <a:pt x="32" y="263"/>
                    <a:pt x="32" y="263"/>
                    <a:pt x="32" y="264"/>
                  </a:cubicBezTo>
                  <a:close/>
                  <a:moveTo>
                    <a:pt x="10" y="250"/>
                  </a:moveTo>
                  <a:cubicBezTo>
                    <a:pt x="10" y="250"/>
                    <a:pt x="11" y="249"/>
                    <a:pt x="11" y="249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10" y="249"/>
                    <a:pt x="9" y="249"/>
                    <a:pt x="10" y="250"/>
                  </a:cubicBezTo>
                  <a:close/>
                  <a:moveTo>
                    <a:pt x="7" y="252"/>
                  </a:moveTo>
                  <a:cubicBezTo>
                    <a:pt x="7" y="251"/>
                    <a:pt x="9" y="249"/>
                    <a:pt x="8" y="248"/>
                  </a:cubicBezTo>
                  <a:cubicBezTo>
                    <a:pt x="8" y="249"/>
                    <a:pt x="6" y="251"/>
                    <a:pt x="7" y="252"/>
                  </a:cubicBezTo>
                  <a:close/>
                  <a:moveTo>
                    <a:pt x="3" y="247"/>
                  </a:moveTo>
                  <a:cubicBezTo>
                    <a:pt x="3" y="246"/>
                    <a:pt x="4" y="246"/>
                    <a:pt x="4" y="246"/>
                  </a:cubicBezTo>
                  <a:cubicBezTo>
                    <a:pt x="3" y="246"/>
                    <a:pt x="2" y="246"/>
                    <a:pt x="3" y="247"/>
                  </a:cubicBezTo>
                  <a:close/>
                  <a:moveTo>
                    <a:pt x="0" y="255"/>
                  </a:moveTo>
                  <a:cubicBezTo>
                    <a:pt x="1" y="253"/>
                    <a:pt x="3" y="253"/>
                    <a:pt x="2" y="251"/>
                  </a:cubicBezTo>
                  <a:cubicBezTo>
                    <a:pt x="2" y="253"/>
                    <a:pt x="0" y="254"/>
                    <a:pt x="0" y="255"/>
                  </a:cubicBezTo>
                  <a:close/>
                  <a:moveTo>
                    <a:pt x="30" y="271"/>
                  </a:moveTo>
                  <a:cubicBezTo>
                    <a:pt x="30" y="271"/>
                    <a:pt x="31" y="271"/>
                    <a:pt x="31" y="271"/>
                  </a:cubicBezTo>
                  <a:cubicBezTo>
                    <a:pt x="31" y="271"/>
                    <a:pt x="30" y="270"/>
                    <a:pt x="30" y="271"/>
                  </a:cubicBezTo>
                  <a:close/>
                  <a:moveTo>
                    <a:pt x="34" y="274"/>
                  </a:moveTo>
                  <a:cubicBezTo>
                    <a:pt x="35" y="275"/>
                    <a:pt x="34" y="275"/>
                    <a:pt x="35" y="275"/>
                  </a:cubicBezTo>
                  <a:cubicBezTo>
                    <a:pt x="36" y="275"/>
                    <a:pt x="35" y="275"/>
                    <a:pt x="35" y="274"/>
                  </a:cubicBezTo>
                  <a:cubicBezTo>
                    <a:pt x="35" y="274"/>
                    <a:pt x="35" y="274"/>
                    <a:pt x="34" y="274"/>
                  </a:cubicBezTo>
                  <a:close/>
                  <a:moveTo>
                    <a:pt x="3" y="254"/>
                  </a:moveTo>
                  <a:cubicBezTo>
                    <a:pt x="2" y="254"/>
                    <a:pt x="2" y="254"/>
                    <a:pt x="2" y="253"/>
                  </a:cubicBezTo>
                  <a:cubicBezTo>
                    <a:pt x="2" y="254"/>
                    <a:pt x="2" y="254"/>
                    <a:pt x="2" y="254"/>
                  </a:cubicBezTo>
                  <a:cubicBezTo>
                    <a:pt x="2" y="254"/>
                    <a:pt x="4" y="254"/>
                    <a:pt x="3" y="253"/>
                  </a:cubicBezTo>
                  <a:lnTo>
                    <a:pt x="3" y="254"/>
                  </a:lnTo>
                  <a:close/>
                  <a:moveTo>
                    <a:pt x="27" y="271"/>
                  </a:moveTo>
                  <a:cubicBezTo>
                    <a:pt x="27" y="271"/>
                    <a:pt x="27" y="272"/>
                    <a:pt x="28" y="271"/>
                  </a:cubicBezTo>
                  <a:cubicBezTo>
                    <a:pt x="28" y="271"/>
                    <a:pt x="27" y="270"/>
                    <a:pt x="27" y="271"/>
                  </a:cubicBezTo>
                  <a:close/>
                  <a:moveTo>
                    <a:pt x="31" y="278"/>
                  </a:moveTo>
                  <a:cubicBezTo>
                    <a:pt x="31" y="277"/>
                    <a:pt x="30" y="277"/>
                    <a:pt x="30" y="276"/>
                  </a:cubicBezTo>
                  <a:cubicBezTo>
                    <a:pt x="30" y="277"/>
                    <a:pt x="31" y="277"/>
                    <a:pt x="31" y="278"/>
                  </a:cubicBezTo>
                  <a:close/>
                  <a:moveTo>
                    <a:pt x="31" y="281"/>
                  </a:moveTo>
                  <a:cubicBezTo>
                    <a:pt x="32" y="281"/>
                    <a:pt x="32" y="281"/>
                    <a:pt x="32" y="281"/>
                  </a:cubicBezTo>
                  <a:cubicBezTo>
                    <a:pt x="32" y="280"/>
                    <a:pt x="32" y="280"/>
                    <a:pt x="33" y="280"/>
                  </a:cubicBezTo>
                  <a:cubicBezTo>
                    <a:pt x="33" y="280"/>
                    <a:pt x="33" y="279"/>
                    <a:pt x="33" y="279"/>
                  </a:cubicBezTo>
                  <a:cubicBezTo>
                    <a:pt x="32" y="280"/>
                    <a:pt x="32" y="281"/>
                    <a:pt x="31" y="281"/>
                  </a:cubicBezTo>
                  <a:close/>
                  <a:moveTo>
                    <a:pt x="782" y="255"/>
                  </a:moveTo>
                  <a:cubicBezTo>
                    <a:pt x="781" y="255"/>
                    <a:pt x="779" y="253"/>
                    <a:pt x="779" y="256"/>
                  </a:cubicBezTo>
                  <a:cubicBezTo>
                    <a:pt x="781" y="259"/>
                    <a:pt x="782" y="261"/>
                    <a:pt x="783" y="263"/>
                  </a:cubicBezTo>
                  <a:cubicBezTo>
                    <a:pt x="781" y="263"/>
                    <a:pt x="777" y="259"/>
                    <a:pt x="774" y="258"/>
                  </a:cubicBezTo>
                  <a:cubicBezTo>
                    <a:pt x="775" y="259"/>
                    <a:pt x="777" y="263"/>
                    <a:pt x="778" y="264"/>
                  </a:cubicBezTo>
                  <a:cubicBezTo>
                    <a:pt x="779" y="267"/>
                    <a:pt x="779" y="268"/>
                    <a:pt x="780" y="271"/>
                  </a:cubicBezTo>
                  <a:cubicBezTo>
                    <a:pt x="779" y="271"/>
                    <a:pt x="779" y="271"/>
                    <a:pt x="779" y="272"/>
                  </a:cubicBezTo>
                  <a:cubicBezTo>
                    <a:pt x="776" y="269"/>
                    <a:pt x="775" y="267"/>
                    <a:pt x="772" y="264"/>
                  </a:cubicBezTo>
                  <a:cubicBezTo>
                    <a:pt x="771" y="262"/>
                    <a:pt x="772" y="262"/>
                    <a:pt x="771" y="260"/>
                  </a:cubicBezTo>
                  <a:cubicBezTo>
                    <a:pt x="770" y="259"/>
                    <a:pt x="767" y="254"/>
                    <a:pt x="766" y="252"/>
                  </a:cubicBezTo>
                  <a:cubicBezTo>
                    <a:pt x="766" y="254"/>
                    <a:pt x="763" y="249"/>
                    <a:pt x="762" y="246"/>
                  </a:cubicBezTo>
                  <a:cubicBezTo>
                    <a:pt x="763" y="250"/>
                    <a:pt x="761" y="249"/>
                    <a:pt x="764" y="255"/>
                  </a:cubicBezTo>
                  <a:cubicBezTo>
                    <a:pt x="763" y="252"/>
                    <a:pt x="764" y="254"/>
                    <a:pt x="765" y="256"/>
                  </a:cubicBezTo>
                  <a:cubicBezTo>
                    <a:pt x="765" y="257"/>
                    <a:pt x="765" y="255"/>
                    <a:pt x="765" y="255"/>
                  </a:cubicBezTo>
                  <a:cubicBezTo>
                    <a:pt x="766" y="256"/>
                    <a:pt x="766" y="257"/>
                    <a:pt x="766" y="258"/>
                  </a:cubicBezTo>
                  <a:cubicBezTo>
                    <a:pt x="767" y="259"/>
                    <a:pt x="768" y="260"/>
                    <a:pt x="770" y="260"/>
                  </a:cubicBezTo>
                  <a:cubicBezTo>
                    <a:pt x="770" y="262"/>
                    <a:pt x="771" y="264"/>
                    <a:pt x="772" y="267"/>
                  </a:cubicBezTo>
                  <a:cubicBezTo>
                    <a:pt x="771" y="267"/>
                    <a:pt x="768" y="261"/>
                    <a:pt x="769" y="264"/>
                  </a:cubicBezTo>
                  <a:cubicBezTo>
                    <a:pt x="768" y="262"/>
                    <a:pt x="766" y="259"/>
                    <a:pt x="766" y="260"/>
                  </a:cubicBezTo>
                  <a:cubicBezTo>
                    <a:pt x="766" y="259"/>
                    <a:pt x="764" y="256"/>
                    <a:pt x="764" y="255"/>
                  </a:cubicBezTo>
                  <a:cubicBezTo>
                    <a:pt x="763" y="254"/>
                    <a:pt x="762" y="254"/>
                    <a:pt x="761" y="253"/>
                  </a:cubicBezTo>
                  <a:cubicBezTo>
                    <a:pt x="761" y="252"/>
                    <a:pt x="762" y="253"/>
                    <a:pt x="762" y="252"/>
                  </a:cubicBezTo>
                  <a:cubicBezTo>
                    <a:pt x="762" y="251"/>
                    <a:pt x="761" y="249"/>
                    <a:pt x="761" y="249"/>
                  </a:cubicBezTo>
                  <a:cubicBezTo>
                    <a:pt x="757" y="243"/>
                    <a:pt x="757" y="246"/>
                    <a:pt x="752" y="241"/>
                  </a:cubicBezTo>
                  <a:cubicBezTo>
                    <a:pt x="752" y="241"/>
                    <a:pt x="755" y="244"/>
                    <a:pt x="755" y="245"/>
                  </a:cubicBezTo>
                  <a:cubicBezTo>
                    <a:pt x="755" y="246"/>
                    <a:pt x="755" y="245"/>
                    <a:pt x="755" y="244"/>
                  </a:cubicBezTo>
                  <a:cubicBezTo>
                    <a:pt x="755" y="244"/>
                    <a:pt x="755" y="246"/>
                    <a:pt x="756" y="246"/>
                  </a:cubicBezTo>
                  <a:cubicBezTo>
                    <a:pt x="757" y="248"/>
                    <a:pt x="756" y="247"/>
                    <a:pt x="757" y="249"/>
                  </a:cubicBezTo>
                  <a:cubicBezTo>
                    <a:pt x="755" y="246"/>
                    <a:pt x="755" y="248"/>
                    <a:pt x="753" y="248"/>
                  </a:cubicBezTo>
                  <a:cubicBezTo>
                    <a:pt x="752" y="245"/>
                    <a:pt x="751" y="244"/>
                    <a:pt x="750" y="245"/>
                  </a:cubicBezTo>
                  <a:cubicBezTo>
                    <a:pt x="748" y="242"/>
                    <a:pt x="747" y="243"/>
                    <a:pt x="745" y="239"/>
                  </a:cubicBezTo>
                  <a:cubicBezTo>
                    <a:pt x="744" y="239"/>
                    <a:pt x="744" y="239"/>
                    <a:pt x="744" y="239"/>
                  </a:cubicBezTo>
                  <a:cubicBezTo>
                    <a:pt x="743" y="237"/>
                    <a:pt x="741" y="236"/>
                    <a:pt x="739" y="233"/>
                  </a:cubicBezTo>
                  <a:cubicBezTo>
                    <a:pt x="739" y="232"/>
                    <a:pt x="739" y="231"/>
                    <a:pt x="740" y="231"/>
                  </a:cubicBezTo>
                  <a:cubicBezTo>
                    <a:pt x="741" y="233"/>
                    <a:pt x="741" y="234"/>
                    <a:pt x="742" y="234"/>
                  </a:cubicBezTo>
                  <a:cubicBezTo>
                    <a:pt x="742" y="234"/>
                    <a:pt x="741" y="231"/>
                    <a:pt x="743" y="234"/>
                  </a:cubicBezTo>
                  <a:cubicBezTo>
                    <a:pt x="743" y="233"/>
                    <a:pt x="742" y="232"/>
                    <a:pt x="741" y="231"/>
                  </a:cubicBezTo>
                  <a:cubicBezTo>
                    <a:pt x="740" y="230"/>
                    <a:pt x="741" y="231"/>
                    <a:pt x="740" y="231"/>
                  </a:cubicBezTo>
                  <a:cubicBezTo>
                    <a:pt x="739" y="227"/>
                    <a:pt x="737" y="229"/>
                    <a:pt x="736" y="226"/>
                  </a:cubicBezTo>
                  <a:cubicBezTo>
                    <a:pt x="736" y="227"/>
                    <a:pt x="735" y="226"/>
                    <a:pt x="733" y="224"/>
                  </a:cubicBezTo>
                  <a:cubicBezTo>
                    <a:pt x="734" y="226"/>
                    <a:pt x="737" y="229"/>
                    <a:pt x="738" y="231"/>
                  </a:cubicBezTo>
                  <a:cubicBezTo>
                    <a:pt x="735" y="229"/>
                    <a:pt x="728" y="217"/>
                    <a:pt x="726" y="218"/>
                  </a:cubicBezTo>
                  <a:cubicBezTo>
                    <a:pt x="724" y="215"/>
                    <a:pt x="723" y="213"/>
                    <a:pt x="721" y="210"/>
                  </a:cubicBezTo>
                  <a:cubicBezTo>
                    <a:pt x="715" y="205"/>
                    <a:pt x="707" y="195"/>
                    <a:pt x="698" y="186"/>
                  </a:cubicBezTo>
                  <a:cubicBezTo>
                    <a:pt x="698" y="186"/>
                    <a:pt x="701" y="188"/>
                    <a:pt x="700" y="188"/>
                  </a:cubicBezTo>
                  <a:cubicBezTo>
                    <a:pt x="696" y="184"/>
                    <a:pt x="693" y="182"/>
                    <a:pt x="688" y="177"/>
                  </a:cubicBezTo>
                  <a:cubicBezTo>
                    <a:pt x="689" y="178"/>
                    <a:pt x="690" y="178"/>
                    <a:pt x="690" y="177"/>
                  </a:cubicBezTo>
                  <a:cubicBezTo>
                    <a:pt x="689" y="176"/>
                    <a:pt x="689" y="176"/>
                    <a:pt x="689" y="176"/>
                  </a:cubicBezTo>
                  <a:cubicBezTo>
                    <a:pt x="687" y="174"/>
                    <a:pt x="689" y="177"/>
                    <a:pt x="688" y="177"/>
                  </a:cubicBezTo>
                  <a:cubicBezTo>
                    <a:pt x="686" y="175"/>
                    <a:pt x="687" y="175"/>
                    <a:pt x="686" y="174"/>
                  </a:cubicBezTo>
                  <a:cubicBezTo>
                    <a:pt x="684" y="172"/>
                    <a:pt x="686" y="174"/>
                    <a:pt x="684" y="173"/>
                  </a:cubicBezTo>
                  <a:cubicBezTo>
                    <a:pt x="683" y="172"/>
                    <a:pt x="682" y="169"/>
                    <a:pt x="681" y="170"/>
                  </a:cubicBezTo>
                  <a:cubicBezTo>
                    <a:pt x="680" y="169"/>
                    <a:pt x="681" y="169"/>
                    <a:pt x="681" y="169"/>
                  </a:cubicBezTo>
                  <a:cubicBezTo>
                    <a:pt x="680" y="168"/>
                    <a:pt x="679" y="168"/>
                    <a:pt x="678" y="168"/>
                  </a:cubicBezTo>
                  <a:cubicBezTo>
                    <a:pt x="676" y="165"/>
                    <a:pt x="672" y="163"/>
                    <a:pt x="672" y="161"/>
                  </a:cubicBezTo>
                  <a:cubicBezTo>
                    <a:pt x="670" y="160"/>
                    <a:pt x="662" y="154"/>
                    <a:pt x="657" y="149"/>
                  </a:cubicBezTo>
                  <a:cubicBezTo>
                    <a:pt x="660" y="152"/>
                    <a:pt x="654" y="146"/>
                    <a:pt x="654" y="146"/>
                  </a:cubicBezTo>
                  <a:cubicBezTo>
                    <a:pt x="653" y="145"/>
                    <a:pt x="653" y="145"/>
                    <a:pt x="652" y="145"/>
                  </a:cubicBezTo>
                  <a:cubicBezTo>
                    <a:pt x="648" y="142"/>
                    <a:pt x="644" y="139"/>
                    <a:pt x="645" y="138"/>
                  </a:cubicBezTo>
                  <a:cubicBezTo>
                    <a:pt x="641" y="135"/>
                    <a:pt x="641" y="135"/>
                    <a:pt x="641" y="135"/>
                  </a:cubicBezTo>
                  <a:cubicBezTo>
                    <a:pt x="642" y="137"/>
                    <a:pt x="641" y="136"/>
                    <a:pt x="640" y="136"/>
                  </a:cubicBezTo>
                  <a:cubicBezTo>
                    <a:pt x="637" y="133"/>
                    <a:pt x="636" y="133"/>
                    <a:pt x="633" y="130"/>
                  </a:cubicBezTo>
                  <a:cubicBezTo>
                    <a:pt x="633" y="130"/>
                    <a:pt x="632" y="129"/>
                    <a:pt x="633" y="129"/>
                  </a:cubicBezTo>
                  <a:cubicBezTo>
                    <a:pt x="629" y="126"/>
                    <a:pt x="631" y="129"/>
                    <a:pt x="629" y="128"/>
                  </a:cubicBezTo>
                  <a:cubicBezTo>
                    <a:pt x="628" y="126"/>
                    <a:pt x="625" y="124"/>
                    <a:pt x="622" y="123"/>
                  </a:cubicBezTo>
                  <a:cubicBezTo>
                    <a:pt x="626" y="124"/>
                    <a:pt x="620" y="120"/>
                    <a:pt x="618" y="120"/>
                  </a:cubicBezTo>
                  <a:cubicBezTo>
                    <a:pt x="618" y="120"/>
                    <a:pt x="620" y="122"/>
                    <a:pt x="621" y="122"/>
                  </a:cubicBezTo>
                  <a:cubicBezTo>
                    <a:pt x="623" y="124"/>
                    <a:pt x="615" y="119"/>
                    <a:pt x="617" y="119"/>
                  </a:cubicBezTo>
                  <a:cubicBezTo>
                    <a:pt x="614" y="117"/>
                    <a:pt x="614" y="117"/>
                    <a:pt x="614" y="117"/>
                  </a:cubicBezTo>
                  <a:cubicBezTo>
                    <a:pt x="613" y="116"/>
                    <a:pt x="614" y="118"/>
                    <a:pt x="611" y="116"/>
                  </a:cubicBezTo>
                  <a:cubicBezTo>
                    <a:pt x="611" y="116"/>
                    <a:pt x="613" y="116"/>
                    <a:pt x="612" y="115"/>
                  </a:cubicBezTo>
                  <a:cubicBezTo>
                    <a:pt x="610" y="114"/>
                    <a:pt x="612" y="116"/>
                    <a:pt x="610" y="115"/>
                  </a:cubicBezTo>
                  <a:cubicBezTo>
                    <a:pt x="607" y="112"/>
                    <a:pt x="602" y="111"/>
                    <a:pt x="596" y="106"/>
                  </a:cubicBezTo>
                  <a:cubicBezTo>
                    <a:pt x="596" y="106"/>
                    <a:pt x="595" y="106"/>
                    <a:pt x="595" y="105"/>
                  </a:cubicBezTo>
                  <a:cubicBezTo>
                    <a:pt x="594" y="105"/>
                    <a:pt x="594" y="105"/>
                    <a:pt x="594" y="106"/>
                  </a:cubicBezTo>
                  <a:cubicBezTo>
                    <a:pt x="587" y="101"/>
                    <a:pt x="583" y="99"/>
                    <a:pt x="576" y="95"/>
                  </a:cubicBezTo>
                  <a:cubicBezTo>
                    <a:pt x="573" y="94"/>
                    <a:pt x="576" y="96"/>
                    <a:pt x="575" y="96"/>
                  </a:cubicBezTo>
                  <a:cubicBezTo>
                    <a:pt x="575" y="95"/>
                    <a:pt x="571" y="94"/>
                    <a:pt x="571" y="94"/>
                  </a:cubicBezTo>
                  <a:cubicBezTo>
                    <a:pt x="568" y="92"/>
                    <a:pt x="566" y="90"/>
                    <a:pt x="562" y="88"/>
                  </a:cubicBezTo>
                  <a:cubicBezTo>
                    <a:pt x="555" y="85"/>
                    <a:pt x="548" y="82"/>
                    <a:pt x="540" y="79"/>
                  </a:cubicBezTo>
                  <a:cubicBezTo>
                    <a:pt x="540" y="78"/>
                    <a:pt x="540" y="78"/>
                    <a:pt x="540" y="78"/>
                  </a:cubicBezTo>
                  <a:cubicBezTo>
                    <a:pt x="537" y="77"/>
                    <a:pt x="535" y="76"/>
                    <a:pt x="533" y="75"/>
                  </a:cubicBezTo>
                  <a:cubicBezTo>
                    <a:pt x="530" y="74"/>
                    <a:pt x="529" y="74"/>
                    <a:pt x="526" y="73"/>
                  </a:cubicBezTo>
                  <a:cubicBezTo>
                    <a:pt x="526" y="72"/>
                    <a:pt x="526" y="72"/>
                    <a:pt x="526" y="72"/>
                  </a:cubicBezTo>
                  <a:cubicBezTo>
                    <a:pt x="521" y="71"/>
                    <a:pt x="517" y="70"/>
                    <a:pt x="514" y="68"/>
                  </a:cubicBezTo>
                  <a:cubicBezTo>
                    <a:pt x="510" y="68"/>
                    <a:pt x="504" y="65"/>
                    <a:pt x="502" y="64"/>
                  </a:cubicBezTo>
                  <a:cubicBezTo>
                    <a:pt x="500" y="63"/>
                    <a:pt x="502" y="65"/>
                    <a:pt x="502" y="65"/>
                  </a:cubicBezTo>
                  <a:cubicBezTo>
                    <a:pt x="497" y="64"/>
                    <a:pt x="493" y="62"/>
                    <a:pt x="488" y="60"/>
                  </a:cubicBezTo>
                  <a:cubicBezTo>
                    <a:pt x="485" y="60"/>
                    <a:pt x="481" y="60"/>
                    <a:pt x="480" y="59"/>
                  </a:cubicBezTo>
                  <a:cubicBezTo>
                    <a:pt x="483" y="59"/>
                    <a:pt x="485" y="60"/>
                    <a:pt x="484" y="59"/>
                  </a:cubicBezTo>
                  <a:cubicBezTo>
                    <a:pt x="482" y="58"/>
                    <a:pt x="480" y="59"/>
                    <a:pt x="480" y="58"/>
                  </a:cubicBezTo>
                  <a:cubicBezTo>
                    <a:pt x="479" y="58"/>
                    <a:pt x="479" y="58"/>
                    <a:pt x="479" y="59"/>
                  </a:cubicBezTo>
                  <a:cubicBezTo>
                    <a:pt x="474" y="58"/>
                    <a:pt x="470" y="57"/>
                    <a:pt x="468" y="56"/>
                  </a:cubicBezTo>
                  <a:cubicBezTo>
                    <a:pt x="466" y="56"/>
                    <a:pt x="469" y="57"/>
                    <a:pt x="464" y="56"/>
                  </a:cubicBezTo>
                  <a:cubicBezTo>
                    <a:pt x="465" y="55"/>
                    <a:pt x="461" y="54"/>
                    <a:pt x="459" y="54"/>
                  </a:cubicBezTo>
                  <a:cubicBezTo>
                    <a:pt x="459" y="54"/>
                    <a:pt x="459" y="54"/>
                    <a:pt x="458" y="54"/>
                  </a:cubicBezTo>
                  <a:cubicBezTo>
                    <a:pt x="458" y="54"/>
                    <a:pt x="459" y="54"/>
                    <a:pt x="461" y="54"/>
                  </a:cubicBezTo>
                  <a:cubicBezTo>
                    <a:pt x="461" y="53"/>
                    <a:pt x="460" y="53"/>
                    <a:pt x="458" y="53"/>
                  </a:cubicBezTo>
                  <a:cubicBezTo>
                    <a:pt x="457" y="53"/>
                    <a:pt x="456" y="53"/>
                    <a:pt x="456" y="54"/>
                  </a:cubicBezTo>
                  <a:cubicBezTo>
                    <a:pt x="453" y="53"/>
                    <a:pt x="452" y="52"/>
                    <a:pt x="450" y="52"/>
                  </a:cubicBezTo>
                  <a:cubicBezTo>
                    <a:pt x="448" y="51"/>
                    <a:pt x="451" y="52"/>
                    <a:pt x="450" y="52"/>
                  </a:cubicBezTo>
                  <a:cubicBezTo>
                    <a:pt x="442" y="51"/>
                    <a:pt x="434" y="51"/>
                    <a:pt x="428" y="49"/>
                  </a:cubicBezTo>
                  <a:cubicBezTo>
                    <a:pt x="426" y="49"/>
                    <a:pt x="429" y="50"/>
                    <a:pt x="427" y="50"/>
                  </a:cubicBezTo>
                  <a:cubicBezTo>
                    <a:pt x="424" y="50"/>
                    <a:pt x="424" y="49"/>
                    <a:pt x="426" y="49"/>
                  </a:cubicBezTo>
                  <a:cubicBezTo>
                    <a:pt x="426" y="48"/>
                    <a:pt x="425" y="49"/>
                    <a:pt x="423" y="48"/>
                  </a:cubicBezTo>
                  <a:cubicBezTo>
                    <a:pt x="423" y="49"/>
                    <a:pt x="423" y="49"/>
                    <a:pt x="423" y="49"/>
                  </a:cubicBezTo>
                  <a:cubicBezTo>
                    <a:pt x="416" y="48"/>
                    <a:pt x="410" y="48"/>
                    <a:pt x="402" y="48"/>
                  </a:cubicBezTo>
                  <a:cubicBezTo>
                    <a:pt x="404" y="47"/>
                    <a:pt x="401" y="47"/>
                    <a:pt x="397" y="47"/>
                  </a:cubicBezTo>
                  <a:cubicBezTo>
                    <a:pt x="397" y="46"/>
                    <a:pt x="397" y="46"/>
                    <a:pt x="397" y="46"/>
                  </a:cubicBezTo>
                  <a:cubicBezTo>
                    <a:pt x="394" y="47"/>
                    <a:pt x="393" y="46"/>
                    <a:pt x="391" y="46"/>
                  </a:cubicBezTo>
                  <a:cubicBezTo>
                    <a:pt x="389" y="46"/>
                    <a:pt x="395" y="47"/>
                    <a:pt x="393" y="48"/>
                  </a:cubicBezTo>
                  <a:cubicBezTo>
                    <a:pt x="390" y="47"/>
                    <a:pt x="390" y="47"/>
                    <a:pt x="388" y="47"/>
                  </a:cubicBezTo>
                  <a:cubicBezTo>
                    <a:pt x="386" y="47"/>
                    <a:pt x="388" y="47"/>
                    <a:pt x="388" y="48"/>
                  </a:cubicBezTo>
                  <a:cubicBezTo>
                    <a:pt x="385" y="48"/>
                    <a:pt x="385" y="47"/>
                    <a:pt x="382" y="48"/>
                  </a:cubicBezTo>
                  <a:cubicBezTo>
                    <a:pt x="382" y="47"/>
                    <a:pt x="383" y="47"/>
                    <a:pt x="384" y="47"/>
                  </a:cubicBezTo>
                  <a:cubicBezTo>
                    <a:pt x="383" y="47"/>
                    <a:pt x="380" y="48"/>
                    <a:pt x="380" y="47"/>
                  </a:cubicBezTo>
                  <a:cubicBezTo>
                    <a:pt x="379" y="47"/>
                    <a:pt x="380" y="48"/>
                    <a:pt x="377" y="48"/>
                  </a:cubicBezTo>
                  <a:cubicBezTo>
                    <a:pt x="376" y="47"/>
                    <a:pt x="377" y="47"/>
                    <a:pt x="376" y="47"/>
                  </a:cubicBezTo>
                  <a:cubicBezTo>
                    <a:pt x="375" y="47"/>
                    <a:pt x="371" y="48"/>
                    <a:pt x="375" y="48"/>
                  </a:cubicBezTo>
                  <a:cubicBezTo>
                    <a:pt x="374" y="48"/>
                    <a:pt x="373" y="49"/>
                    <a:pt x="371" y="49"/>
                  </a:cubicBezTo>
                  <a:cubicBezTo>
                    <a:pt x="372" y="48"/>
                    <a:pt x="370" y="48"/>
                    <a:pt x="371" y="47"/>
                  </a:cubicBezTo>
                  <a:cubicBezTo>
                    <a:pt x="370" y="47"/>
                    <a:pt x="367" y="48"/>
                    <a:pt x="368" y="47"/>
                  </a:cubicBezTo>
                  <a:cubicBezTo>
                    <a:pt x="365" y="48"/>
                    <a:pt x="363" y="48"/>
                    <a:pt x="361" y="48"/>
                  </a:cubicBezTo>
                  <a:cubicBezTo>
                    <a:pt x="361" y="47"/>
                    <a:pt x="362" y="47"/>
                    <a:pt x="363" y="47"/>
                  </a:cubicBezTo>
                  <a:cubicBezTo>
                    <a:pt x="363" y="47"/>
                    <a:pt x="361" y="47"/>
                    <a:pt x="359" y="47"/>
                  </a:cubicBezTo>
                  <a:cubicBezTo>
                    <a:pt x="358" y="48"/>
                    <a:pt x="355" y="48"/>
                    <a:pt x="351" y="48"/>
                  </a:cubicBezTo>
                  <a:cubicBezTo>
                    <a:pt x="351" y="49"/>
                    <a:pt x="354" y="48"/>
                    <a:pt x="354" y="49"/>
                  </a:cubicBezTo>
                  <a:cubicBezTo>
                    <a:pt x="350" y="50"/>
                    <a:pt x="351" y="49"/>
                    <a:pt x="348" y="49"/>
                  </a:cubicBezTo>
                  <a:cubicBezTo>
                    <a:pt x="350" y="50"/>
                    <a:pt x="344" y="50"/>
                    <a:pt x="342" y="50"/>
                  </a:cubicBezTo>
                  <a:cubicBezTo>
                    <a:pt x="340" y="50"/>
                    <a:pt x="343" y="50"/>
                    <a:pt x="341" y="51"/>
                  </a:cubicBezTo>
                  <a:cubicBezTo>
                    <a:pt x="336" y="52"/>
                    <a:pt x="334" y="52"/>
                    <a:pt x="332" y="51"/>
                  </a:cubicBezTo>
                  <a:cubicBezTo>
                    <a:pt x="334" y="50"/>
                    <a:pt x="335" y="51"/>
                    <a:pt x="335" y="51"/>
                  </a:cubicBezTo>
                  <a:cubicBezTo>
                    <a:pt x="336" y="51"/>
                    <a:pt x="336" y="51"/>
                    <a:pt x="336" y="51"/>
                  </a:cubicBezTo>
                  <a:cubicBezTo>
                    <a:pt x="336" y="50"/>
                    <a:pt x="334" y="51"/>
                    <a:pt x="335" y="50"/>
                  </a:cubicBezTo>
                  <a:cubicBezTo>
                    <a:pt x="331" y="51"/>
                    <a:pt x="331" y="51"/>
                    <a:pt x="331" y="52"/>
                  </a:cubicBezTo>
                  <a:cubicBezTo>
                    <a:pt x="330" y="51"/>
                    <a:pt x="326" y="51"/>
                    <a:pt x="326" y="52"/>
                  </a:cubicBezTo>
                  <a:cubicBezTo>
                    <a:pt x="323" y="53"/>
                    <a:pt x="325" y="52"/>
                    <a:pt x="326" y="51"/>
                  </a:cubicBezTo>
                  <a:cubicBezTo>
                    <a:pt x="326" y="51"/>
                    <a:pt x="322" y="52"/>
                    <a:pt x="321" y="53"/>
                  </a:cubicBezTo>
                  <a:cubicBezTo>
                    <a:pt x="321" y="53"/>
                    <a:pt x="322" y="53"/>
                    <a:pt x="323" y="53"/>
                  </a:cubicBezTo>
                  <a:cubicBezTo>
                    <a:pt x="321" y="53"/>
                    <a:pt x="315" y="54"/>
                    <a:pt x="316" y="55"/>
                  </a:cubicBezTo>
                  <a:cubicBezTo>
                    <a:pt x="314" y="56"/>
                    <a:pt x="314" y="55"/>
                    <a:pt x="312" y="55"/>
                  </a:cubicBezTo>
                  <a:cubicBezTo>
                    <a:pt x="313" y="55"/>
                    <a:pt x="314" y="54"/>
                    <a:pt x="315" y="54"/>
                  </a:cubicBezTo>
                  <a:cubicBezTo>
                    <a:pt x="317" y="53"/>
                    <a:pt x="317" y="53"/>
                    <a:pt x="320" y="52"/>
                  </a:cubicBezTo>
                  <a:cubicBezTo>
                    <a:pt x="319" y="52"/>
                    <a:pt x="314" y="54"/>
                    <a:pt x="313" y="54"/>
                  </a:cubicBezTo>
                  <a:cubicBezTo>
                    <a:pt x="310" y="54"/>
                    <a:pt x="314" y="54"/>
                    <a:pt x="312" y="55"/>
                  </a:cubicBezTo>
                  <a:cubicBezTo>
                    <a:pt x="308" y="56"/>
                    <a:pt x="308" y="56"/>
                    <a:pt x="304" y="57"/>
                  </a:cubicBezTo>
                  <a:cubicBezTo>
                    <a:pt x="305" y="57"/>
                    <a:pt x="307" y="57"/>
                    <a:pt x="307" y="56"/>
                  </a:cubicBezTo>
                  <a:cubicBezTo>
                    <a:pt x="305" y="56"/>
                    <a:pt x="302" y="58"/>
                    <a:pt x="302" y="58"/>
                  </a:cubicBezTo>
                  <a:cubicBezTo>
                    <a:pt x="299" y="59"/>
                    <a:pt x="304" y="57"/>
                    <a:pt x="301" y="58"/>
                  </a:cubicBezTo>
                  <a:cubicBezTo>
                    <a:pt x="301" y="57"/>
                    <a:pt x="304" y="57"/>
                    <a:pt x="303" y="57"/>
                  </a:cubicBezTo>
                  <a:cubicBezTo>
                    <a:pt x="303" y="57"/>
                    <a:pt x="298" y="58"/>
                    <a:pt x="297" y="58"/>
                  </a:cubicBezTo>
                  <a:cubicBezTo>
                    <a:pt x="298" y="59"/>
                    <a:pt x="301" y="57"/>
                    <a:pt x="301" y="58"/>
                  </a:cubicBezTo>
                  <a:cubicBezTo>
                    <a:pt x="296" y="59"/>
                    <a:pt x="295" y="60"/>
                    <a:pt x="292" y="60"/>
                  </a:cubicBezTo>
                  <a:cubicBezTo>
                    <a:pt x="290" y="61"/>
                    <a:pt x="289" y="61"/>
                    <a:pt x="289" y="62"/>
                  </a:cubicBezTo>
                  <a:cubicBezTo>
                    <a:pt x="288" y="62"/>
                    <a:pt x="283" y="62"/>
                    <a:pt x="283" y="63"/>
                  </a:cubicBezTo>
                  <a:cubicBezTo>
                    <a:pt x="279" y="65"/>
                    <a:pt x="279" y="64"/>
                    <a:pt x="276" y="65"/>
                  </a:cubicBezTo>
                  <a:cubicBezTo>
                    <a:pt x="274" y="66"/>
                    <a:pt x="277" y="66"/>
                    <a:pt x="276" y="66"/>
                  </a:cubicBezTo>
                  <a:cubicBezTo>
                    <a:pt x="273" y="67"/>
                    <a:pt x="273" y="67"/>
                    <a:pt x="273" y="67"/>
                  </a:cubicBezTo>
                  <a:cubicBezTo>
                    <a:pt x="275" y="65"/>
                    <a:pt x="264" y="71"/>
                    <a:pt x="260" y="71"/>
                  </a:cubicBezTo>
                  <a:cubicBezTo>
                    <a:pt x="259" y="72"/>
                    <a:pt x="259" y="72"/>
                    <a:pt x="259" y="73"/>
                  </a:cubicBezTo>
                  <a:cubicBezTo>
                    <a:pt x="257" y="73"/>
                    <a:pt x="254" y="74"/>
                    <a:pt x="253" y="75"/>
                  </a:cubicBezTo>
                  <a:cubicBezTo>
                    <a:pt x="253" y="75"/>
                    <a:pt x="253" y="75"/>
                    <a:pt x="253" y="74"/>
                  </a:cubicBezTo>
                  <a:cubicBezTo>
                    <a:pt x="248" y="77"/>
                    <a:pt x="246" y="78"/>
                    <a:pt x="239" y="81"/>
                  </a:cubicBezTo>
                  <a:cubicBezTo>
                    <a:pt x="240" y="80"/>
                    <a:pt x="244" y="78"/>
                    <a:pt x="245" y="78"/>
                  </a:cubicBezTo>
                  <a:cubicBezTo>
                    <a:pt x="244" y="78"/>
                    <a:pt x="244" y="76"/>
                    <a:pt x="243" y="77"/>
                  </a:cubicBezTo>
                  <a:cubicBezTo>
                    <a:pt x="243" y="77"/>
                    <a:pt x="242" y="76"/>
                    <a:pt x="243" y="75"/>
                  </a:cubicBezTo>
                  <a:cubicBezTo>
                    <a:pt x="244" y="75"/>
                    <a:pt x="244" y="75"/>
                    <a:pt x="245" y="75"/>
                  </a:cubicBezTo>
                  <a:cubicBezTo>
                    <a:pt x="247" y="74"/>
                    <a:pt x="243" y="74"/>
                    <a:pt x="246" y="73"/>
                  </a:cubicBezTo>
                  <a:cubicBezTo>
                    <a:pt x="245" y="73"/>
                    <a:pt x="244" y="74"/>
                    <a:pt x="243" y="75"/>
                  </a:cubicBezTo>
                  <a:cubicBezTo>
                    <a:pt x="243" y="73"/>
                    <a:pt x="250" y="71"/>
                    <a:pt x="252" y="71"/>
                  </a:cubicBezTo>
                  <a:cubicBezTo>
                    <a:pt x="254" y="70"/>
                    <a:pt x="251" y="70"/>
                    <a:pt x="254" y="69"/>
                  </a:cubicBezTo>
                  <a:cubicBezTo>
                    <a:pt x="247" y="70"/>
                    <a:pt x="242" y="74"/>
                    <a:pt x="237" y="76"/>
                  </a:cubicBezTo>
                  <a:cubicBezTo>
                    <a:pt x="236" y="76"/>
                    <a:pt x="237" y="76"/>
                    <a:pt x="237" y="76"/>
                  </a:cubicBezTo>
                  <a:cubicBezTo>
                    <a:pt x="235" y="77"/>
                    <a:pt x="233" y="78"/>
                    <a:pt x="233" y="78"/>
                  </a:cubicBezTo>
                  <a:cubicBezTo>
                    <a:pt x="234" y="77"/>
                    <a:pt x="235" y="77"/>
                    <a:pt x="235" y="76"/>
                  </a:cubicBezTo>
                  <a:cubicBezTo>
                    <a:pt x="232" y="77"/>
                    <a:pt x="234" y="77"/>
                    <a:pt x="231" y="78"/>
                  </a:cubicBezTo>
                  <a:cubicBezTo>
                    <a:pt x="229" y="78"/>
                    <a:pt x="231" y="77"/>
                    <a:pt x="227" y="79"/>
                  </a:cubicBezTo>
                  <a:cubicBezTo>
                    <a:pt x="227" y="78"/>
                    <a:pt x="230" y="77"/>
                    <a:pt x="231" y="76"/>
                  </a:cubicBezTo>
                  <a:cubicBezTo>
                    <a:pt x="229" y="77"/>
                    <a:pt x="228" y="77"/>
                    <a:pt x="224" y="79"/>
                  </a:cubicBezTo>
                  <a:cubicBezTo>
                    <a:pt x="227" y="76"/>
                    <a:pt x="236" y="73"/>
                    <a:pt x="233" y="72"/>
                  </a:cubicBezTo>
                  <a:cubicBezTo>
                    <a:pt x="233" y="72"/>
                    <a:pt x="231" y="72"/>
                    <a:pt x="231" y="72"/>
                  </a:cubicBezTo>
                  <a:cubicBezTo>
                    <a:pt x="229" y="73"/>
                    <a:pt x="233" y="72"/>
                    <a:pt x="230" y="73"/>
                  </a:cubicBezTo>
                  <a:cubicBezTo>
                    <a:pt x="230" y="73"/>
                    <a:pt x="232" y="73"/>
                    <a:pt x="232" y="73"/>
                  </a:cubicBezTo>
                  <a:cubicBezTo>
                    <a:pt x="227" y="76"/>
                    <a:pt x="222" y="80"/>
                    <a:pt x="219" y="80"/>
                  </a:cubicBezTo>
                  <a:cubicBezTo>
                    <a:pt x="223" y="79"/>
                    <a:pt x="216" y="80"/>
                    <a:pt x="222" y="77"/>
                  </a:cubicBezTo>
                  <a:cubicBezTo>
                    <a:pt x="221" y="76"/>
                    <a:pt x="216" y="78"/>
                    <a:pt x="218" y="76"/>
                  </a:cubicBezTo>
                  <a:cubicBezTo>
                    <a:pt x="217" y="77"/>
                    <a:pt x="210" y="80"/>
                    <a:pt x="210" y="82"/>
                  </a:cubicBezTo>
                  <a:cubicBezTo>
                    <a:pt x="205" y="84"/>
                    <a:pt x="210" y="81"/>
                    <a:pt x="203" y="85"/>
                  </a:cubicBezTo>
                  <a:cubicBezTo>
                    <a:pt x="207" y="83"/>
                    <a:pt x="205" y="85"/>
                    <a:pt x="206" y="85"/>
                  </a:cubicBezTo>
                  <a:cubicBezTo>
                    <a:pt x="203" y="87"/>
                    <a:pt x="205" y="85"/>
                    <a:pt x="204" y="85"/>
                  </a:cubicBezTo>
                  <a:cubicBezTo>
                    <a:pt x="202" y="86"/>
                    <a:pt x="201" y="88"/>
                    <a:pt x="199" y="88"/>
                  </a:cubicBezTo>
                  <a:cubicBezTo>
                    <a:pt x="199" y="89"/>
                    <a:pt x="199" y="89"/>
                    <a:pt x="198" y="89"/>
                  </a:cubicBezTo>
                  <a:cubicBezTo>
                    <a:pt x="200" y="89"/>
                    <a:pt x="202" y="86"/>
                    <a:pt x="203" y="86"/>
                  </a:cubicBezTo>
                  <a:cubicBezTo>
                    <a:pt x="204" y="87"/>
                    <a:pt x="202" y="88"/>
                    <a:pt x="201" y="88"/>
                  </a:cubicBezTo>
                  <a:cubicBezTo>
                    <a:pt x="201" y="89"/>
                    <a:pt x="205" y="87"/>
                    <a:pt x="202" y="89"/>
                  </a:cubicBezTo>
                  <a:cubicBezTo>
                    <a:pt x="202" y="89"/>
                    <a:pt x="204" y="88"/>
                    <a:pt x="205" y="87"/>
                  </a:cubicBezTo>
                  <a:cubicBezTo>
                    <a:pt x="203" y="89"/>
                    <a:pt x="198" y="91"/>
                    <a:pt x="198" y="92"/>
                  </a:cubicBezTo>
                  <a:cubicBezTo>
                    <a:pt x="198" y="92"/>
                    <a:pt x="198" y="91"/>
                    <a:pt x="195" y="93"/>
                  </a:cubicBezTo>
                  <a:cubicBezTo>
                    <a:pt x="195" y="92"/>
                    <a:pt x="196" y="92"/>
                    <a:pt x="197" y="91"/>
                  </a:cubicBezTo>
                  <a:cubicBezTo>
                    <a:pt x="196" y="91"/>
                    <a:pt x="194" y="92"/>
                    <a:pt x="192" y="94"/>
                  </a:cubicBezTo>
                  <a:cubicBezTo>
                    <a:pt x="191" y="94"/>
                    <a:pt x="190" y="94"/>
                    <a:pt x="190" y="93"/>
                  </a:cubicBezTo>
                  <a:cubicBezTo>
                    <a:pt x="187" y="95"/>
                    <a:pt x="190" y="94"/>
                    <a:pt x="187" y="96"/>
                  </a:cubicBezTo>
                  <a:cubicBezTo>
                    <a:pt x="189" y="94"/>
                    <a:pt x="184" y="97"/>
                    <a:pt x="184" y="96"/>
                  </a:cubicBezTo>
                  <a:cubicBezTo>
                    <a:pt x="182" y="98"/>
                    <a:pt x="180" y="99"/>
                    <a:pt x="179" y="100"/>
                  </a:cubicBezTo>
                  <a:cubicBezTo>
                    <a:pt x="179" y="99"/>
                    <a:pt x="179" y="98"/>
                    <a:pt x="181" y="98"/>
                  </a:cubicBezTo>
                  <a:cubicBezTo>
                    <a:pt x="184" y="96"/>
                    <a:pt x="180" y="98"/>
                    <a:pt x="180" y="97"/>
                  </a:cubicBezTo>
                  <a:cubicBezTo>
                    <a:pt x="184" y="95"/>
                    <a:pt x="186" y="93"/>
                    <a:pt x="191" y="90"/>
                  </a:cubicBezTo>
                  <a:cubicBezTo>
                    <a:pt x="188" y="92"/>
                    <a:pt x="189" y="92"/>
                    <a:pt x="192" y="90"/>
                  </a:cubicBezTo>
                  <a:cubicBezTo>
                    <a:pt x="194" y="88"/>
                    <a:pt x="194" y="88"/>
                    <a:pt x="198" y="86"/>
                  </a:cubicBezTo>
                  <a:cubicBezTo>
                    <a:pt x="200" y="85"/>
                    <a:pt x="196" y="86"/>
                    <a:pt x="200" y="84"/>
                  </a:cubicBezTo>
                  <a:cubicBezTo>
                    <a:pt x="199" y="85"/>
                    <a:pt x="204" y="82"/>
                    <a:pt x="204" y="84"/>
                  </a:cubicBezTo>
                  <a:cubicBezTo>
                    <a:pt x="204" y="84"/>
                    <a:pt x="206" y="83"/>
                    <a:pt x="208" y="82"/>
                  </a:cubicBezTo>
                  <a:cubicBezTo>
                    <a:pt x="208" y="81"/>
                    <a:pt x="209" y="81"/>
                    <a:pt x="209" y="81"/>
                  </a:cubicBezTo>
                  <a:cubicBezTo>
                    <a:pt x="209" y="80"/>
                    <a:pt x="205" y="82"/>
                    <a:pt x="207" y="82"/>
                  </a:cubicBezTo>
                  <a:cubicBezTo>
                    <a:pt x="205" y="83"/>
                    <a:pt x="203" y="84"/>
                    <a:pt x="203" y="83"/>
                  </a:cubicBezTo>
                  <a:cubicBezTo>
                    <a:pt x="206" y="81"/>
                    <a:pt x="206" y="81"/>
                    <a:pt x="206" y="81"/>
                  </a:cubicBezTo>
                  <a:cubicBezTo>
                    <a:pt x="206" y="81"/>
                    <a:pt x="205" y="82"/>
                    <a:pt x="206" y="82"/>
                  </a:cubicBezTo>
                  <a:cubicBezTo>
                    <a:pt x="208" y="81"/>
                    <a:pt x="207" y="81"/>
                    <a:pt x="207" y="80"/>
                  </a:cubicBezTo>
                  <a:cubicBezTo>
                    <a:pt x="208" y="79"/>
                    <a:pt x="209" y="80"/>
                    <a:pt x="210" y="79"/>
                  </a:cubicBezTo>
                  <a:cubicBezTo>
                    <a:pt x="212" y="78"/>
                    <a:pt x="209" y="81"/>
                    <a:pt x="213" y="79"/>
                  </a:cubicBezTo>
                  <a:cubicBezTo>
                    <a:pt x="215" y="78"/>
                    <a:pt x="214" y="77"/>
                    <a:pt x="216" y="77"/>
                  </a:cubicBezTo>
                  <a:cubicBezTo>
                    <a:pt x="218" y="75"/>
                    <a:pt x="218" y="73"/>
                    <a:pt x="217" y="73"/>
                  </a:cubicBezTo>
                  <a:cubicBezTo>
                    <a:pt x="216" y="74"/>
                    <a:pt x="216" y="74"/>
                    <a:pt x="213" y="75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9" y="70"/>
                    <a:pt x="218" y="72"/>
                    <a:pt x="221" y="70"/>
                  </a:cubicBezTo>
                  <a:cubicBezTo>
                    <a:pt x="222" y="70"/>
                    <a:pt x="220" y="71"/>
                    <a:pt x="219" y="72"/>
                  </a:cubicBezTo>
                  <a:cubicBezTo>
                    <a:pt x="218" y="73"/>
                    <a:pt x="221" y="71"/>
                    <a:pt x="219" y="73"/>
                  </a:cubicBezTo>
                  <a:cubicBezTo>
                    <a:pt x="219" y="73"/>
                    <a:pt x="223" y="71"/>
                    <a:pt x="222" y="72"/>
                  </a:cubicBezTo>
                  <a:cubicBezTo>
                    <a:pt x="224" y="71"/>
                    <a:pt x="221" y="72"/>
                    <a:pt x="221" y="71"/>
                  </a:cubicBezTo>
                  <a:cubicBezTo>
                    <a:pt x="224" y="70"/>
                    <a:pt x="221" y="70"/>
                    <a:pt x="224" y="68"/>
                  </a:cubicBezTo>
                  <a:cubicBezTo>
                    <a:pt x="224" y="68"/>
                    <a:pt x="224" y="68"/>
                    <a:pt x="224" y="68"/>
                  </a:cubicBezTo>
                  <a:cubicBezTo>
                    <a:pt x="223" y="68"/>
                    <a:pt x="223" y="69"/>
                    <a:pt x="221" y="70"/>
                  </a:cubicBezTo>
                  <a:cubicBezTo>
                    <a:pt x="224" y="66"/>
                    <a:pt x="231" y="66"/>
                    <a:pt x="235" y="63"/>
                  </a:cubicBezTo>
                  <a:cubicBezTo>
                    <a:pt x="234" y="63"/>
                    <a:pt x="233" y="64"/>
                    <a:pt x="234" y="62"/>
                  </a:cubicBezTo>
                  <a:cubicBezTo>
                    <a:pt x="231" y="63"/>
                    <a:pt x="234" y="63"/>
                    <a:pt x="231" y="64"/>
                  </a:cubicBezTo>
                  <a:cubicBezTo>
                    <a:pt x="233" y="63"/>
                    <a:pt x="232" y="63"/>
                    <a:pt x="234" y="61"/>
                  </a:cubicBezTo>
                  <a:cubicBezTo>
                    <a:pt x="236" y="60"/>
                    <a:pt x="235" y="61"/>
                    <a:pt x="234" y="61"/>
                  </a:cubicBezTo>
                  <a:cubicBezTo>
                    <a:pt x="235" y="61"/>
                    <a:pt x="236" y="61"/>
                    <a:pt x="236" y="62"/>
                  </a:cubicBezTo>
                  <a:cubicBezTo>
                    <a:pt x="239" y="60"/>
                    <a:pt x="239" y="60"/>
                    <a:pt x="241" y="59"/>
                  </a:cubicBezTo>
                  <a:cubicBezTo>
                    <a:pt x="240" y="60"/>
                    <a:pt x="244" y="58"/>
                    <a:pt x="245" y="58"/>
                  </a:cubicBezTo>
                  <a:cubicBezTo>
                    <a:pt x="248" y="57"/>
                    <a:pt x="244" y="57"/>
                    <a:pt x="247" y="57"/>
                  </a:cubicBezTo>
                  <a:cubicBezTo>
                    <a:pt x="249" y="55"/>
                    <a:pt x="249" y="56"/>
                    <a:pt x="249" y="56"/>
                  </a:cubicBezTo>
                  <a:cubicBezTo>
                    <a:pt x="248" y="58"/>
                    <a:pt x="246" y="58"/>
                    <a:pt x="244" y="59"/>
                  </a:cubicBezTo>
                  <a:cubicBezTo>
                    <a:pt x="245" y="59"/>
                    <a:pt x="246" y="59"/>
                    <a:pt x="244" y="61"/>
                  </a:cubicBezTo>
                  <a:cubicBezTo>
                    <a:pt x="244" y="61"/>
                    <a:pt x="245" y="60"/>
                    <a:pt x="245" y="61"/>
                  </a:cubicBezTo>
                  <a:cubicBezTo>
                    <a:pt x="245" y="60"/>
                    <a:pt x="245" y="60"/>
                    <a:pt x="246" y="59"/>
                  </a:cubicBezTo>
                  <a:cubicBezTo>
                    <a:pt x="247" y="59"/>
                    <a:pt x="248" y="59"/>
                    <a:pt x="248" y="59"/>
                  </a:cubicBezTo>
                  <a:cubicBezTo>
                    <a:pt x="250" y="58"/>
                    <a:pt x="245" y="59"/>
                    <a:pt x="246" y="59"/>
                  </a:cubicBezTo>
                  <a:cubicBezTo>
                    <a:pt x="248" y="57"/>
                    <a:pt x="253" y="56"/>
                    <a:pt x="253" y="55"/>
                  </a:cubicBezTo>
                  <a:cubicBezTo>
                    <a:pt x="255" y="54"/>
                    <a:pt x="255" y="55"/>
                    <a:pt x="257" y="55"/>
                  </a:cubicBezTo>
                  <a:cubicBezTo>
                    <a:pt x="257" y="54"/>
                    <a:pt x="264" y="50"/>
                    <a:pt x="267" y="50"/>
                  </a:cubicBezTo>
                  <a:cubicBezTo>
                    <a:pt x="271" y="49"/>
                    <a:pt x="268" y="48"/>
                    <a:pt x="268" y="48"/>
                  </a:cubicBezTo>
                  <a:cubicBezTo>
                    <a:pt x="266" y="49"/>
                    <a:pt x="263" y="49"/>
                    <a:pt x="263" y="50"/>
                  </a:cubicBezTo>
                  <a:cubicBezTo>
                    <a:pt x="263" y="50"/>
                    <a:pt x="265" y="50"/>
                    <a:pt x="266" y="49"/>
                  </a:cubicBezTo>
                  <a:cubicBezTo>
                    <a:pt x="263" y="51"/>
                    <a:pt x="256" y="53"/>
                    <a:pt x="253" y="55"/>
                  </a:cubicBezTo>
                  <a:cubicBezTo>
                    <a:pt x="253" y="54"/>
                    <a:pt x="252" y="54"/>
                    <a:pt x="254" y="53"/>
                  </a:cubicBezTo>
                  <a:cubicBezTo>
                    <a:pt x="256" y="52"/>
                    <a:pt x="258" y="52"/>
                    <a:pt x="258" y="51"/>
                  </a:cubicBezTo>
                  <a:cubicBezTo>
                    <a:pt x="261" y="50"/>
                    <a:pt x="259" y="52"/>
                    <a:pt x="257" y="52"/>
                  </a:cubicBezTo>
                  <a:cubicBezTo>
                    <a:pt x="261" y="51"/>
                    <a:pt x="263" y="49"/>
                    <a:pt x="267" y="48"/>
                  </a:cubicBezTo>
                  <a:cubicBezTo>
                    <a:pt x="262" y="49"/>
                    <a:pt x="253" y="52"/>
                    <a:pt x="247" y="55"/>
                  </a:cubicBezTo>
                  <a:cubicBezTo>
                    <a:pt x="244" y="56"/>
                    <a:pt x="242" y="56"/>
                    <a:pt x="242" y="55"/>
                  </a:cubicBezTo>
                  <a:cubicBezTo>
                    <a:pt x="240" y="56"/>
                    <a:pt x="242" y="56"/>
                    <a:pt x="242" y="57"/>
                  </a:cubicBezTo>
                  <a:cubicBezTo>
                    <a:pt x="240" y="57"/>
                    <a:pt x="241" y="58"/>
                    <a:pt x="239" y="58"/>
                  </a:cubicBezTo>
                  <a:cubicBezTo>
                    <a:pt x="238" y="58"/>
                    <a:pt x="240" y="57"/>
                    <a:pt x="239" y="57"/>
                  </a:cubicBezTo>
                  <a:cubicBezTo>
                    <a:pt x="238" y="57"/>
                    <a:pt x="236" y="58"/>
                    <a:pt x="234" y="59"/>
                  </a:cubicBezTo>
                  <a:cubicBezTo>
                    <a:pt x="233" y="60"/>
                    <a:pt x="235" y="59"/>
                    <a:pt x="234" y="60"/>
                  </a:cubicBezTo>
                  <a:cubicBezTo>
                    <a:pt x="236" y="59"/>
                    <a:pt x="235" y="59"/>
                    <a:pt x="235" y="59"/>
                  </a:cubicBezTo>
                  <a:cubicBezTo>
                    <a:pt x="237" y="57"/>
                    <a:pt x="237" y="58"/>
                    <a:pt x="239" y="58"/>
                  </a:cubicBezTo>
                  <a:cubicBezTo>
                    <a:pt x="238" y="59"/>
                    <a:pt x="227" y="63"/>
                    <a:pt x="229" y="64"/>
                  </a:cubicBezTo>
                  <a:cubicBezTo>
                    <a:pt x="228" y="64"/>
                    <a:pt x="227" y="64"/>
                    <a:pt x="226" y="64"/>
                  </a:cubicBezTo>
                  <a:cubicBezTo>
                    <a:pt x="229" y="61"/>
                    <a:pt x="225" y="63"/>
                    <a:pt x="223" y="62"/>
                  </a:cubicBezTo>
                  <a:cubicBezTo>
                    <a:pt x="222" y="63"/>
                    <a:pt x="222" y="63"/>
                    <a:pt x="220" y="64"/>
                  </a:cubicBezTo>
                  <a:cubicBezTo>
                    <a:pt x="220" y="64"/>
                    <a:pt x="221" y="63"/>
                    <a:pt x="221" y="63"/>
                  </a:cubicBezTo>
                  <a:cubicBezTo>
                    <a:pt x="216" y="65"/>
                    <a:pt x="222" y="64"/>
                    <a:pt x="217" y="66"/>
                  </a:cubicBezTo>
                  <a:cubicBezTo>
                    <a:pt x="217" y="65"/>
                    <a:pt x="218" y="65"/>
                    <a:pt x="218" y="64"/>
                  </a:cubicBezTo>
                  <a:cubicBezTo>
                    <a:pt x="213" y="68"/>
                    <a:pt x="214" y="68"/>
                    <a:pt x="210" y="70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09" y="69"/>
                    <a:pt x="207" y="71"/>
                    <a:pt x="205" y="72"/>
                  </a:cubicBezTo>
                  <a:cubicBezTo>
                    <a:pt x="205" y="72"/>
                    <a:pt x="207" y="72"/>
                    <a:pt x="204" y="74"/>
                  </a:cubicBezTo>
                  <a:cubicBezTo>
                    <a:pt x="204" y="73"/>
                    <a:pt x="205" y="72"/>
                    <a:pt x="203" y="73"/>
                  </a:cubicBezTo>
                  <a:cubicBezTo>
                    <a:pt x="201" y="75"/>
                    <a:pt x="199" y="76"/>
                    <a:pt x="198" y="77"/>
                  </a:cubicBezTo>
                  <a:cubicBezTo>
                    <a:pt x="199" y="76"/>
                    <a:pt x="202" y="75"/>
                    <a:pt x="198" y="78"/>
                  </a:cubicBezTo>
                  <a:cubicBezTo>
                    <a:pt x="199" y="78"/>
                    <a:pt x="201" y="77"/>
                    <a:pt x="203" y="75"/>
                  </a:cubicBezTo>
                  <a:cubicBezTo>
                    <a:pt x="203" y="76"/>
                    <a:pt x="196" y="80"/>
                    <a:pt x="194" y="81"/>
                  </a:cubicBezTo>
                  <a:cubicBezTo>
                    <a:pt x="197" y="79"/>
                    <a:pt x="196" y="79"/>
                    <a:pt x="197" y="77"/>
                  </a:cubicBezTo>
                  <a:cubicBezTo>
                    <a:pt x="194" y="79"/>
                    <a:pt x="195" y="78"/>
                    <a:pt x="192" y="80"/>
                  </a:cubicBezTo>
                  <a:cubicBezTo>
                    <a:pt x="191" y="80"/>
                    <a:pt x="192" y="80"/>
                    <a:pt x="192" y="81"/>
                  </a:cubicBezTo>
                  <a:cubicBezTo>
                    <a:pt x="187" y="83"/>
                    <a:pt x="184" y="85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1" y="88"/>
                    <a:pt x="181" y="88"/>
                    <a:pt x="183" y="87"/>
                  </a:cubicBezTo>
                  <a:cubicBezTo>
                    <a:pt x="182" y="88"/>
                    <a:pt x="182" y="89"/>
                    <a:pt x="182" y="90"/>
                  </a:cubicBezTo>
                  <a:cubicBezTo>
                    <a:pt x="179" y="91"/>
                    <a:pt x="178" y="93"/>
                    <a:pt x="177" y="92"/>
                  </a:cubicBezTo>
                  <a:cubicBezTo>
                    <a:pt x="176" y="94"/>
                    <a:pt x="174" y="95"/>
                    <a:pt x="172" y="96"/>
                  </a:cubicBezTo>
                  <a:cubicBezTo>
                    <a:pt x="171" y="96"/>
                    <a:pt x="173" y="94"/>
                    <a:pt x="173" y="94"/>
                  </a:cubicBezTo>
                  <a:cubicBezTo>
                    <a:pt x="169" y="96"/>
                    <a:pt x="172" y="96"/>
                    <a:pt x="171" y="97"/>
                  </a:cubicBezTo>
                  <a:cubicBezTo>
                    <a:pt x="171" y="97"/>
                    <a:pt x="172" y="96"/>
                    <a:pt x="173" y="95"/>
                  </a:cubicBezTo>
                  <a:cubicBezTo>
                    <a:pt x="173" y="96"/>
                    <a:pt x="169" y="100"/>
                    <a:pt x="173" y="97"/>
                  </a:cubicBezTo>
                  <a:cubicBezTo>
                    <a:pt x="171" y="99"/>
                    <a:pt x="166" y="102"/>
                    <a:pt x="166" y="101"/>
                  </a:cubicBezTo>
                  <a:cubicBezTo>
                    <a:pt x="169" y="98"/>
                    <a:pt x="167" y="98"/>
                    <a:pt x="169" y="97"/>
                  </a:cubicBezTo>
                  <a:cubicBezTo>
                    <a:pt x="168" y="96"/>
                    <a:pt x="165" y="99"/>
                    <a:pt x="163" y="101"/>
                  </a:cubicBezTo>
                  <a:cubicBezTo>
                    <a:pt x="163" y="101"/>
                    <a:pt x="162" y="101"/>
                    <a:pt x="162" y="101"/>
                  </a:cubicBezTo>
                  <a:cubicBezTo>
                    <a:pt x="162" y="101"/>
                    <a:pt x="163" y="100"/>
                    <a:pt x="163" y="100"/>
                  </a:cubicBezTo>
                  <a:cubicBezTo>
                    <a:pt x="163" y="100"/>
                    <a:pt x="162" y="100"/>
                    <a:pt x="161" y="101"/>
                  </a:cubicBezTo>
                  <a:cubicBezTo>
                    <a:pt x="162" y="102"/>
                    <a:pt x="162" y="102"/>
                    <a:pt x="158" y="102"/>
                  </a:cubicBezTo>
                  <a:cubicBezTo>
                    <a:pt x="157" y="104"/>
                    <a:pt x="161" y="102"/>
                    <a:pt x="157" y="105"/>
                  </a:cubicBezTo>
                  <a:cubicBezTo>
                    <a:pt x="157" y="104"/>
                    <a:pt x="155" y="105"/>
                    <a:pt x="154" y="106"/>
                  </a:cubicBezTo>
                  <a:cubicBezTo>
                    <a:pt x="157" y="105"/>
                    <a:pt x="154" y="107"/>
                    <a:pt x="154" y="107"/>
                  </a:cubicBezTo>
                  <a:cubicBezTo>
                    <a:pt x="152" y="109"/>
                    <a:pt x="153" y="108"/>
                    <a:pt x="151" y="109"/>
                  </a:cubicBezTo>
                  <a:cubicBezTo>
                    <a:pt x="151" y="109"/>
                    <a:pt x="153" y="108"/>
                    <a:pt x="152" y="108"/>
                  </a:cubicBezTo>
                  <a:cubicBezTo>
                    <a:pt x="152" y="108"/>
                    <a:pt x="152" y="108"/>
                    <a:pt x="151" y="108"/>
                  </a:cubicBezTo>
                  <a:cubicBezTo>
                    <a:pt x="150" y="109"/>
                    <a:pt x="151" y="109"/>
                    <a:pt x="150" y="110"/>
                  </a:cubicBezTo>
                  <a:cubicBezTo>
                    <a:pt x="150" y="111"/>
                    <a:pt x="153" y="108"/>
                    <a:pt x="150" y="111"/>
                  </a:cubicBezTo>
                  <a:cubicBezTo>
                    <a:pt x="151" y="111"/>
                    <a:pt x="154" y="109"/>
                    <a:pt x="154" y="108"/>
                  </a:cubicBezTo>
                  <a:cubicBezTo>
                    <a:pt x="154" y="109"/>
                    <a:pt x="156" y="108"/>
                    <a:pt x="156" y="108"/>
                  </a:cubicBezTo>
                  <a:cubicBezTo>
                    <a:pt x="154" y="110"/>
                    <a:pt x="154" y="109"/>
                    <a:pt x="153" y="110"/>
                  </a:cubicBezTo>
                  <a:cubicBezTo>
                    <a:pt x="152" y="111"/>
                    <a:pt x="149" y="113"/>
                    <a:pt x="149" y="114"/>
                  </a:cubicBezTo>
                  <a:cubicBezTo>
                    <a:pt x="150" y="113"/>
                    <a:pt x="153" y="110"/>
                    <a:pt x="154" y="111"/>
                  </a:cubicBezTo>
                  <a:cubicBezTo>
                    <a:pt x="151" y="113"/>
                    <a:pt x="152" y="113"/>
                    <a:pt x="153" y="113"/>
                  </a:cubicBezTo>
                  <a:cubicBezTo>
                    <a:pt x="153" y="113"/>
                    <a:pt x="152" y="113"/>
                    <a:pt x="152" y="113"/>
                  </a:cubicBezTo>
                  <a:cubicBezTo>
                    <a:pt x="152" y="113"/>
                    <a:pt x="152" y="114"/>
                    <a:pt x="152" y="114"/>
                  </a:cubicBezTo>
                  <a:cubicBezTo>
                    <a:pt x="150" y="114"/>
                    <a:pt x="153" y="111"/>
                    <a:pt x="149" y="114"/>
                  </a:cubicBezTo>
                  <a:cubicBezTo>
                    <a:pt x="149" y="116"/>
                    <a:pt x="146" y="119"/>
                    <a:pt x="150" y="117"/>
                  </a:cubicBezTo>
                  <a:cubicBezTo>
                    <a:pt x="149" y="118"/>
                    <a:pt x="149" y="118"/>
                    <a:pt x="149" y="118"/>
                  </a:cubicBezTo>
                  <a:cubicBezTo>
                    <a:pt x="147" y="120"/>
                    <a:pt x="146" y="119"/>
                    <a:pt x="147" y="118"/>
                  </a:cubicBezTo>
                  <a:cubicBezTo>
                    <a:pt x="144" y="118"/>
                    <a:pt x="140" y="124"/>
                    <a:pt x="138" y="124"/>
                  </a:cubicBezTo>
                  <a:cubicBezTo>
                    <a:pt x="139" y="124"/>
                    <a:pt x="136" y="126"/>
                    <a:pt x="136" y="127"/>
                  </a:cubicBezTo>
                  <a:cubicBezTo>
                    <a:pt x="137" y="127"/>
                    <a:pt x="140" y="125"/>
                    <a:pt x="143" y="122"/>
                  </a:cubicBezTo>
                  <a:cubicBezTo>
                    <a:pt x="143" y="122"/>
                    <a:pt x="143" y="122"/>
                    <a:pt x="143" y="122"/>
                  </a:cubicBezTo>
                  <a:cubicBezTo>
                    <a:pt x="144" y="121"/>
                    <a:pt x="142" y="123"/>
                    <a:pt x="144" y="123"/>
                  </a:cubicBezTo>
                  <a:cubicBezTo>
                    <a:pt x="142" y="122"/>
                    <a:pt x="139" y="127"/>
                    <a:pt x="138" y="126"/>
                  </a:cubicBezTo>
                  <a:cubicBezTo>
                    <a:pt x="135" y="128"/>
                    <a:pt x="135" y="129"/>
                    <a:pt x="134" y="130"/>
                  </a:cubicBezTo>
                  <a:cubicBezTo>
                    <a:pt x="137" y="129"/>
                    <a:pt x="137" y="128"/>
                    <a:pt x="139" y="127"/>
                  </a:cubicBezTo>
                  <a:cubicBezTo>
                    <a:pt x="139" y="128"/>
                    <a:pt x="140" y="127"/>
                    <a:pt x="139" y="128"/>
                  </a:cubicBezTo>
                  <a:cubicBezTo>
                    <a:pt x="140" y="128"/>
                    <a:pt x="141" y="127"/>
                    <a:pt x="141" y="127"/>
                  </a:cubicBezTo>
                  <a:cubicBezTo>
                    <a:pt x="142" y="126"/>
                    <a:pt x="142" y="126"/>
                    <a:pt x="142" y="126"/>
                  </a:cubicBezTo>
                  <a:cubicBezTo>
                    <a:pt x="143" y="125"/>
                    <a:pt x="144" y="125"/>
                    <a:pt x="146" y="123"/>
                  </a:cubicBezTo>
                  <a:cubicBezTo>
                    <a:pt x="147" y="121"/>
                    <a:pt x="151" y="120"/>
                    <a:pt x="154" y="116"/>
                  </a:cubicBezTo>
                  <a:cubicBezTo>
                    <a:pt x="159" y="114"/>
                    <a:pt x="160" y="110"/>
                    <a:pt x="162" y="111"/>
                  </a:cubicBezTo>
                  <a:cubicBezTo>
                    <a:pt x="165" y="107"/>
                    <a:pt x="169" y="106"/>
                    <a:pt x="173" y="103"/>
                  </a:cubicBezTo>
                  <a:cubicBezTo>
                    <a:pt x="175" y="101"/>
                    <a:pt x="172" y="103"/>
                    <a:pt x="174" y="102"/>
                  </a:cubicBezTo>
                  <a:cubicBezTo>
                    <a:pt x="175" y="101"/>
                    <a:pt x="176" y="101"/>
                    <a:pt x="178" y="100"/>
                  </a:cubicBezTo>
                  <a:cubicBezTo>
                    <a:pt x="174" y="104"/>
                    <a:pt x="169" y="106"/>
                    <a:pt x="163" y="111"/>
                  </a:cubicBezTo>
                  <a:cubicBezTo>
                    <a:pt x="166" y="111"/>
                    <a:pt x="178" y="99"/>
                    <a:pt x="183" y="98"/>
                  </a:cubicBezTo>
                  <a:cubicBezTo>
                    <a:pt x="183" y="98"/>
                    <a:pt x="180" y="101"/>
                    <a:pt x="183" y="99"/>
                  </a:cubicBezTo>
                  <a:cubicBezTo>
                    <a:pt x="183" y="100"/>
                    <a:pt x="177" y="103"/>
                    <a:pt x="177" y="104"/>
                  </a:cubicBezTo>
                  <a:cubicBezTo>
                    <a:pt x="173" y="106"/>
                    <a:pt x="172" y="108"/>
                    <a:pt x="168" y="110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70" y="109"/>
                    <a:pt x="173" y="108"/>
                    <a:pt x="176" y="106"/>
                  </a:cubicBezTo>
                  <a:cubicBezTo>
                    <a:pt x="175" y="107"/>
                    <a:pt x="175" y="107"/>
                    <a:pt x="176" y="107"/>
                  </a:cubicBezTo>
                  <a:cubicBezTo>
                    <a:pt x="173" y="109"/>
                    <a:pt x="173" y="109"/>
                    <a:pt x="169" y="112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6" y="114"/>
                    <a:pt x="163" y="116"/>
                    <a:pt x="159" y="119"/>
                  </a:cubicBezTo>
                  <a:cubicBezTo>
                    <a:pt x="160" y="120"/>
                    <a:pt x="165" y="115"/>
                    <a:pt x="166" y="114"/>
                  </a:cubicBezTo>
                  <a:cubicBezTo>
                    <a:pt x="167" y="114"/>
                    <a:pt x="166" y="114"/>
                    <a:pt x="166" y="114"/>
                  </a:cubicBezTo>
                  <a:cubicBezTo>
                    <a:pt x="164" y="116"/>
                    <a:pt x="168" y="113"/>
                    <a:pt x="168" y="114"/>
                  </a:cubicBezTo>
                  <a:cubicBezTo>
                    <a:pt x="169" y="112"/>
                    <a:pt x="172" y="111"/>
                    <a:pt x="175" y="108"/>
                  </a:cubicBezTo>
                  <a:cubicBezTo>
                    <a:pt x="175" y="109"/>
                    <a:pt x="174" y="110"/>
                    <a:pt x="174" y="110"/>
                  </a:cubicBezTo>
                  <a:cubicBezTo>
                    <a:pt x="176" y="108"/>
                    <a:pt x="181" y="104"/>
                    <a:pt x="183" y="104"/>
                  </a:cubicBezTo>
                  <a:cubicBezTo>
                    <a:pt x="185" y="102"/>
                    <a:pt x="189" y="100"/>
                    <a:pt x="190" y="98"/>
                  </a:cubicBezTo>
                  <a:cubicBezTo>
                    <a:pt x="191" y="98"/>
                    <a:pt x="196" y="95"/>
                    <a:pt x="199" y="93"/>
                  </a:cubicBezTo>
                  <a:cubicBezTo>
                    <a:pt x="199" y="93"/>
                    <a:pt x="198" y="94"/>
                    <a:pt x="198" y="94"/>
                  </a:cubicBezTo>
                  <a:cubicBezTo>
                    <a:pt x="203" y="90"/>
                    <a:pt x="208" y="88"/>
                    <a:pt x="215" y="83"/>
                  </a:cubicBezTo>
                  <a:cubicBezTo>
                    <a:pt x="214" y="84"/>
                    <a:pt x="214" y="85"/>
                    <a:pt x="215" y="84"/>
                  </a:cubicBezTo>
                  <a:cubicBezTo>
                    <a:pt x="218" y="83"/>
                    <a:pt x="214" y="85"/>
                    <a:pt x="215" y="85"/>
                  </a:cubicBezTo>
                  <a:cubicBezTo>
                    <a:pt x="212" y="86"/>
                    <a:pt x="211" y="87"/>
                    <a:pt x="208" y="88"/>
                  </a:cubicBezTo>
                  <a:cubicBezTo>
                    <a:pt x="206" y="89"/>
                    <a:pt x="209" y="88"/>
                    <a:pt x="209" y="89"/>
                  </a:cubicBezTo>
                  <a:cubicBezTo>
                    <a:pt x="204" y="91"/>
                    <a:pt x="202" y="93"/>
                    <a:pt x="200" y="95"/>
                  </a:cubicBezTo>
                  <a:cubicBezTo>
                    <a:pt x="198" y="95"/>
                    <a:pt x="196" y="97"/>
                    <a:pt x="194" y="98"/>
                  </a:cubicBezTo>
                  <a:cubicBezTo>
                    <a:pt x="193" y="99"/>
                    <a:pt x="193" y="99"/>
                    <a:pt x="193" y="99"/>
                  </a:cubicBezTo>
                  <a:cubicBezTo>
                    <a:pt x="190" y="100"/>
                    <a:pt x="188" y="102"/>
                    <a:pt x="184" y="105"/>
                  </a:cubicBezTo>
                  <a:cubicBezTo>
                    <a:pt x="184" y="104"/>
                    <a:pt x="184" y="104"/>
                    <a:pt x="184" y="104"/>
                  </a:cubicBezTo>
                  <a:cubicBezTo>
                    <a:pt x="183" y="105"/>
                    <a:pt x="182" y="106"/>
                    <a:pt x="182" y="106"/>
                  </a:cubicBezTo>
                  <a:cubicBezTo>
                    <a:pt x="182" y="106"/>
                    <a:pt x="175" y="111"/>
                    <a:pt x="170" y="115"/>
                  </a:cubicBezTo>
                  <a:cubicBezTo>
                    <a:pt x="170" y="115"/>
                    <a:pt x="170" y="115"/>
                    <a:pt x="170" y="115"/>
                  </a:cubicBezTo>
                  <a:cubicBezTo>
                    <a:pt x="164" y="119"/>
                    <a:pt x="167" y="119"/>
                    <a:pt x="161" y="123"/>
                  </a:cubicBezTo>
                  <a:cubicBezTo>
                    <a:pt x="162" y="123"/>
                    <a:pt x="161" y="124"/>
                    <a:pt x="162" y="123"/>
                  </a:cubicBezTo>
                  <a:cubicBezTo>
                    <a:pt x="161" y="124"/>
                    <a:pt x="156" y="128"/>
                    <a:pt x="156" y="128"/>
                  </a:cubicBezTo>
                  <a:cubicBezTo>
                    <a:pt x="155" y="128"/>
                    <a:pt x="156" y="129"/>
                    <a:pt x="155" y="130"/>
                  </a:cubicBezTo>
                  <a:cubicBezTo>
                    <a:pt x="152" y="130"/>
                    <a:pt x="154" y="128"/>
                    <a:pt x="154" y="127"/>
                  </a:cubicBezTo>
                  <a:cubicBezTo>
                    <a:pt x="151" y="129"/>
                    <a:pt x="154" y="128"/>
                    <a:pt x="151" y="131"/>
                  </a:cubicBezTo>
                  <a:cubicBezTo>
                    <a:pt x="151" y="131"/>
                    <a:pt x="152" y="130"/>
                    <a:pt x="152" y="131"/>
                  </a:cubicBezTo>
                  <a:cubicBezTo>
                    <a:pt x="149" y="133"/>
                    <a:pt x="150" y="133"/>
                    <a:pt x="148" y="135"/>
                  </a:cubicBezTo>
                  <a:cubicBezTo>
                    <a:pt x="146" y="136"/>
                    <a:pt x="146" y="137"/>
                    <a:pt x="145" y="138"/>
                  </a:cubicBezTo>
                  <a:cubicBezTo>
                    <a:pt x="145" y="137"/>
                    <a:pt x="145" y="137"/>
                    <a:pt x="142" y="139"/>
                  </a:cubicBezTo>
                  <a:cubicBezTo>
                    <a:pt x="140" y="141"/>
                    <a:pt x="144" y="138"/>
                    <a:pt x="143" y="139"/>
                  </a:cubicBezTo>
                  <a:cubicBezTo>
                    <a:pt x="142" y="140"/>
                    <a:pt x="139" y="142"/>
                    <a:pt x="141" y="141"/>
                  </a:cubicBezTo>
                  <a:cubicBezTo>
                    <a:pt x="141" y="141"/>
                    <a:pt x="139" y="143"/>
                    <a:pt x="139" y="142"/>
                  </a:cubicBezTo>
                  <a:cubicBezTo>
                    <a:pt x="138" y="144"/>
                    <a:pt x="137" y="145"/>
                    <a:pt x="135" y="148"/>
                  </a:cubicBezTo>
                  <a:cubicBezTo>
                    <a:pt x="139" y="145"/>
                    <a:pt x="143" y="141"/>
                    <a:pt x="147" y="137"/>
                  </a:cubicBezTo>
                  <a:cubicBezTo>
                    <a:pt x="149" y="137"/>
                    <a:pt x="147" y="138"/>
                    <a:pt x="149" y="137"/>
                  </a:cubicBezTo>
                  <a:cubicBezTo>
                    <a:pt x="151" y="135"/>
                    <a:pt x="151" y="135"/>
                    <a:pt x="151" y="134"/>
                  </a:cubicBezTo>
                  <a:cubicBezTo>
                    <a:pt x="154" y="132"/>
                    <a:pt x="152" y="134"/>
                    <a:pt x="151" y="135"/>
                  </a:cubicBezTo>
                  <a:cubicBezTo>
                    <a:pt x="152" y="135"/>
                    <a:pt x="154" y="133"/>
                    <a:pt x="156" y="132"/>
                  </a:cubicBezTo>
                  <a:cubicBezTo>
                    <a:pt x="153" y="132"/>
                    <a:pt x="159" y="128"/>
                    <a:pt x="161" y="127"/>
                  </a:cubicBezTo>
                  <a:cubicBezTo>
                    <a:pt x="163" y="125"/>
                    <a:pt x="159" y="129"/>
                    <a:pt x="157" y="130"/>
                  </a:cubicBezTo>
                  <a:cubicBezTo>
                    <a:pt x="159" y="130"/>
                    <a:pt x="156" y="132"/>
                    <a:pt x="156" y="133"/>
                  </a:cubicBezTo>
                  <a:cubicBezTo>
                    <a:pt x="155" y="134"/>
                    <a:pt x="150" y="138"/>
                    <a:pt x="150" y="139"/>
                  </a:cubicBezTo>
                  <a:cubicBezTo>
                    <a:pt x="148" y="140"/>
                    <a:pt x="146" y="141"/>
                    <a:pt x="145" y="143"/>
                  </a:cubicBezTo>
                  <a:cubicBezTo>
                    <a:pt x="144" y="143"/>
                    <a:pt x="145" y="143"/>
                    <a:pt x="145" y="142"/>
                  </a:cubicBezTo>
                  <a:cubicBezTo>
                    <a:pt x="144" y="145"/>
                    <a:pt x="143" y="144"/>
                    <a:pt x="141" y="145"/>
                  </a:cubicBezTo>
                  <a:cubicBezTo>
                    <a:pt x="139" y="147"/>
                    <a:pt x="142" y="145"/>
                    <a:pt x="142" y="146"/>
                  </a:cubicBezTo>
                  <a:cubicBezTo>
                    <a:pt x="140" y="147"/>
                    <a:pt x="141" y="147"/>
                    <a:pt x="139" y="148"/>
                  </a:cubicBezTo>
                  <a:cubicBezTo>
                    <a:pt x="138" y="148"/>
                    <a:pt x="138" y="147"/>
                    <a:pt x="140" y="145"/>
                  </a:cubicBezTo>
                  <a:cubicBezTo>
                    <a:pt x="140" y="145"/>
                    <a:pt x="139" y="145"/>
                    <a:pt x="139" y="145"/>
                  </a:cubicBezTo>
                  <a:cubicBezTo>
                    <a:pt x="137" y="148"/>
                    <a:pt x="135" y="150"/>
                    <a:pt x="136" y="151"/>
                  </a:cubicBezTo>
                  <a:cubicBezTo>
                    <a:pt x="134" y="153"/>
                    <a:pt x="135" y="151"/>
                    <a:pt x="133" y="152"/>
                  </a:cubicBezTo>
                  <a:cubicBezTo>
                    <a:pt x="133" y="153"/>
                    <a:pt x="134" y="153"/>
                    <a:pt x="131" y="156"/>
                  </a:cubicBezTo>
                  <a:cubicBezTo>
                    <a:pt x="131" y="155"/>
                    <a:pt x="131" y="155"/>
                    <a:pt x="130" y="155"/>
                  </a:cubicBezTo>
                  <a:cubicBezTo>
                    <a:pt x="130" y="156"/>
                    <a:pt x="129" y="157"/>
                    <a:pt x="129" y="158"/>
                  </a:cubicBezTo>
                  <a:cubicBezTo>
                    <a:pt x="125" y="161"/>
                    <a:pt x="122" y="164"/>
                    <a:pt x="119" y="167"/>
                  </a:cubicBezTo>
                  <a:cubicBezTo>
                    <a:pt x="118" y="168"/>
                    <a:pt x="118" y="168"/>
                    <a:pt x="118" y="168"/>
                  </a:cubicBezTo>
                  <a:cubicBezTo>
                    <a:pt x="116" y="169"/>
                    <a:pt x="117" y="169"/>
                    <a:pt x="115" y="171"/>
                  </a:cubicBezTo>
                  <a:cubicBezTo>
                    <a:pt x="113" y="171"/>
                    <a:pt x="111" y="174"/>
                    <a:pt x="109" y="175"/>
                  </a:cubicBezTo>
                  <a:cubicBezTo>
                    <a:pt x="110" y="174"/>
                    <a:pt x="110" y="174"/>
                    <a:pt x="110" y="173"/>
                  </a:cubicBezTo>
                  <a:cubicBezTo>
                    <a:pt x="114" y="170"/>
                    <a:pt x="118" y="163"/>
                    <a:pt x="121" y="162"/>
                  </a:cubicBezTo>
                  <a:cubicBezTo>
                    <a:pt x="125" y="157"/>
                    <a:pt x="129" y="153"/>
                    <a:pt x="133" y="151"/>
                  </a:cubicBezTo>
                  <a:cubicBezTo>
                    <a:pt x="134" y="150"/>
                    <a:pt x="134" y="149"/>
                    <a:pt x="134" y="149"/>
                  </a:cubicBezTo>
                  <a:cubicBezTo>
                    <a:pt x="134" y="148"/>
                    <a:pt x="130" y="152"/>
                    <a:pt x="130" y="150"/>
                  </a:cubicBezTo>
                  <a:cubicBezTo>
                    <a:pt x="131" y="150"/>
                    <a:pt x="131" y="150"/>
                    <a:pt x="131" y="150"/>
                  </a:cubicBezTo>
                  <a:cubicBezTo>
                    <a:pt x="133" y="149"/>
                    <a:pt x="133" y="148"/>
                    <a:pt x="135" y="147"/>
                  </a:cubicBezTo>
                  <a:cubicBezTo>
                    <a:pt x="126" y="153"/>
                    <a:pt x="125" y="155"/>
                    <a:pt x="119" y="161"/>
                  </a:cubicBezTo>
                  <a:cubicBezTo>
                    <a:pt x="118" y="160"/>
                    <a:pt x="122" y="157"/>
                    <a:pt x="123" y="155"/>
                  </a:cubicBezTo>
                  <a:cubicBezTo>
                    <a:pt x="121" y="157"/>
                    <a:pt x="123" y="155"/>
                    <a:pt x="121" y="156"/>
                  </a:cubicBezTo>
                  <a:cubicBezTo>
                    <a:pt x="121" y="155"/>
                    <a:pt x="123" y="153"/>
                    <a:pt x="123" y="153"/>
                  </a:cubicBezTo>
                  <a:cubicBezTo>
                    <a:pt x="125" y="151"/>
                    <a:pt x="125" y="153"/>
                    <a:pt x="123" y="155"/>
                  </a:cubicBezTo>
                  <a:cubicBezTo>
                    <a:pt x="123" y="155"/>
                    <a:pt x="127" y="151"/>
                    <a:pt x="125" y="153"/>
                  </a:cubicBezTo>
                  <a:cubicBezTo>
                    <a:pt x="128" y="151"/>
                    <a:pt x="128" y="151"/>
                    <a:pt x="131" y="148"/>
                  </a:cubicBezTo>
                  <a:cubicBezTo>
                    <a:pt x="132" y="145"/>
                    <a:pt x="130" y="145"/>
                    <a:pt x="125" y="149"/>
                  </a:cubicBezTo>
                  <a:cubicBezTo>
                    <a:pt x="120" y="156"/>
                    <a:pt x="111" y="162"/>
                    <a:pt x="106" y="170"/>
                  </a:cubicBezTo>
                  <a:cubicBezTo>
                    <a:pt x="104" y="170"/>
                    <a:pt x="103" y="171"/>
                    <a:pt x="102" y="172"/>
                  </a:cubicBezTo>
                  <a:cubicBezTo>
                    <a:pt x="101" y="173"/>
                    <a:pt x="100" y="174"/>
                    <a:pt x="100" y="174"/>
                  </a:cubicBezTo>
                  <a:cubicBezTo>
                    <a:pt x="100" y="175"/>
                    <a:pt x="100" y="175"/>
                    <a:pt x="99" y="176"/>
                  </a:cubicBezTo>
                  <a:cubicBezTo>
                    <a:pt x="100" y="176"/>
                    <a:pt x="100" y="176"/>
                    <a:pt x="100" y="175"/>
                  </a:cubicBezTo>
                  <a:cubicBezTo>
                    <a:pt x="101" y="176"/>
                    <a:pt x="99" y="176"/>
                    <a:pt x="100" y="177"/>
                  </a:cubicBezTo>
                  <a:cubicBezTo>
                    <a:pt x="99" y="176"/>
                    <a:pt x="98" y="175"/>
                    <a:pt x="97" y="175"/>
                  </a:cubicBezTo>
                  <a:cubicBezTo>
                    <a:pt x="97" y="175"/>
                    <a:pt x="97" y="176"/>
                    <a:pt x="97" y="176"/>
                  </a:cubicBezTo>
                  <a:cubicBezTo>
                    <a:pt x="97" y="175"/>
                    <a:pt x="96" y="177"/>
                    <a:pt x="96" y="176"/>
                  </a:cubicBezTo>
                  <a:cubicBezTo>
                    <a:pt x="97" y="175"/>
                    <a:pt x="97" y="174"/>
                    <a:pt x="98" y="175"/>
                  </a:cubicBezTo>
                  <a:cubicBezTo>
                    <a:pt x="98" y="174"/>
                    <a:pt x="97" y="174"/>
                    <a:pt x="98" y="174"/>
                  </a:cubicBezTo>
                  <a:cubicBezTo>
                    <a:pt x="97" y="173"/>
                    <a:pt x="96" y="175"/>
                    <a:pt x="95" y="176"/>
                  </a:cubicBezTo>
                  <a:cubicBezTo>
                    <a:pt x="95" y="176"/>
                    <a:pt x="95" y="177"/>
                    <a:pt x="94" y="177"/>
                  </a:cubicBezTo>
                  <a:cubicBezTo>
                    <a:pt x="95" y="178"/>
                    <a:pt x="95" y="177"/>
                    <a:pt x="96" y="177"/>
                  </a:cubicBezTo>
                  <a:cubicBezTo>
                    <a:pt x="95" y="178"/>
                    <a:pt x="95" y="178"/>
                    <a:pt x="94" y="178"/>
                  </a:cubicBezTo>
                  <a:cubicBezTo>
                    <a:pt x="94" y="179"/>
                    <a:pt x="95" y="179"/>
                    <a:pt x="95" y="179"/>
                  </a:cubicBezTo>
                  <a:cubicBezTo>
                    <a:pt x="94" y="179"/>
                    <a:pt x="92" y="179"/>
                    <a:pt x="92" y="180"/>
                  </a:cubicBezTo>
                  <a:cubicBezTo>
                    <a:pt x="92" y="180"/>
                    <a:pt x="92" y="180"/>
                    <a:pt x="93" y="180"/>
                  </a:cubicBezTo>
                  <a:cubicBezTo>
                    <a:pt x="93" y="180"/>
                    <a:pt x="93" y="181"/>
                    <a:pt x="93" y="181"/>
                  </a:cubicBezTo>
                  <a:cubicBezTo>
                    <a:pt x="92" y="181"/>
                    <a:pt x="92" y="180"/>
                    <a:pt x="92" y="181"/>
                  </a:cubicBezTo>
                  <a:cubicBezTo>
                    <a:pt x="91" y="181"/>
                    <a:pt x="92" y="181"/>
                    <a:pt x="92" y="181"/>
                  </a:cubicBezTo>
                  <a:cubicBezTo>
                    <a:pt x="92" y="182"/>
                    <a:pt x="91" y="181"/>
                    <a:pt x="91" y="182"/>
                  </a:cubicBezTo>
                  <a:cubicBezTo>
                    <a:pt x="90" y="182"/>
                    <a:pt x="90" y="183"/>
                    <a:pt x="89" y="183"/>
                  </a:cubicBezTo>
                  <a:cubicBezTo>
                    <a:pt x="89" y="183"/>
                    <a:pt x="90" y="182"/>
                    <a:pt x="90" y="183"/>
                  </a:cubicBezTo>
                  <a:cubicBezTo>
                    <a:pt x="89" y="183"/>
                    <a:pt x="89" y="183"/>
                    <a:pt x="88" y="183"/>
                  </a:cubicBezTo>
                  <a:cubicBezTo>
                    <a:pt x="87" y="184"/>
                    <a:pt x="88" y="184"/>
                    <a:pt x="88" y="184"/>
                  </a:cubicBezTo>
                  <a:cubicBezTo>
                    <a:pt x="87" y="184"/>
                    <a:pt x="87" y="186"/>
                    <a:pt x="86" y="186"/>
                  </a:cubicBezTo>
                  <a:cubicBezTo>
                    <a:pt x="86" y="186"/>
                    <a:pt x="86" y="186"/>
                    <a:pt x="86" y="186"/>
                  </a:cubicBezTo>
                  <a:cubicBezTo>
                    <a:pt x="86" y="186"/>
                    <a:pt x="86" y="186"/>
                    <a:pt x="85" y="186"/>
                  </a:cubicBezTo>
                  <a:cubicBezTo>
                    <a:pt x="85" y="186"/>
                    <a:pt x="86" y="186"/>
                    <a:pt x="86" y="186"/>
                  </a:cubicBezTo>
                  <a:cubicBezTo>
                    <a:pt x="84" y="188"/>
                    <a:pt x="83" y="190"/>
                    <a:pt x="81" y="192"/>
                  </a:cubicBezTo>
                  <a:cubicBezTo>
                    <a:pt x="81" y="192"/>
                    <a:pt x="81" y="192"/>
                    <a:pt x="81" y="192"/>
                  </a:cubicBezTo>
                  <a:cubicBezTo>
                    <a:pt x="81" y="193"/>
                    <a:pt x="82" y="192"/>
                    <a:pt x="81" y="193"/>
                  </a:cubicBezTo>
                  <a:cubicBezTo>
                    <a:pt x="81" y="193"/>
                    <a:pt x="81" y="193"/>
                    <a:pt x="81" y="193"/>
                  </a:cubicBezTo>
                  <a:cubicBezTo>
                    <a:pt x="80" y="193"/>
                    <a:pt x="80" y="194"/>
                    <a:pt x="80" y="193"/>
                  </a:cubicBezTo>
                  <a:cubicBezTo>
                    <a:pt x="79" y="193"/>
                    <a:pt x="81" y="192"/>
                    <a:pt x="80" y="192"/>
                  </a:cubicBezTo>
                  <a:cubicBezTo>
                    <a:pt x="80" y="191"/>
                    <a:pt x="80" y="192"/>
                    <a:pt x="80" y="192"/>
                  </a:cubicBezTo>
                  <a:cubicBezTo>
                    <a:pt x="79" y="191"/>
                    <a:pt x="80" y="191"/>
                    <a:pt x="81" y="190"/>
                  </a:cubicBezTo>
                  <a:cubicBezTo>
                    <a:pt x="81" y="191"/>
                    <a:pt x="80" y="191"/>
                    <a:pt x="81" y="191"/>
                  </a:cubicBezTo>
                  <a:cubicBezTo>
                    <a:pt x="81" y="191"/>
                    <a:pt x="82" y="191"/>
                    <a:pt x="82" y="190"/>
                  </a:cubicBezTo>
                  <a:cubicBezTo>
                    <a:pt x="82" y="190"/>
                    <a:pt x="81" y="191"/>
                    <a:pt x="81" y="190"/>
                  </a:cubicBezTo>
                  <a:cubicBezTo>
                    <a:pt x="81" y="189"/>
                    <a:pt x="82" y="190"/>
                    <a:pt x="82" y="190"/>
                  </a:cubicBezTo>
                  <a:cubicBezTo>
                    <a:pt x="83" y="189"/>
                    <a:pt x="82" y="189"/>
                    <a:pt x="81" y="189"/>
                  </a:cubicBezTo>
                  <a:cubicBezTo>
                    <a:pt x="81" y="189"/>
                    <a:pt x="81" y="190"/>
                    <a:pt x="81" y="190"/>
                  </a:cubicBezTo>
                  <a:cubicBezTo>
                    <a:pt x="80" y="190"/>
                    <a:pt x="82" y="188"/>
                    <a:pt x="82" y="188"/>
                  </a:cubicBezTo>
                  <a:cubicBezTo>
                    <a:pt x="83" y="188"/>
                    <a:pt x="82" y="189"/>
                    <a:pt x="82" y="189"/>
                  </a:cubicBezTo>
                  <a:cubicBezTo>
                    <a:pt x="83" y="189"/>
                    <a:pt x="83" y="188"/>
                    <a:pt x="83" y="189"/>
                  </a:cubicBezTo>
                  <a:cubicBezTo>
                    <a:pt x="83" y="188"/>
                    <a:pt x="83" y="188"/>
                    <a:pt x="83" y="187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6" y="184"/>
                    <a:pt x="86" y="183"/>
                    <a:pt x="87" y="184"/>
                  </a:cubicBezTo>
                  <a:cubicBezTo>
                    <a:pt x="87" y="183"/>
                    <a:pt x="87" y="183"/>
                    <a:pt x="86" y="183"/>
                  </a:cubicBezTo>
                  <a:cubicBezTo>
                    <a:pt x="87" y="183"/>
                    <a:pt x="86" y="182"/>
                    <a:pt x="87" y="182"/>
                  </a:cubicBezTo>
                  <a:cubicBezTo>
                    <a:pt x="87" y="182"/>
                    <a:pt x="87" y="182"/>
                    <a:pt x="87" y="183"/>
                  </a:cubicBezTo>
                  <a:cubicBezTo>
                    <a:pt x="88" y="182"/>
                    <a:pt x="87" y="182"/>
                    <a:pt x="87" y="182"/>
                  </a:cubicBezTo>
                  <a:cubicBezTo>
                    <a:pt x="89" y="179"/>
                    <a:pt x="92" y="175"/>
                    <a:pt x="9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5" y="172"/>
                    <a:pt x="95" y="171"/>
                    <a:pt x="95" y="171"/>
                  </a:cubicBezTo>
                  <a:cubicBezTo>
                    <a:pt x="95" y="170"/>
                    <a:pt x="95" y="171"/>
                    <a:pt x="95" y="171"/>
                  </a:cubicBezTo>
                  <a:cubicBezTo>
                    <a:pt x="95" y="171"/>
                    <a:pt x="95" y="171"/>
                    <a:pt x="95" y="170"/>
                  </a:cubicBezTo>
                  <a:cubicBezTo>
                    <a:pt x="94" y="170"/>
                    <a:pt x="94" y="170"/>
                    <a:pt x="94" y="171"/>
                  </a:cubicBezTo>
                  <a:cubicBezTo>
                    <a:pt x="93" y="170"/>
                    <a:pt x="94" y="169"/>
                    <a:pt x="95" y="169"/>
                  </a:cubicBezTo>
                  <a:cubicBezTo>
                    <a:pt x="95" y="169"/>
                    <a:pt x="94" y="169"/>
                    <a:pt x="95" y="170"/>
                  </a:cubicBezTo>
                  <a:cubicBezTo>
                    <a:pt x="95" y="170"/>
                    <a:pt x="95" y="169"/>
                    <a:pt x="95" y="169"/>
                  </a:cubicBezTo>
                  <a:cubicBezTo>
                    <a:pt x="96" y="170"/>
                    <a:pt x="95" y="170"/>
                    <a:pt x="95" y="170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96" y="168"/>
                    <a:pt x="103" y="164"/>
                    <a:pt x="102" y="163"/>
                  </a:cubicBezTo>
                  <a:cubicBezTo>
                    <a:pt x="105" y="161"/>
                    <a:pt x="102" y="163"/>
                    <a:pt x="105" y="161"/>
                  </a:cubicBezTo>
                  <a:cubicBezTo>
                    <a:pt x="107" y="157"/>
                    <a:pt x="113" y="152"/>
                    <a:pt x="118" y="147"/>
                  </a:cubicBezTo>
                  <a:cubicBezTo>
                    <a:pt x="116" y="151"/>
                    <a:pt x="121" y="145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4" y="142"/>
                    <a:pt x="124" y="143"/>
                    <a:pt x="126" y="141"/>
                  </a:cubicBezTo>
                  <a:cubicBezTo>
                    <a:pt x="124" y="141"/>
                    <a:pt x="130" y="137"/>
                    <a:pt x="128" y="138"/>
                  </a:cubicBezTo>
                  <a:cubicBezTo>
                    <a:pt x="129" y="136"/>
                    <a:pt x="131" y="136"/>
                    <a:pt x="131" y="136"/>
                  </a:cubicBezTo>
                  <a:cubicBezTo>
                    <a:pt x="132" y="135"/>
                    <a:pt x="131" y="135"/>
                    <a:pt x="131" y="135"/>
                  </a:cubicBezTo>
                  <a:cubicBezTo>
                    <a:pt x="133" y="134"/>
                    <a:pt x="133" y="133"/>
                    <a:pt x="136" y="131"/>
                  </a:cubicBezTo>
                  <a:cubicBezTo>
                    <a:pt x="135" y="132"/>
                    <a:pt x="136" y="132"/>
                    <a:pt x="137" y="131"/>
                  </a:cubicBezTo>
                  <a:cubicBezTo>
                    <a:pt x="141" y="128"/>
                    <a:pt x="136" y="130"/>
                    <a:pt x="139" y="128"/>
                  </a:cubicBezTo>
                  <a:cubicBezTo>
                    <a:pt x="138" y="128"/>
                    <a:pt x="136" y="130"/>
                    <a:pt x="135" y="130"/>
                  </a:cubicBezTo>
                  <a:cubicBezTo>
                    <a:pt x="134" y="131"/>
                    <a:pt x="134" y="132"/>
                    <a:pt x="134" y="132"/>
                  </a:cubicBezTo>
                  <a:cubicBezTo>
                    <a:pt x="130" y="134"/>
                    <a:pt x="128" y="137"/>
                    <a:pt x="123" y="141"/>
                  </a:cubicBezTo>
                  <a:cubicBezTo>
                    <a:pt x="122" y="141"/>
                    <a:pt x="121" y="143"/>
                    <a:pt x="122" y="141"/>
                  </a:cubicBezTo>
                  <a:cubicBezTo>
                    <a:pt x="121" y="142"/>
                    <a:pt x="120" y="143"/>
                    <a:pt x="117" y="145"/>
                  </a:cubicBezTo>
                  <a:cubicBezTo>
                    <a:pt x="121" y="141"/>
                    <a:pt x="127" y="135"/>
                    <a:pt x="130" y="134"/>
                  </a:cubicBezTo>
                  <a:cubicBezTo>
                    <a:pt x="131" y="133"/>
                    <a:pt x="130" y="132"/>
                    <a:pt x="131" y="132"/>
                  </a:cubicBezTo>
                  <a:cubicBezTo>
                    <a:pt x="129" y="133"/>
                    <a:pt x="130" y="133"/>
                    <a:pt x="128" y="135"/>
                  </a:cubicBezTo>
                  <a:cubicBezTo>
                    <a:pt x="131" y="131"/>
                    <a:pt x="126" y="134"/>
                    <a:pt x="127" y="132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4" y="134"/>
                    <a:pt x="127" y="133"/>
                    <a:pt x="125" y="135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2" y="146"/>
                    <a:pt x="112" y="146"/>
                    <a:pt x="113" y="145"/>
                  </a:cubicBezTo>
                  <a:cubicBezTo>
                    <a:pt x="111" y="147"/>
                    <a:pt x="111" y="147"/>
                    <a:pt x="111" y="147"/>
                  </a:cubicBezTo>
                  <a:cubicBezTo>
                    <a:pt x="111" y="148"/>
                    <a:pt x="112" y="146"/>
                    <a:pt x="113" y="146"/>
                  </a:cubicBezTo>
                  <a:cubicBezTo>
                    <a:pt x="113" y="147"/>
                    <a:pt x="111" y="147"/>
                    <a:pt x="110" y="148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0"/>
                    <a:pt x="103" y="155"/>
                    <a:pt x="100" y="157"/>
                  </a:cubicBezTo>
                  <a:cubicBezTo>
                    <a:pt x="101" y="156"/>
                    <a:pt x="104" y="154"/>
                    <a:pt x="104" y="152"/>
                  </a:cubicBezTo>
                  <a:cubicBezTo>
                    <a:pt x="108" y="149"/>
                    <a:pt x="109" y="148"/>
                    <a:pt x="111" y="145"/>
                  </a:cubicBezTo>
                  <a:cubicBezTo>
                    <a:pt x="110" y="145"/>
                    <a:pt x="109" y="147"/>
                    <a:pt x="108" y="148"/>
                  </a:cubicBezTo>
                  <a:cubicBezTo>
                    <a:pt x="108" y="145"/>
                    <a:pt x="106" y="148"/>
                    <a:pt x="103" y="152"/>
                  </a:cubicBezTo>
                  <a:cubicBezTo>
                    <a:pt x="105" y="150"/>
                    <a:pt x="103" y="150"/>
                    <a:pt x="101" y="151"/>
                  </a:cubicBezTo>
                  <a:cubicBezTo>
                    <a:pt x="103" y="149"/>
                    <a:pt x="103" y="149"/>
                    <a:pt x="104" y="149"/>
                  </a:cubicBezTo>
                  <a:cubicBezTo>
                    <a:pt x="105" y="148"/>
                    <a:pt x="105" y="147"/>
                    <a:pt x="107" y="145"/>
                  </a:cubicBezTo>
                  <a:cubicBezTo>
                    <a:pt x="108" y="144"/>
                    <a:pt x="108" y="146"/>
                    <a:pt x="109" y="144"/>
                  </a:cubicBezTo>
                  <a:cubicBezTo>
                    <a:pt x="111" y="142"/>
                    <a:pt x="109" y="141"/>
                    <a:pt x="113" y="139"/>
                  </a:cubicBezTo>
                  <a:cubicBezTo>
                    <a:pt x="113" y="139"/>
                    <a:pt x="111" y="141"/>
                    <a:pt x="111" y="141"/>
                  </a:cubicBezTo>
                  <a:cubicBezTo>
                    <a:pt x="114" y="139"/>
                    <a:pt x="114" y="138"/>
                    <a:pt x="113" y="138"/>
                  </a:cubicBezTo>
                  <a:cubicBezTo>
                    <a:pt x="115" y="136"/>
                    <a:pt x="115" y="137"/>
                    <a:pt x="115" y="137"/>
                  </a:cubicBezTo>
                  <a:cubicBezTo>
                    <a:pt x="115" y="136"/>
                    <a:pt x="118" y="134"/>
                    <a:pt x="118" y="133"/>
                  </a:cubicBezTo>
                  <a:cubicBezTo>
                    <a:pt x="118" y="133"/>
                    <a:pt x="116" y="134"/>
                    <a:pt x="115" y="135"/>
                  </a:cubicBezTo>
                  <a:cubicBezTo>
                    <a:pt x="116" y="134"/>
                    <a:pt x="116" y="134"/>
                    <a:pt x="117" y="132"/>
                  </a:cubicBezTo>
                  <a:cubicBezTo>
                    <a:pt x="115" y="134"/>
                    <a:pt x="115" y="134"/>
                    <a:pt x="116" y="132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4" y="133"/>
                    <a:pt x="113" y="134"/>
                    <a:pt x="112" y="135"/>
                  </a:cubicBezTo>
                  <a:cubicBezTo>
                    <a:pt x="111" y="136"/>
                    <a:pt x="112" y="134"/>
                    <a:pt x="109" y="137"/>
                  </a:cubicBezTo>
                  <a:cubicBezTo>
                    <a:pt x="111" y="135"/>
                    <a:pt x="109" y="136"/>
                    <a:pt x="110" y="134"/>
                  </a:cubicBezTo>
                  <a:cubicBezTo>
                    <a:pt x="112" y="133"/>
                    <a:pt x="110" y="133"/>
                    <a:pt x="111" y="133"/>
                  </a:cubicBezTo>
                  <a:cubicBezTo>
                    <a:pt x="112" y="131"/>
                    <a:pt x="115" y="128"/>
                    <a:pt x="116" y="127"/>
                  </a:cubicBezTo>
                  <a:cubicBezTo>
                    <a:pt x="118" y="126"/>
                    <a:pt x="119" y="125"/>
                    <a:pt x="120" y="126"/>
                  </a:cubicBezTo>
                  <a:cubicBezTo>
                    <a:pt x="121" y="125"/>
                    <a:pt x="121" y="124"/>
                    <a:pt x="121" y="124"/>
                  </a:cubicBezTo>
                  <a:cubicBezTo>
                    <a:pt x="121" y="124"/>
                    <a:pt x="119" y="125"/>
                    <a:pt x="119" y="124"/>
                  </a:cubicBezTo>
                  <a:cubicBezTo>
                    <a:pt x="122" y="121"/>
                    <a:pt x="125" y="119"/>
                    <a:pt x="126" y="117"/>
                  </a:cubicBezTo>
                  <a:cubicBezTo>
                    <a:pt x="127" y="116"/>
                    <a:pt x="127" y="116"/>
                    <a:pt x="128" y="116"/>
                  </a:cubicBezTo>
                  <a:cubicBezTo>
                    <a:pt x="142" y="104"/>
                    <a:pt x="148" y="99"/>
                    <a:pt x="162" y="88"/>
                  </a:cubicBezTo>
                  <a:cubicBezTo>
                    <a:pt x="163" y="89"/>
                    <a:pt x="163" y="89"/>
                    <a:pt x="164" y="88"/>
                  </a:cubicBezTo>
                  <a:cubicBezTo>
                    <a:pt x="166" y="86"/>
                    <a:pt x="163" y="88"/>
                    <a:pt x="163" y="88"/>
                  </a:cubicBezTo>
                  <a:cubicBezTo>
                    <a:pt x="175" y="79"/>
                    <a:pt x="184" y="73"/>
                    <a:pt x="197" y="65"/>
                  </a:cubicBezTo>
                  <a:cubicBezTo>
                    <a:pt x="197" y="65"/>
                    <a:pt x="196" y="65"/>
                    <a:pt x="195" y="66"/>
                  </a:cubicBezTo>
                  <a:cubicBezTo>
                    <a:pt x="196" y="65"/>
                    <a:pt x="197" y="65"/>
                    <a:pt x="199" y="63"/>
                  </a:cubicBezTo>
                  <a:cubicBezTo>
                    <a:pt x="199" y="64"/>
                    <a:pt x="199" y="64"/>
                    <a:pt x="201" y="63"/>
                  </a:cubicBezTo>
                  <a:cubicBezTo>
                    <a:pt x="202" y="63"/>
                    <a:pt x="201" y="62"/>
                    <a:pt x="201" y="62"/>
                  </a:cubicBezTo>
                  <a:cubicBezTo>
                    <a:pt x="203" y="61"/>
                    <a:pt x="203" y="61"/>
                    <a:pt x="203" y="62"/>
                  </a:cubicBezTo>
                  <a:cubicBezTo>
                    <a:pt x="207" y="60"/>
                    <a:pt x="211" y="58"/>
                    <a:pt x="214" y="56"/>
                  </a:cubicBezTo>
                  <a:cubicBezTo>
                    <a:pt x="213" y="56"/>
                    <a:pt x="212" y="57"/>
                    <a:pt x="210" y="57"/>
                  </a:cubicBezTo>
                  <a:cubicBezTo>
                    <a:pt x="214" y="54"/>
                    <a:pt x="214" y="57"/>
                    <a:pt x="222" y="53"/>
                  </a:cubicBezTo>
                  <a:cubicBezTo>
                    <a:pt x="222" y="52"/>
                    <a:pt x="218" y="54"/>
                    <a:pt x="217" y="54"/>
                  </a:cubicBezTo>
                  <a:cubicBezTo>
                    <a:pt x="219" y="52"/>
                    <a:pt x="216" y="54"/>
                    <a:pt x="216" y="53"/>
                  </a:cubicBezTo>
                  <a:cubicBezTo>
                    <a:pt x="215" y="53"/>
                    <a:pt x="214" y="54"/>
                    <a:pt x="214" y="54"/>
                  </a:cubicBezTo>
                  <a:cubicBezTo>
                    <a:pt x="212" y="54"/>
                    <a:pt x="215" y="53"/>
                    <a:pt x="210" y="56"/>
                  </a:cubicBezTo>
                  <a:cubicBezTo>
                    <a:pt x="211" y="54"/>
                    <a:pt x="217" y="52"/>
                    <a:pt x="219" y="50"/>
                  </a:cubicBezTo>
                  <a:cubicBezTo>
                    <a:pt x="220" y="50"/>
                    <a:pt x="219" y="51"/>
                    <a:pt x="221" y="50"/>
                  </a:cubicBezTo>
                  <a:cubicBezTo>
                    <a:pt x="227" y="46"/>
                    <a:pt x="237" y="41"/>
                    <a:pt x="245" y="39"/>
                  </a:cubicBezTo>
                  <a:cubicBezTo>
                    <a:pt x="246" y="40"/>
                    <a:pt x="242" y="40"/>
                    <a:pt x="241" y="41"/>
                  </a:cubicBezTo>
                  <a:cubicBezTo>
                    <a:pt x="242" y="41"/>
                    <a:pt x="244" y="40"/>
                    <a:pt x="245" y="40"/>
                  </a:cubicBezTo>
                  <a:cubicBezTo>
                    <a:pt x="247" y="39"/>
                    <a:pt x="249" y="39"/>
                    <a:pt x="254" y="37"/>
                  </a:cubicBezTo>
                  <a:cubicBezTo>
                    <a:pt x="252" y="37"/>
                    <a:pt x="247" y="38"/>
                    <a:pt x="253" y="36"/>
                  </a:cubicBezTo>
                  <a:cubicBezTo>
                    <a:pt x="252" y="36"/>
                    <a:pt x="250" y="37"/>
                    <a:pt x="251" y="36"/>
                  </a:cubicBezTo>
                  <a:cubicBezTo>
                    <a:pt x="252" y="36"/>
                    <a:pt x="254" y="35"/>
                    <a:pt x="255" y="35"/>
                  </a:cubicBezTo>
                  <a:cubicBezTo>
                    <a:pt x="257" y="35"/>
                    <a:pt x="255" y="34"/>
                    <a:pt x="258" y="33"/>
                  </a:cubicBezTo>
                  <a:cubicBezTo>
                    <a:pt x="259" y="34"/>
                    <a:pt x="259" y="34"/>
                    <a:pt x="259" y="34"/>
                  </a:cubicBezTo>
                  <a:cubicBezTo>
                    <a:pt x="263" y="32"/>
                    <a:pt x="265" y="32"/>
                    <a:pt x="267" y="31"/>
                  </a:cubicBezTo>
                  <a:cubicBezTo>
                    <a:pt x="273" y="28"/>
                    <a:pt x="273" y="30"/>
                    <a:pt x="279" y="27"/>
                  </a:cubicBezTo>
                  <a:cubicBezTo>
                    <a:pt x="280" y="27"/>
                    <a:pt x="279" y="27"/>
                    <a:pt x="279" y="28"/>
                  </a:cubicBezTo>
                  <a:cubicBezTo>
                    <a:pt x="282" y="27"/>
                    <a:pt x="285" y="26"/>
                    <a:pt x="285" y="25"/>
                  </a:cubicBezTo>
                  <a:cubicBezTo>
                    <a:pt x="288" y="26"/>
                    <a:pt x="294" y="23"/>
                    <a:pt x="301" y="22"/>
                  </a:cubicBezTo>
                  <a:cubicBezTo>
                    <a:pt x="301" y="21"/>
                    <a:pt x="301" y="21"/>
                    <a:pt x="301" y="21"/>
                  </a:cubicBezTo>
                  <a:cubicBezTo>
                    <a:pt x="301" y="21"/>
                    <a:pt x="297" y="22"/>
                    <a:pt x="296" y="22"/>
                  </a:cubicBezTo>
                  <a:cubicBezTo>
                    <a:pt x="298" y="21"/>
                    <a:pt x="297" y="22"/>
                    <a:pt x="298" y="21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1" y="20"/>
                    <a:pt x="297" y="21"/>
                    <a:pt x="297" y="21"/>
                  </a:cubicBezTo>
                  <a:cubicBezTo>
                    <a:pt x="300" y="19"/>
                    <a:pt x="301" y="19"/>
                    <a:pt x="305" y="18"/>
                  </a:cubicBezTo>
                  <a:cubicBezTo>
                    <a:pt x="305" y="19"/>
                    <a:pt x="307" y="18"/>
                    <a:pt x="306" y="19"/>
                  </a:cubicBezTo>
                  <a:cubicBezTo>
                    <a:pt x="308" y="18"/>
                    <a:pt x="309" y="17"/>
                    <a:pt x="309" y="18"/>
                  </a:cubicBezTo>
                  <a:cubicBezTo>
                    <a:pt x="316" y="16"/>
                    <a:pt x="316" y="16"/>
                    <a:pt x="322" y="15"/>
                  </a:cubicBezTo>
                  <a:cubicBezTo>
                    <a:pt x="325" y="15"/>
                    <a:pt x="325" y="14"/>
                    <a:pt x="327" y="13"/>
                  </a:cubicBezTo>
                  <a:cubicBezTo>
                    <a:pt x="329" y="12"/>
                    <a:pt x="329" y="13"/>
                    <a:pt x="330" y="13"/>
                  </a:cubicBezTo>
                  <a:cubicBezTo>
                    <a:pt x="332" y="13"/>
                    <a:pt x="332" y="12"/>
                    <a:pt x="334" y="12"/>
                  </a:cubicBezTo>
                  <a:cubicBezTo>
                    <a:pt x="336" y="12"/>
                    <a:pt x="338" y="11"/>
                    <a:pt x="338" y="12"/>
                  </a:cubicBezTo>
                  <a:cubicBezTo>
                    <a:pt x="337" y="12"/>
                    <a:pt x="338" y="12"/>
                    <a:pt x="337" y="12"/>
                  </a:cubicBezTo>
                  <a:cubicBezTo>
                    <a:pt x="337" y="12"/>
                    <a:pt x="336" y="12"/>
                    <a:pt x="336" y="12"/>
                  </a:cubicBezTo>
                  <a:cubicBezTo>
                    <a:pt x="336" y="13"/>
                    <a:pt x="340" y="11"/>
                    <a:pt x="341" y="12"/>
                  </a:cubicBezTo>
                  <a:cubicBezTo>
                    <a:pt x="343" y="12"/>
                    <a:pt x="337" y="12"/>
                    <a:pt x="340" y="11"/>
                  </a:cubicBezTo>
                  <a:cubicBezTo>
                    <a:pt x="342" y="11"/>
                    <a:pt x="342" y="11"/>
                    <a:pt x="342" y="11"/>
                  </a:cubicBezTo>
                  <a:cubicBezTo>
                    <a:pt x="344" y="11"/>
                    <a:pt x="344" y="11"/>
                    <a:pt x="345" y="11"/>
                  </a:cubicBezTo>
                  <a:cubicBezTo>
                    <a:pt x="346" y="10"/>
                    <a:pt x="340" y="11"/>
                    <a:pt x="342" y="10"/>
                  </a:cubicBezTo>
                  <a:cubicBezTo>
                    <a:pt x="347" y="10"/>
                    <a:pt x="347" y="10"/>
                    <a:pt x="347" y="10"/>
                  </a:cubicBezTo>
                  <a:cubicBezTo>
                    <a:pt x="347" y="9"/>
                    <a:pt x="347" y="9"/>
                    <a:pt x="345" y="9"/>
                  </a:cubicBezTo>
                  <a:cubicBezTo>
                    <a:pt x="349" y="8"/>
                    <a:pt x="350" y="10"/>
                    <a:pt x="354" y="10"/>
                  </a:cubicBezTo>
                  <a:cubicBezTo>
                    <a:pt x="356" y="10"/>
                    <a:pt x="358" y="9"/>
                    <a:pt x="360" y="9"/>
                  </a:cubicBezTo>
                  <a:cubicBezTo>
                    <a:pt x="361" y="9"/>
                    <a:pt x="359" y="9"/>
                    <a:pt x="361" y="9"/>
                  </a:cubicBezTo>
                  <a:cubicBezTo>
                    <a:pt x="360" y="9"/>
                    <a:pt x="359" y="9"/>
                    <a:pt x="358" y="9"/>
                  </a:cubicBezTo>
                  <a:cubicBezTo>
                    <a:pt x="355" y="8"/>
                    <a:pt x="363" y="8"/>
                    <a:pt x="360" y="8"/>
                  </a:cubicBezTo>
                  <a:cubicBezTo>
                    <a:pt x="361" y="7"/>
                    <a:pt x="362" y="9"/>
                    <a:pt x="364" y="8"/>
                  </a:cubicBezTo>
                  <a:cubicBezTo>
                    <a:pt x="367" y="8"/>
                    <a:pt x="362" y="8"/>
                    <a:pt x="363" y="7"/>
                  </a:cubicBezTo>
                  <a:cubicBezTo>
                    <a:pt x="364" y="7"/>
                    <a:pt x="365" y="7"/>
                    <a:pt x="365" y="7"/>
                  </a:cubicBezTo>
                  <a:cubicBezTo>
                    <a:pt x="366" y="7"/>
                    <a:pt x="367" y="8"/>
                    <a:pt x="367" y="8"/>
                  </a:cubicBezTo>
                  <a:cubicBezTo>
                    <a:pt x="367" y="9"/>
                    <a:pt x="370" y="8"/>
                    <a:pt x="371" y="9"/>
                  </a:cubicBezTo>
                  <a:cubicBezTo>
                    <a:pt x="374" y="8"/>
                    <a:pt x="371" y="8"/>
                    <a:pt x="372" y="8"/>
                  </a:cubicBezTo>
                  <a:cubicBezTo>
                    <a:pt x="372" y="7"/>
                    <a:pt x="371" y="8"/>
                    <a:pt x="371" y="8"/>
                  </a:cubicBezTo>
                  <a:cubicBezTo>
                    <a:pt x="371" y="7"/>
                    <a:pt x="379" y="9"/>
                    <a:pt x="381" y="7"/>
                  </a:cubicBezTo>
                  <a:cubicBezTo>
                    <a:pt x="384" y="7"/>
                    <a:pt x="386" y="8"/>
                    <a:pt x="390" y="7"/>
                  </a:cubicBezTo>
                  <a:cubicBezTo>
                    <a:pt x="390" y="7"/>
                    <a:pt x="389" y="7"/>
                    <a:pt x="390" y="7"/>
                  </a:cubicBezTo>
                  <a:cubicBezTo>
                    <a:pt x="387" y="6"/>
                    <a:pt x="389" y="6"/>
                    <a:pt x="386" y="5"/>
                  </a:cubicBezTo>
                  <a:cubicBezTo>
                    <a:pt x="388" y="6"/>
                    <a:pt x="389" y="7"/>
                    <a:pt x="391" y="6"/>
                  </a:cubicBezTo>
                  <a:cubicBezTo>
                    <a:pt x="392" y="6"/>
                    <a:pt x="392" y="7"/>
                    <a:pt x="394" y="7"/>
                  </a:cubicBezTo>
                  <a:cubicBezTo>
                    <a:pt x="395" y="7"/>
                    <a:pt x="395" y="6"/>
                    <a:pt x="395" y="6"/>
                  </a:cubicBezTo>
                  <a:cubicBezTo>
                    <a:pt x="396" y="6"/>
                    <a:pt x="399" y="6"/>
                    <a:pt x="397" y="6"/>
                  </a:cubicBezTo>
                  <a:cubicBezTo>
                    <a:pt x="401" y="5"/>
                    <a:pt x="402" y="7"/>
                    <a:pt x="401" y="7"/>
                  </a:cubicBezTo>
                  <a:cubicBezTo>
                    <a:pt x="408" y="7"/>
                    <a:pt x="400" y="5"/>
                    <a:pt x="400" y="4"/>
                  </a:cubicBezTo>
                  <a:cubicBezTo>
                    <a:pt x="402" y="5"/>
                    <a:pt x="404" y="4"/>
                    <a:pt x="401" y="4"/>
                  </a:cubicBezTo>
                  <a:cubicBezTo>
                    <a:pt x="406" y="3"/>
                    <a:pt x="402" y="5"/>
                    <a:pt x="407" y="5"/>
                  </a:cubicBezTo>
                  <a:cubicBezTo>
                    <a:pt x="411" y="4"/>
                    <a:pt x="406" y="3"/>
                    <a:pt x="410" y="3"/>
                  </a:cubicBezTo>
                  <a:cubicBezTo>
                    <a:pt x="408" y="2"/>
                    <a:pt x="400" y="3"/>
                    <a:pt x="399" y="2"/>
                  </a:cubicBezTo>
                  <a:cubicBezTo>
                    <a:pt x="400" y="1"/>
                    <a:pt x="404" y="2"/>
                    <a:pt x="404" y="2"/>
                  </a:cubicBezTo>
                  <a:cubicBezTo>
                    <a:pt x="407" y="2"/>
                    <a:pt x="407" y="1"/>
                    <a:pt x="412" y="2"/>
                  </a:cubicBezTo>
                  <a:cubicBezTo>
                    <a:pt x="411" y="2"/>
                    <a:pt x="413" y="2"/>
                    <a:pt x="412" y="3"/>
                  </a:cubicBezTo>
                  <a:cubicBezTo>
                    <a:pt x="415" y="3"/>
                    <a:pt x="415" y="1"/>
                    <a:pt x="419" y="1"/>
                  </a:cubicBezTo>
                  <a:cubicBezTo>
                    <a:pt x="417" y="2"/>
                    <a:pt x="416" y="2"/>
                    <a:pt x="421" y="2"/>
                  </a:cubicBezTo>
                  <a:cubicBezTo>
                    <a:pt x="420" y="3"/>
                    <a:pt x="417" y="3"/>
                    <a:pt x="417" y="2"/>
                  </a:cubicBezTo>
                  <a:cubicBezTo>
                    <a:pt x="416" y="2"/>
                    <a:pt x="416" y="3"/>
                    <a:pt x="415" y="3"/>
                  </a:cubicBezTo>
                  <a:cubicBezTo>
                    <a:pt x="414" y="3"/>
                    <a:pt x="417" y="3"/>
                    <a:pt x="417" y="4"/>
                  </a:cubicBezTo>
                  <a:cubicBezTo>
                    <a:pt x="419" y="4"/>
                    <a:pt x="418" y="3"/>
                    <a:pt x="416" y="3"/>
                  </a:cubicBezTo>
                  <a:cubicBezTo>
                    <a:pt x="417" y="3"/>
                    <a:pt x="421" y="3"/>
                    <a:pt x="421" y="4"/>
                  </a:cubicBezTo>
                  <a:cubicBezTo>
                    <a:pt x="418" y="4"/>
                    <a:pt x="427" y="5"/>
                    <a:pt x="424" y="5"/>
                  </a:cubicBezTo>
                  <a:cubicBezTo>
                    <a:pt x="427" y="5"/>
                    <a:pt x="427" y="6"/>
                    <a:pt x="430" y="6"/>
                  </a:cubicBezTo>
                  <a:cubicBezTo>
                    <a:pt x="426" y="5"/>
                    <a:pt x="427" y="5"/>
                    <a:pt x="425" y="4"/>
                  </a:cubicBezTo>
                  <a:cubicBezTo>
                    <a:pt x="426" y="4"/>
                    <a:pt x="428" y="4"/>
                    <a:pt x="430" y="4"/>
                  </a:cubicBezTo>
                  <a:cubicBezTo>
                    <a:pt x="427" y="4"/>
                    <a:pt x="430" y="4"/>
                    <a:pt x="428" y="4"/>
                  </a:cubicBezTo>
                  <a:cubicBezTo>
                    <a:pt x="429" y="5"/>
                    <a:pt x="432" y="5"/>
                    <a:pt x="433" y="5"/>
                  </a:cubicBezTo>
                  <a:cubicBezTo>
                    <a:pt x="434" y="5"/>
                    <a:pt x="431" y="5"/>
                    <a:pt x="431" y="4"/>
                  </a:cubicBezTo>
                  <a:cubicBezTo>
                    <a:pt x="432" y="4"/>
                    <a:pt x="438" y="5"/>
                    <a:pt x="438" y="5"/>
                  </a:cubicBezTo>
                  <a:cubicBezTo>
                    <a:pt x="442" y="6"/>
                    <a:pt x="445" y="6"/>
                    <a:pt x="453" y="7"/>
                  </a:cubicBezTo>
                  <a:cubicBezTo>
                    <a:pt x="453" y="7"/>
                    <a:pt x="452" y="7"/>
                    <a:pt x="451" y="7"/>
                  </a:cubicBezTo>
                  <a:cubicBezTo>
                    <a:pt x="451" y="7"/>
                    <a:pt x="453" y="7"/>
                    <a:pt x="453" y="7"/>
                  </a:cubicBezTo>
                  <a:cubicBezTo>
                    <a:pt x="452" y="8"/>
                    <a:pt x="450" y="7"/>
                    <a:pt x="447" y="6"/>
                  </a:cubicBezTo>
                  <a:cubicBezTo>
                    <a:pt x="447" y="7"/>
                    <a:pt x="447" y="7"/>
                    <a:pt x="447" y="7"/>
                  </a:cubicBezTo>
                  <a:cubicBezTo>
                    <a:pt x="448" y="7"/>
                    <a:pt x="453" y="8"/>
                    <a:pt x="453" y="9"/>
                  </a:cubicBezTo>
                  <a:cubicBezTo>
                    <a:pt x="454" y="8"/>
                    <a:pt x="456" y="7"/>
                    <a:pt x="453" y="6"/>
                  </a:cubicBezTo>
                  <a:cubicBezTo>
                    <a:pt x="454" y="6"/>
                    <a:pt x="457" y="7"/>
                    <a:pt x="455" y="6"/>
                  </a:cubicBezTo>
                  <a:cubicBezTo>
                    <a:pt x="456" y="6"/>
                    <a:pt x="458" y="7"/>
                    <a:pt x="460" y="7"/>
                  </a:cubicBezTo>
                  <a:cubicBezTo>
                    <a:pt x="460" y="7"/>
                    <a:pt x="459" y="7"/>
                    <a:pt x="458" y="6"/>
                  </a:cubicBezTo>
                  <a:cubicBezTo>
                    <a:pt x="460" y="6"/>
                    <a:pt x="465" y="7"/>
                    <a:pt x="465" y="6"/>
                  </a:cubicBezTo>
                  <a:cubicBezTo>
                    <a:pt x="466" y="7"/>
                    <a:pt x="466" y="7"/>
                    <a:pt x="465" y="7"/>
                  </a:cubicBezTo>
                  <a:cubicBezTo>
                    <a:pt x="466" y="7"/>
                    <a:pt x="469" y="8"/>
                    <a:pt x="468" y="8"/>
                  </a:cubicBezTo>
                  <a:cubicBezTo>
                    <a:pt x="466" y="8"/>
                    <a:pt x="466" y="8"/>
                    <a:pt x="463" y="7"/>
                  </a:cubicBezTo>
                  <a:cubicBezTo>
                    <a:pt x="463" y="8"/>
                    <a:pt x="464" y="8"/>
                    <a:pt x="464" y="8"/>
                  </a:cubicBezTo>
                  <a:cubicBezTo>
                    <a:pt x="468" y="9"/>
                    <a:pt x="467" y="8"/>
                    <a:pt x="470" y="9"/>
                  </a:cubicBezTo>
                  <a:cubicBezTo>
                    <a:pt x="470" y="8"/>
                    <a:pt x="473" y="8"/>
                    <a:pt x="477" y="9"/>
                  </a:cubicBezTo>
                  <a:cubicBezTo>
                    <a:pt x="476" y="10"/>
                    <a:pt x="474" y="9"/>
                    <a:pt x="471" y="9"/>
                  </a:cubicBezTo>
                  <a:cubicBezTo>
                    <a:pt x="472" y="9"/>
                    <a:pt x="472" y="10"/>
                    <a:pt x="472" y="10"/>
                  </a:cubicBezTo>
                  <a:cubicBezTo>
                    <a:pt x="473" y="10"/>
                    <a:pt x="475" y="10"/>
                    <a:pt x="476" y="10"/>
                  </a:cubicBezTo>
                  <a:cubicBezTo>
                    <a:pt x="478" y="10"/>
                    <a:pt x="478" y="11"/>
                    <a:pt x="478" y="11"/>
                  </a:cubicBezTo>
                  <a:cubicBezTo>
                    <a:pt x="479" y="11"/>
                    <a:pt x="481" y="11"/>
                    <a:pt x="483" y="12"/>
                  </a:cubicBezTo>
                  <a:cubicBezTo>
                    <a:pt x="483" y="11"/>
                    <a:pt x="484" y="11"/>
                    <a:pt x="482" y="11"/>
                  </a:cubicBezTo>
                  <a:cubicBezTo>
                    <a:pt x="483" y="10"/>
                    <a:pt x="485" y="11"/>
                    <a:pt x="484" y="12"/>
                  </a:cubicBezTo>
                  <a:cubicBezTo>
                    <a:pt x="485" y="12"/>
                    <a:pt x="486" y="11"/>
                    <a:pt x="487" y="12"/>
                  </a:cubicBezTo>
                  <a:cubicBezTo>
                    <a:pt x="487" y="12"/>
                    <a:pt x="485" y="10"/>
                    <a:pt x="490" y="11"/>
                  </a:cubicBezTo>
                  <a:cubicBezTo>
                    <a:pt x="490" y="10"/>
                    <a:pt x="485" y="10"/>
                    <a:pt x="484" y="9"/>
                  </a:cubicBezTo>
                  <a:cubicBezTo>
                    <a:pt x="482" y="9"/>
                    <a:pt x="481" y="9"/>
                    <a:pt x="482" y="9"/>
                  </a:cubicBezTo>
                  <a:cubicBezTo>
                    <a:pt x="480" y="9"/>
                    <a:pt x="481" y="9"/>
                    <a:pt x="478" y="8"/>
                  </a:cubicBezTo>
                  <a:cubicBezTo>
                    <a:pt x="478" y="8"/>
                    <a:pt x="482" y="9"/>
                    <a:pt x="481" y="7"/>
                  </a:cubicBezTo>
                  <a:cubicBezTo>
                    <a:pt x="484" y="8"/>
                    <a:pt x="482" y="8"/>
                    <a:pt x="482" y="8"/>
                  </a:cubicBezTo>
                  <a:cubicBezTo>
                    <a:pt x="486" y="9"/>
                    <a:pt x="486" y="9"/>
                    <a:pt x="489" y="9"/>
                  </a:cubicBezTo>
                  <a:cubicBezTo>
                    <a:pt x="489" y="9"/>
                    <a:pt x="487" y="9"/>
                    <a:pt x="487" y="8"/>
                  </a:cubicBezTo>
                  <a:cubicBezTo>
                    <a:pt x="491" y="9"/>
                    <a:pt x="493" y="10"/>
                    <a:pt x="496" y="11"/>
                  </a:cubicBezTo>
                  <a:cubicBezTo>
                    <a:pt x="495" y="11"/>
                    <a:pt x="495" y="10"/>
                    <a:pt x="495" y="11"/>
                  </a:cubicBezTo>
                  <a:cubicBezTo>
                    <a:pt x="496" y="11"/>
                    <a:pt x="499" y="12"/>
                    <a:pt x="499" y="11"/>
                  </a:cubicBezTo>
                  <a:cubicBezTo>
                    <a:pt x="500" y="12"/>
                    <a:pt x="500" y="12"/>
                    <a:pt x="501" y="13"/>
                  </a:cubicBezTo>
                  <a:cubicBezTo>
                    <a:pt x="505" y="13"/>
                    <a:pt x="510" y="15"/>
                    <a:pt x="512" y="16"/>
                  </a:cubicBezTo>
                  <a:cubicBezTo>
                    <a:pt x="514" y="17"/>
                    <a:pt x="512" y="15"/>
                    <a:pt x="510" y="14"/>
                  </a:cubicBezTo>
                  <a:cubicBezTo>
                    <a:pt x="510" y="14"/>
                    <a:pt x="516" y="16"/>
                    <a:pt x="514" y="16"/>
                  </a:cubicBezTo>
                  <a:cubicBezTo>
                    <a:pt x="516" y="17"/>
                    <a:pt x="519" y="18"/>
                    <a:pt x="520" y="18"/>
                  </a:cubicBezTo>
                  <a:cubicBezTo>
                    <a:pt x="519" y="17"/>
                    <a:pt x="518" y="17"/>
                    <a:pt x="517" y="17"/>
                  </a:cubicBezTo>
                  <a:cubicBezTo>
                    <a:pt x="520" y="17"/>
                    <a:pt x="527" y="19"/>
                    <a:pt x="532" y="21"/>
                  </a:cubicBezTo>
                  <a:cubicBezTo>
                    <a:pt x="529" y="19"/>
                    <a:pt x="537" y="22"/>
                    <a:pt x="537" y="22"/>
                  </a:cubicBezTo>
                  <a:cubicBezTo>
                    <a:pt x="539" y="22"/>
                    <a:pt x="538" y="23"/>
                    <a:pt x="540" y="23"/>
                  </a:cubicBezTo>
                  <a:cubicBezTo>
                    <a:pt x="539" y="23"/>
                    <a:pt x="538" y="23"/>
                    <a:pt x="536" y="22"/>
                  </a:cubicBezTo>
                  <a:cubicBezTo>
                    <a:pt x="536" y="23"/>
                    <a:pt x="543" y="25"/>
                    <a:pt x="545" y="25"/>
                  </a:cubicBezTo>
                  <a:cubicBezTo>
                    <a:pt x="545" y="25"/>
                    <a:pt x="542" y="25"/>
                    <a:pt x="540" y="24"/>
                  </a:cubicBezTo>
                  <a:cubicBezTo>
                    <a:pt x="543" y="24"/>
                    <a:pt x="547" y="25"/>
                    <a:pt x="551" y="27"/>
                  </a:cubicBezTo>
                  <a:cubicBezTo>
                    <a:pt x="551" y="27"/>
                    <a:pt x="550" y="27"/>
                    <a:pt x="552" y="28"/>
                  </a:cubicBezTo>
                  <a:cubicBezTo>
                    <a:pt x="551" y="28"/>
                    <a:pt x="549" y="26"/>
                    <a:pt x="549" y="27"/>
                  </a:cubicBezTo>
                  <a:cubicBezTo>
                    <a:pt x="550" y="28"/>
                    <a:pt x="552" y="28"/>
                    <a:pt x="552" y="29"/>
                  </a:cubicBezTo>
                  <a:cubicBezTo>
                    <a:pt x="554" y="30"/>
                    <a:pt x="550" y="28"/>
                    <a:pt x="551" y="29"/>
                  </a:cubicBezTo>
                  <a:cubicBezTo>
                    <a:pt x="555" y="29"/>
                    <a:pt x="555" y="30"/>
                    <a:pt x="558" y="30"/>
                  </a:cubicBezTo>
                  <a:cubicBezTo>
                    <a:pt x="562" y="32"/>
                    <a:pt x="569" y="34"/>
                    <a:pt x="569" y="35"/>
                  </a:cubicBezTo>
                  <a:cubicBezTo>
                    <a:pt x="571" y="36"/>
                    <a:pt x="570" y="35"/>
                    <a:pt x="571" y="35"/>
                  </a:cubicBezTo>
                  <a:cubicBezTo>
                    <a:pt x="572" y="36"/>
                    <a:pt x="575" y="37"/>
                    <a:pt x="573" y="37"/>
                  </a:cubicBezTo>
                  <a:cubicBezTo>
                    <a:pt x="575" y="38"/>
                    <a:pt x="575" y="38"/>
                    <a:pt x="577" y="39"/>
                  </a:cubicBezTo>
                  <a:cubicBezTo>
                    <a:pt x="577" y="39"/>
                    <a:pt x="575" y="39"/>
                    <a:pt x="576" y="39"/>
                  </a:cubicBezTo>
                  <a:cubicBezTo>
                    <a:pt x="578" y="40"/>
                    <a:pt x="578" y="39"/>
                    <a:pt x="579" y="39"/>
                  </a:cubicBezTo>
                  <a:cubicBezTo>
                    <a:pt x="579" y="38"/>
                    <a:pt x="576" y="38"/>
                    <a:pt x="576" y="38"/>
                  </a:cubicBezTo>
                  <a:cubicBezTo>
                    <a:pt x="576" y="37"/>
                    <a:pt x="580" y="39"/>
                    <a:pt x="579" y="39"/>
                  </a:cubicBezTo>
                  <a:cubicBezTo>
                    <a:pt x="581" y="40"/>
                    <a:pt x="581" y="40"/>
                    <a:pt x="583" y="40"/>
                  </a:cubicBezTo>
                  <a:cubicBezTo>
                    <a:pt x="586" y="42"/>
                    <a:pt x="586" y="42"/>
                    <a:pt x="589" y="44"/>
                  </a:cubicBezTo>
                  <a:cubicBezTo>
                    <a:pt x="587" y="43"/>
                    <a:pt x="587" y="42"/>
                    <a:pt x="586" y="42"/>
                  </a:cubicBezTo>
                  <a:cubicBezTo>
                    <a:pt x="585" y="40"/>
                    <a:pt x="593" y="44"/>
                    <a:pt x="594" y="45"/>
                  </a:cubicBezTo>
                  <a:cubicBezTo>
                    <a:pt x="594" y="45"/>
                    <a:pt x="591" y="43"/>
                    <a:pt x="590" y="43"/>
                  </a:cubicBezTo>
                  <a:cubicBezTo>
                    <a:pt x="592" y="45"/>
                    <a:pt x="596" y="46"/>
                    <a:pt x="598" y="48"/>
                  </a:cubicBezTo>
                  <a:cubicBezTo>
                    <a:pt x="600" y="49"/>
                    <a:pt x="597" y="46"/>
                    <a:pt x="599" y="47"/>
                  </a:cubicBezTo>
                  <a:cubicBezTo>
                    <a:pt x="600" y="48"/>
                    <a:pt x="601" y="49"/>
                    <a:pt x="603" y="50"/>
                  </a:cubicBezTo>
                  <a:cubicBezTo>
                    <a:pt x="603" y="50"/>
                    <a:pt x="606" y="52"/>
                    <a:pt x="606" y="51"/>
                  </a:cubicBezTo>
                  <a:cubicBezTo>
                    <a:pt x="612" y="54"/>
                    <a:pt x="615" y="56"/>
                    <a:pt x="620" y="59"/>
                  </a:cubicBezTo>
                  <a:cubicBezTo>
                    <a:pt x="619" y="58"/>
                    <a:pt x="619" y="59"/>
                    <a:pt x="619" y="59"/>
                  </a:cubicBezTo>
                  <a:cubicBezTo>
                    <a:pt x="624" y="60"/>
                    <a:pt x="634" y="67"/>
                    <a:pt x="640" y="71"/>
                  </a:cubicBezTo>
                  <a:cubicBezTo>
                    <a:pt x="642" y="72"/>
                    <a:pt x="641" y="71"/>
                    <a:pt x="643" y="73"/>
                  </a:cubicBezTo>
                  <a:cubicBezTo>
                    <a:pt x="643" y="73"/>
                    <a:pt x="643" y="73"/>
                    <a:pt x="644" y="73"/>
                  </a:cubicBezTo>
                  <a:cubicBezTo>
                    <a:pt x="644" y="73"/>
                    <a:pt x="643" y="72"/>
                    <a:pt x="642" y="72"/>
                  </a:cubicBezTo>
                  <a:cubicBezTo>
                    <a:pt x="645" y="73"/>
                    <a:pt x="651" y="78"/>
                    <a:pt x="653" y="78"/>
                  </a:cubicBezTo>
                  <a:cubicBezTo>
                    <a:pt x="655" y="80"/>
                    <a:pt x="658" y="83"/>
                    <a:pt x="661" y="84"/>
                  </a:cubicBezTo>
                  <a:cubicBezTo>
                    <a:pt x="665" y="87"/>
                    <a:pt x="675" y="94"/>
                    <a:pt x="680" y="98"/>
                  </a:cubicBezTo>
                  <a:cubicBezTo>
                    <a:pt x="680" y="98"/>
                    <a:pt x="679" y="97"/>
                    <a:pt x="679" y="98"/>
                  </a:cubicBezTo>
                  <a:cubicBezTo>
                    <a:pt x="681" y="99"/>
                    <a:pt x="682" y="100"/>
                    <a:pt x="684" y="102"/>
                  </a:cubicBezTo>
                  <a:cubicBezTo>
                    <a:pt x="685" y="102"/>
                    <a:pt x="683" y="101"/>
                    <a:pt x="684" y="101"/>
                  </a:cubicBezTo>
                  <a:cubicBezTo>
                    <a:pt x="688" y="104"/>
                    <a:pt x="693" y="109"/>
                    <a:pt x="699" y="114"/>
                  </a:cubicBezTo>
                  <a:cubicBezTo>
                    <a:pt x="698" y="114"/>
                    <a:pt x="698" y="114"/>
                    <a:pt x="699" y="115"/>
                  </a:cubicBezTo>
                  <a:cubicBezTo>
                    <a:pt x="701" y="117"/>
                    <a:pt x="702" y="118"/>
                    <a:pt x="703" y="118"/>
                  </a:cubicBezTo>
                  <a:cubicBezTo>
                    <a:pt x="705" y="120"/>
                    <a:pt x="704" y="119"/>
                    <a:pt x="705" y="120"/>
                  </a:cubicBezTo>
                  <a:cubicBezTo>
                    <a:pt x="707" y="122"/>
                    <a:pt x="704" y="119"/>
                    <a:pt x="705" y="119"/>
                  </a:cubicBezTo>
                  <a:cubicBezTo>
                    <a:pt x="707" y="121"/>
                    <a:pt x="707" y="121"/>
                    <a:pt x="709" y="123"/>
                  </a:cubicBezTo>
                  <a:cubicBezTo>
                    <a:pt x="705" y="121"/>
                    <a:pt x="715" y="129"/>
                    <a:pt x="718" y="132"/>
                  </a:cubicBezTo>
                  <a:cubicBezTo>
                    <a:pt x="716" y="131"/>
                    <a:pt x="717" y="131"/>
                    <a:pt x="716" y="129"/>
                  </a:cubicBezTo>
                  <a:cubicBezTo>
                    <a:pt x="716" y="129"/>
                    <a:pt x="717" y="130"/>
                    <a:pt x="717" y="130"/>
                  </a:cubicBezTo>
                  <a:cubicBezTo>
                    <a:pt x="722" y="135"/>
                    <a:pt x="722" y="134"/>
                    <a:pt x="723" y="137"/>
                  </a:cubicBezTo>
                  <a:cubicBezTo>
                    <a:pt x="724" y="138"/>
                    <a:pt x="723" y="136"/>
                    <a:pt x="724" y="136"/>
                  </a:cubicBezTo>
                  <a:cubicBezTo>
                    <a:pt x="727" y="139"/>
                    <a:pt x="727" y="140"/>
                    <a:pt x="728" y="141"/>
                  </a:cubicBezTo>
                  <a:cubicBezTo>
                    <a:pt x="729" y="142"/>
                    <a:pt x="732" y="144"/>
                    <a:pt x="732" y="145"/>
                  </a:cubicBezTo>
                  <a:cubicBezTo>
                    <a:pt x="732" y="146"/>
                    <a:pt x="735" y="148"/>
                    <a:pt x="734" y="148"/>
                  </a:cubicBezTo>
                  <a:cubicBezTo>
                    <a:pt x="736" y="149"/>
                    <a:pt x="736" y="149"/>
                    <a:pt x="737" y="150"/>
                  </a:cubicBezTo>
                  <a:cubicBezTo>
                    <a:pt x="738" y="150"/>
                    <a:pt x="735" y="148"/>
                    <a:pt x="734" y="147"/>
                  </a:cubicBezTo>
                  <a:cubicBezTo>
                    <a:pt x="736" y="147"/>
                    <a:pt x="734" y="144"/>
                    <a:pt x="736" y="144"/>
                  </a:cubicBezTo>
                  <a:cubicBezTo>
                    <a:pt x="739" y="150"/>
                    <a:pt x="741" y="155"/>
                    <a:pt x="745" y="161"/>
                  </a:cubicBezTo>
                  <a:cubicBezTo>
                    <a:pt x="747" y="163"/>
                    <a:pt x="742" y="157"/>
                    <a:pt x="747" y="162"/>
                  </a:cubicBezTo>
                  <a:cubicBezTo>
                    <a:pt x="747" y="161"/>
                    <a:pt x="745" y="159"/>
                    <a:pt x="746" y="160"/>
                  </a:cubicBezTo>
                  <a:cubicBezTo>
                    <a:pt x="744" y="157"/>
                    <a:pt x="744" y="158"/>
                    <a:pt x="743" y="156"/>
                  </a:cubicBezTo>
                  <a:cubicBezTo>
                    <a:pt x="743" y="156"/>
                    <a:pt x="745" y="158"/>
                    <a:pt x="746" y="159"/>
                  </a:cubicBezTo>
                  <a:cubicBezTo>
                    <a:pt x="746" y="159"/>
                    <a:pt x="745" y="156"/>
                    <a:pt x="747" y="158"/>
                  </a:cubicBezTo>
                  <a:cubicBezTo>
                    <a:pt x="746" y="156"/>
                    <a:pt x="744" y="153"/>
                    <a:pt x="745" y="154"/>
                  </a:cubicBezTo>
                  <a:cubicBezTo>
                    <a:pt x="747" y="156"/>
                    <a:pt x="748" y="158"/>
                    <a:pt x="749" y="159"/>
                  </a:cubicBezTo>
                  <a:cubicBezTo>
                    <a:pt x="749" y="160"/>
                    <a:pt x="752" y="165"/>
                    <a:pt x="750" y="164"/>
                  </a:cubicBezTo>
                  <a:cubicBezTo>
                    <a:pt x="752" y="166"/>
                    <a:pt x="751" y="167"/>
                    <a:pt x="751" y="167"/>
                  </a:cubicBezTo>
                  <a:cubicBezTo>
                    <a:pt x="753" y="170"/>
                    <a:pt x="756" y="173"/>
                    <a:pt x="757" y="174"/>
                  </a:cubicBezTo>
                  <a:cubicBezTo>
                    <a:pt x="757" y="173"/>
                    <a:pt x="755" y="172"/>
                    <a:pt x="754" y="170"/>
                  </a:cubicBezTo>
                  <a:cubicBezTo>
                    <a:pt x="754" y="168"/>
                    <a:pt x="759" y="172"/>
                    <a:pt x="756" y="168"/>
                  </a:cubicBezTo>
                  <a:cubicBezTo>
                    <a:pt x="757" y="169"/>
                    <a:pt x="757" y="170"/>
                    <a:pt x="759" y="173"/>
                  </a:cubicBezTo>
                  <a:cubicBezTo>
                    <a:pt x="759" y="174"/>
                    <a:pt x="757" y="173"/>
                    <a:pt x="760" y="177"/>
                  </a:cubicBezTo>
                  <a:cubicBezTo>
                    <a:pt x="759" y="176"/>
                    <a:pt x="759" y="175"/>
                    <a:pt x="758" y="175"/>
                  </a:cubicBezTo>
                  <a:cubicBezTo>
                    <a:pt x="760" y="177"/>
                    <a:pt x="760" y="179"/>
                    <a:pt x="762" y="181"/>
                  </a:cubicBezTo>
                  <a:cubicBezTo>
                    <a:pt x="762" y="182"/>
                    <a:pt x="762" y="181"/>
                    <a:pt x="764" y="182"/>
                  </a:cubicBezTo>
                  <a:cubicBezTo>
                    <a:pt x="765" y="184"/>
                    <a:pt x="766" y="187"/>
                    <a:pt x="767" y="186"/>
                  </a:cubicBezTo>
                  <a:cubicBezTo>
                    <a:pt x="768" y="186"/>
                    <a:pt x="765" y="183"/>
                    <a:pt x="764" y="182"/>
                  </a:cubicBezTo>
                  <a:cubicBezTo>
                    <a:pt x="762" y="178"/>
                    <a:pt x="767" y="183"/>
                    <a:pt x="764" y="178"/>
                  </a:cubicBezTo>
                  <a:cubicBezTo>
                    <a:pt x="766" y="180"/>
                    <a:pt x="766" y="181"/>
                    <a:pt x="766" y="179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70" y="185"/>
                    <a:pt x="768" y="190"/>
                    <a:pt x="774" y="194"/>
                  </a:cubicBezTo>
                  <a:cubicBezTo>
                    <a:pt x="773" y="192"/>
                    <a:pt x="774" y="192"/>
                    <a:pt x="776" y="194"/>
                  </a:cubicBezTo>
                  <a:cubicBezTo>
                    <a:pt x="775" y="192"/>
                    <a:pt x="774" y="188"/>
                    <a:pt x="776" y="190"/>
                  </a:cubicBezTo>
                  <a:cubicBezTo>
                    <a:pt x="782" y="200"/>
                    <a:pt x="774" y="198"/>
                    <a:pt x="781" y="209"/>
                  </a:cubicBezTo>
                  <a:cubicBezTo>
                    <a:pt x="782" y="211"/>
                    <a:pt x="782" y="210"/>
                    <a:pt x="784" y="211"/>
                  </a:cubicBezTo>
                  <a:cubicBezTo>
                    <a:pt x="782" y="207"/>
                    <a:pt x="785" y="207"/>
                    <a:pt x="785" y="203"/>
                  </a:cubicBezTo>
                  <a:cubicBezTo>
                    <a:pt x="789" y="210"/>
                    <a:pt x="784" y="206"/>
                    <a:pt x="788" y="212"/>
                  </a:cubicBezTo>
                  <a:cubicBezTo>
                    <a:pt x="786" y="212"/>
                    <a:pt x="788" y="216"/>
                    <a:pt x="786" y="217"/>
                  </a:cubicBezTo>
                  <a:cubicBezTo>
                    <a:pt x="787" y="218"/>
                    <a:pt x="788" y="218"/>
                    <a:pt x="789" y="220"/>
                  </a:cubicBezTo>
                  <a:cubicBezTo>
                    <a:pt x="788" y="220"/>
                    <a:pt x="787" y="218"/>
                    <a:pt x="787" y="219"/>
                  </a:cubicBezTo>
                  <a:cubicBezTo>
                    <a:pt x="788" y="221"/>
                    <a:pt x="789" y="223"/>
                    <a:pt x="791" y="226"/>
                  </a:cubicBezTo>
                  <a:cubicBezTo>
                    <a:pt x="793" y="227"/>
                    <a:pt x="790" y="222"/>
                    <a:pt x="793" y="224"/>
                  </a:cubicBezTo>
                  <a:cubicBezTo>
                    <a:pt x="792" y="220"/>
                    <a:pt x="793" y="220"/>
                    <a:pt x="795" y="221"/>
                  </a:cubicBezTo>
                  <a:cubicBezTo>
                    <a:pt x="798" y="227"/>
                    <a:pt x="796" y="231"/>
                    <a:pt x="795" y="230"/>
                  </a:cubicBezTo>
                  <a:cubicBezTo>
                    <a:pt x="795" y="231"/>
                    <a:pt x="796" y="233"/>
                    <a:pt x="796" y="234"/>
                  </a:cubicBezTo>
                  <a:cubicBezTo>
                    <a:pt x="793" y="231"/>
                    <a:pt x="796" y="239"/>
                    <a:pt x="792" y="235"/>
                  </a:cubicBezTo>
                  <a:cubicBezTo>
                    <a:pt x="794" y="238"/>
                    <a:pt x="793" y="237"/>
                    <a:pt x="792" y="236"/>
                  </a:cubicBezTo>
                  <a:cubicBezTo>
                    <a:pt x="794" y="240"/>
                    <a:pt x="794" y="243"/>
                    <a:pt x="797" y="248"/>
                  </a:cubicBezTo>
                  <a:cubicBezTo>
                    <a:pt x="797" y="246"/>
                    <a:pt x="797" y="245"/>
                    <a:pt x="799" y="248"/>
                  </a:cubicBezTo>
                  <a:cubicBezTo>
                    <a:pt x="799" y="247"/>
                    <a:pt x="798" y="246"/>
                    <a:pt x="798" y="245"/>
                  </a:cubicBezTo>
                  <a:cubicBezTo>
                    <a:pt x="798" y="244"/>
                    <a:pt x="799" y="247"/>
                    <a:pt x="800" y="247"/>
                  </a:cubicBezTo>
                  <a:cubicBezTo>
                    <a:pt x="800" y="246"/>
                    <a:pt x="799" y="246"/>
                    <a:pt x="798" y="244"/>
                  </a:cubicBezTo>
                  <a:cubicBezTo>
                    <a:pt x="799" y="244"/>
                    <a:pt x="800" y="246"/>
                    <a:pt x="800" y="246"/>
                  </a:cubicBezTo>
                  <a:cubicBezTo>
                    <a:pt x="802" y="250"/>
                    <a:pt x="800" y="249"/>
                    <a:pt x="801" y="252"/>
                  </a:cubicBezTo>
                  <a:cubicBezTo>
                    <a:pt x="799" y="250"/>
                    <a:pt x="800" y="252"/>
                    <a:pt x="799" y="251"/>
                  </a:cubicBezTo>
                  <a:cubicBezTo>
                    <a:pt x="800" y="252"/>
                    <a:pt x="801" y="254"/>
                    <a:pt x="802" y="256"/>
                  </a:cubicBezTo>
                  <a:cubicBezTo>
                    <a:pt x="800" y="254"/>
                    <a:pt x="800" y="256"/>
                    <a:pt x="799" y="255"/>
                  </a:cubicBezTo>
                  <a:cubicBezTo>
                    <a:pt x="799" y="256"/>
                    <a:pt x="800" y="257"/>
                    <a:pt x="800" y="258"/>
                  </a:cubicBezTo>
                  <a:cubicBezTo>
                    <a:pt x="798" y="257"/>
                    <a:pt x="797" y="261"/>
                    <a:pt x="794" y="257"/>
                  </a:cubicBezTo>
                  <a:cubicBezTo>
                    <a:pt x="794" y="258"/>
                    <a:pt x="795" y="260"/>
                    <a:pt x="794" y="260"/>
                  </a:cubicBezTo>
                  <a:cubicBezTo>
                    <a:pt x="792" y="255"/>
                    <a:pt x="791" y="256"/>
                    <a:pt x="790" y="256"/>
                  </a:cubicBezTo>
                  <a:cubicBezTo>
                    <a:pt x="792" y="259"/>
                    <a:pt x="794" y="261"/>
                    <a:pt x="795" y="265"/>
                  </a:cubicBezTo>
                  <a:cubicBezTo>
                    <a:pt x="793" y="262"/>
                    <a:pt x="795" y="266"/>
                    <a:pt x="793" y="262"/>
                  </a:cubicBezTo>
                  <a:cubicBezTo>
                    <a:pt x="792" y="267"/>
                    <a:pt x="790" y="268"/>
                    <a:pt x="787" y="266"/>
                  </a:cubicBezTo>
                  <a:cubicBezTo>
                    <a:pt x="786" y="263"/>
                    <a:pt x="784" y="260"/>
                    <a:pt x="784" y="259"/>
                  </a:cubicBezTo>
                  <a:cubicBezTo>
                    <a:pt x="784" y="258"/>
                    <a:pt x="783" y="258"/>
                    <a:pt x="783" y="257"/>
                  </a:cubicBezTo>
                  <a:cubicBezTo>
                    <a:pt x="783" y="257"/>
                    <a:pt x="783" y="258"/>
                    <a:pt x="784" y="259"/>
                  </a:cubicBezTo>
                  <a:cubicBezTo>
                    <a:pt x="783" y="258"/>
                    <a:pt x="782" y="256"/>
                    <a:pt x="782" y="255"/>
                  </a:cubicBezTo>
                  <a:close/>
                  <a:moveTo>
                    <a:pt x="340" y="50"/>
                  </a:moveTo>
                  <a:cubicBezTo>
                    <a:pt x="338" y="51"/>
                    <a:pt x="336" y="51"/>
                    <a:pt x="336" y="51"/>
                  </a:cubicBezTo>
                  <a:cubicBezTo>
                    <a:pt x="338" y="51"/>
                    <a:pt x="340" y="51"/>
                    <a:pt x="340" y="50"/>
                  </a:cubicBezTo>
                  <a:close/>
                  <a:moveTo>
                    <a:pt x="236" y="74"/>
                  </a:moveTo>
                  <a:cubicBezTo>
                    <a:pt x="236" y="74"/>
                    <a:pt x="235" y="75"/>
                    <a:pt x="235" y="74"/>
                  </a:cubicBezTo>
                  <a:cubicBezTo>
                    <a:pt x="234" y="75"/>
                    <a:pt x="233" y="75"/>
                    <a:pt x="233" y="76"/>
                  </a:cubicBezTo>
                  <a:cubicBezTo>
                    <a:pt x="236" y="75"/>
                    <a:pt x="230" y="77"/>
                    <a:pt x="232" y="77"/>
                  </a:cubicBezTo>
                  <a:cubicBezTo>
                    <a:pt x="234" y="76"/>
                    <a:pt x="235" y="75"/>
                    <a:pt x="236" y="74"/>
                  </a:cubicBezTo>
                  <a:close/>
                  <a:moveTo>
                    <a:pt x="231" y="76"/>
                  </a:moveTo>
                  <a:cubicBezTo>
                    <a:pt x="232" y="75"/>
                    <a:pt x="233" y="76"/>
                    <a:pt x="234" y="74"/>
                  </a:cubicBezTo>
                  <a:cubicBezTo>
                    <a:pt x="234" y="75"/>
                    <a:pt x="236" y="72"/>
                    <a:pt x="237" y="71"/>
                  </a:cubicBezTo>
                  <a:cubicBezTo>
                    <a:pt x="233" y="73"/>
                    <a:pt x="233" y="74"/>
                    <a:pt x="231" y="76"/>
                  </a:cubicBezTo>
                  <a:close/>
                  <a:moveTo>
                    <a:pt x="162" y="116"/>
                  </a:moveTo>
                  <a:cubicBezTo>
                    <a:pt x="164" y="115"/>
                    <a:pt x="164" y="115"/>
                    <a:pt x="164" y="115"/>
                  </a:cubicBezTo>
                  <a:cubicBezTo>
                    <a:pt x="162" y="115"/>
                    <a:pt x="165" y="114"/>
                    <a:pt x="167" y="112"/>
                  </a:cubicBezTo>
                  <a:cubicBezTo>
                    <a:pt x="165" y="113"/>
                    <a:pt x="164" y="114"/>
                    <a:pt x="164" y="114"/>
                  </a:cubicBezTo>
                  <a:cubicBezTo>
                    <a:pt x="167" y="111"/>
                    <a:pt x="164" y="113"/>
                    <a:pt x="165" y="111"/>
                  </a:cubicBezTo>
                  <a:cubicBezTo>
                    <a:pt x="164" y="112"/>
                    <a:pt x="162" y="113"/>
                    <a:pt x="162" y="114"/>
                  </a:cubicBezTo>
                  <a:cubicBezTo>
                    <a:pt x="168" y="110"/>
                    <a:pt x="160" y="115"/>
                    <a:pt x="162" y="114"/>
                  </a:cubicBezTo>
                  <a:cubicBezTo>
                    <a:pt x="166" y="112"/>
                    <a:pt x="161" y="116"/>
                    <a:pt x="162" y="116"/>
                  </a:cubicBezTo>
                  <a:close/>
                  <a:moveTo>
                    <a:pt x="132" y="113"/>
                  </a:moveTo>
                  <a:cubicBezTo>
                    <a:pt x="134" y="112"/>
                    <a:pt x="135" y="111"/>
                    <a:pt x="134" y="111"/>
                  </a:cubicBezTo>
                  <a:cubicBezTo>
                    <a:pt x="132" y="113"/>
                    <a:pt x="132" y="113"/>
                    <a:pt x="132" y="113"/>
                  </a:cubicBezTo>
                  <a:close/>
                  <a:moveTo>
                    <a:pt x="788" y="254"/>
                  </a:moveTo>
                  <a:cubicBezTo>
                    <a:pt x="788" y="256"/>
                    <a:pt x="790" y="259"/>
                    <a:pt x="791" y="260"/>
                  </a:cubicBezTo>
                  <a:cubicBezTo>
                    <a:pt x="790" y="258"/>
                    <a:pt x="789" y="255"/>
                    <a:pt x="788" y="254"/>
                  </a:cubicBezTo>
                  <a:close/>
                  <a:moveTo>
                    <a:pt x="792" y="242"/>
                  </a:moveTo>
                  <a:cubicBezTo>
                    <a:pt x="793" y="245"/>
                    <a:pt x="794" y="247"/>
                    <a:pt x="796" y="250"/>
                  </a:cubicBezTo>
                  <a:cubicBezTo>
                    <a:pt x="797" y="249"/>
                    <a:pt x="792" y="240"/>
                    <a:pt x="790" y="237"/>
                  </a:cubicBezTo>
                  <a:cubicBezTo>
                    <a:pt x="790" y="239"/>
                    <a:pt x="794" y="244"/>
                    <a:pt x="795" y="246"/>
                  </a:cubicBezTo>
                  <a:cubicBezTo>
                    <a:pt x="794" y="246"/>
                    <a:pt x="793" y="243"/>
                    <a:pt x="792" y="242"/>
                  </a:cubicBezTo>
                  <a:close/>
                  <a:moveTo>
                    <a:pt x="787" y="245"/>
                  </a:moveTo>
                  <a:cubicBezTo>
                    <a:pt x="787" y="245"/>
                    <a:pt x="787" y="247"/>
                    <a:pt x="786" y="246"/>
                  </a:cubicBezTo>
                  <a:cubicBezTo>
                    <a:pt x="788" y="248"/>
                    <a:pt x="789" y="252"/>
                    <a:pt x="790" y="253"/>
                  </a:cubicBezTo>
                  <a:cubicBezTo>
                    <a:pt x="789" y="250"/>
                    <a:pt x="788" y="247"/>
                    <a:pt x="787" y="245"/>
                  </a:cubicBezTo>
                  <a:close/>
                  <a:moveTo>
                    <a:pt x="779" y="256"/>
                  </a:moveTo>
                  <a:cubicBezTo>
                    <a:pt x="779" y="256"/>
                    <a:pt x="776" y="252"/>
                    <a:pt x="777" y="255"/>
                  </a:cubicBezTo>
                  <a:cubicBezTo>
                    <a:pt x="778" y="255"/>
                    <a:pt x="778" y="255"/>
                    <a:pt x="779" y="257"/>
                  </a:cubicBezTo>
                  <a:cubicBezTo>
                    <a:pt x="779" y="258"/>
                    <a:pt x="779" y="258"/>
                    <a:pt x="779" y="258"/>
                  </a:cubicBezTo>
                  <a:cubicBezTo>
                    <a:pt x="780" y="258"/>
                    <a:pt x="780" y="258"/>
                    <a:pt x="779" y="256"/>
                  </a:cubicBezTo>
                  <a:close/>
                  <a:moveTo>
                    <a:pt x="785" y="244"/>
                  </a:moveTo>
                  <a:cubicBezTo>
                    <a:pt x="787" y="249"/>
                    <a:pt x="783" y="241"/>
                    <a:pt x="784" y="244"/>
                  </a:cubicBezTo>
                  <a:cubicBezTo>
                    <a:pt x="786" y="246"/>
                    <a:pt x="784" y="246"/>
                    <a:pt x="785" y="247"/>
                  </a:cubicBezTo>
                  <a:cubicBezTo>
                    <a:pt x="785" y="246"/>
                    <a:pt x="787" y="249"/>
                    <a:pt x="787" y="249"/>
                  </a:cubicBezTo>
                  <a:cubicBezTo>
                    <a:pt x="786" y="247"/>
                    <a:pt x="786" y="245"/>
                    <a:pt x="785" y="244"/>
                  </a:cubicBezTo>
                  <a:close/>
                  <a:moveTo>
                    <a:pt x="789" y="230"/>
                  </a:moveTo>
                  <a:cubicBezTo>
                    <a:pt x="790" y="231"/>
                    <a:pt x="791" y="232"/>
                    <a:pt x="792" y="233"/>
                  </a:cubicBezTo>
                  <a:cubicBezTo>
                    <a:pt x="790" y="230"/>
                    <a:pt x="789" y="228"/>
                    <a:pt x="790" y="229"/>
                  </a:cubicBezTo>
                  <a:cubicBezTo>
                    <a:pt x="788" y="225"/>
                    <a:pt x="789" y="224"/>
                    <a:pt x="787" y="222"/>
                  </a:cubicBezTo>
                  <a:cubicBezTo>
                    <a:pt x="787" y="222"/>
                    <a:pt x="787" y="224"/>
                    <a:pt x="786" y="224"/>
                  </a:cubicBezTo>
                  <a:cubicBezTo>
                    <a:pt x="788" y="225"/>
                    <a:pt x="788" y="226"/>
                    <a:pt x="789" y="227"/>
                  </a:cubicBezTo>
                  <a:cubicBezTo>
                    <a:pt x="789" y="228"/>
                    <a:pt x="789" y="229"/>
                    <a:pt x="789" y="229"/>
                  </a:cubicBezTo>
                  <a:cubicBezTo>
                    <a:pt x="788" y="226"/>
                    <a:pt x="787" y="226"/>
                    <a:pt x="785" y="224"/>
                  </a:cubicBezTo>
                  <a:cubicBezTo>
                    <a:pt x="787" y="227"/>
                    <a:pt x="786" y="227"/>
                    <a:pt x="785" y="226"/>
                  </a:cubicBezTo>
                  <a:cubicBezTo>
                    <a:pt x="787" y="230"/>
                    <a:pt x="786" y="228"/>
                    <a:pt x="787" y="231"/>
                  </a:cubicBezTo>
                  <a:cubicBezTo>
                    <a:pt x="788" y="231"/>
                    <a:pt x="789" y="234"/>
                    <a:pt x="790" y="235"/>
                  </a:cubicBezTo>
                  <a:cubicBezTo>
                    <a:pt x="790" y="235"/>
                    <a:pt x="792" y="237"/>
                    <a:pt x="791" y="235"/>
                  </a:cubicBezTo>
                  <a:cubicBezTo>
                    <a:pt x="790" y="235"/>
                    <a:pt x="790" y="233"/>
                    <a:pt x="789" y="232"/>
                  </a:cubicBezTo>
                  <a:cubicBezTo>
                    <a:pt x="789" y="232"/>
                    <a:pt x="790" y="235"/>
                    <a:pt x="789" y="233"/>
                  </a:cubicBezTo>
                  <a:cubicBezTo>
                    <a:pt x="789" y="233"/>
                    <a:pt x="787" y="230"/>
                    <a:pt x="788" y="230"/>
                  </a:cubicBezTo>
                  <a:cubicBezTo>
                    <a:pt x="789" y="232"/>
                    <a:pt x="790" y="234"/>
                    <a:pt x="792" y="235"/>
                  </a:cubicBezTo>
                  <a:cubicBezTo>
                    <a:pt x="791" y="234"/>
                    <a:pt x="789" y="231"/>
                    <a:pt x="789" y="230"/>
                  </a:cubicBezTo>
                  <a:close/>
                  <a:moveTo>
                    <a:pt x="788" y="235"/>
                  </a:moveTo>
                  <a:cubicBezTo>
                    <a:pt x="788" y="233"/>
                    <a:pt x="786" y="229"/>
                    <a:pt x="785" y="229"/>
                  </a:cubicBezTo>
                  <a:cubicBezTo>
                    <a:pt x="787" y="231"/>
                    <a:pt x="787" y="234"/>
                    <a:pt x="788" y="235"/>
                  </a:cubicBezTo>
                  <a:close/>
                  <a:moveTo>
                    <a:pt x="756" y="236"/>
                  </a:moveTo>
                  <a:cubicBezTo>
                    <a:pt x="755" y="236"/>
                    <a:pt x="757" y="239"/>
                    <a:pt x="758" y="240"/>
                  </a:cubicBezTo>
                  <a:cubicBezTo>
                    <a:pt x="760" y="241"/>
                    <a:pt x="759" y="242"/>
                    <a:pt x="760" y="244"/>
                  </a:cubicBezTo>
                  <a:cubicBezTo>
                    <a:pt x="760" y="243"/>
                    <a:pt x="762" y="245"/>
                    <a:pt x="761" y="242"/>
                  </a:cubicBezTo>
                  <a:cubicBezTo>
                    <a:pt x="759" y="241"/>
                    <a:pt x="759" y="241"/>
                    <a:pt x="756" y="236"/>
                  </a:cubicBezTo>
                  <a:close/>
                  <a:moveTo>
                    <a:pt x="780" y="220"/>
                  </a:moveTo>
                  <a:cubicBezTo>
                    <a:pt x="781" y="222"/>
                    <a:pt x="781" y="223"/>
                    <a:pt x="782" y="225"/>
                  </a:cubicBezTo>
                  <a:cubicBezTo>
                    <a:pt x="783" y="226"/>
                    <a:pt x="784" y="227"/>
                    <a:pt x="785" y="228"/>
                  </a:cubicBezTo>
                  <a:cubicBezTo>
                    <a:pt x="783" y="225"/>
                    <a:pt x="782" y="222"/>
                    <a:pt x="780" y="220"/>
                  </a:cubicBezTo>
                  <a:close/>
                  <a:moveTo>
                    <a:pt x="787" y="219"/>
                  </a:moveTo>
                  <a:cubicBezTo>
                    <a:pt x="786" y="219"/>
                    <a:pt x="786" y="220"/>
                    <a:pt x="787" y="221"/>
                  </a:cubicBezTo>
                  <a:cubicBezTo>
                    <a:pt x="787" y="221"/>
                    <a:pt x="789" y="225"/>
                    <a:pt x="789" y="223"/>
                  </a:cubicBezTo>
                  <a:cubicBezTo>
                    <a:pt x="787" y="221"/>
                    <a:pt x="787" y="220"/>
                    <a:pt x="787" y="219"/>
                  </a:cubicBezTo>
                  <a:close/>
                  <a:moveTo>
                    <a:pt x="781" y="226"/>
                  </a:moveTo>
                  <a:cubicBezTo>
                    <a:pt x="781" y="227"/>
                    <a:pt x="780" y="223"/>
                    <a:pt x="779" y="224"/>
                  </a:cubicBezTo>
                  <a:cubicBezTo>
                    <a:pt x="780" y="224"/>
                    <a:pt x="780" y="225"/>
                    <a:pt x="779" y="225"/>
                  </a:cubicBezTo>
                  <a:cubicBezTo>
                    <a:pt x="781" y="228"/>
                    <a:pt x="783" y="228"/>
                    <a:pt x="781" y="226"/>
                  </a:cubicBezTo>
                  <a:close/>
                  <a:moveTo>
                    <a:pt x="760" y="233"/>
                  </a:moveTo>
                  <a:cubicBezTo>
                    <a:pt x="761" y="237"/>
                    <a:pt x="756" y="230"/>
                    <a:pt x="756" y="233"/>
                  </a:cubicBezTo>
                  <a:cubicBezTo>
                    <a:pt x="758" y="234"/>
                    <a:pt x="760" y="235"/>
                    <a:pt x="762" y="237"/>
                  </a:cubicBezTo>
                  <a:cubicBezTo>
                    <a:pt x="761" y="235"/>
                    <a:pt x="761" y="233"/>
                    <a:pt x="760" y="233"/>
                  </a:cubicBezTo>
                  <a:close/>
                  <a:moveTo>
                    <a:pt x="754" y="232"/>
                  </a:moveTo>
                  <a:cubicBezTo>
                    <a:pt x="755" y="231"/>
                    <a:pt x="756" y="235"/>
                    <a:pt x="757" y="236"/>
                  </a:cubicBezTo>
                  <a:cubicBezTo>
                    <a:pt x="757" y="234"/>
                    <a:pt x="753" y="229"/>
                    <a:pt x="754" y="232"/>
                  </a:cubicBezTo>
                  <a:close/>
                  <a:moveTo>
                    <a:pt x="747" y="236"/>
                  </a:moveTo>
                  <a:cubicBezTo>
                    <a:pt x="746" y="236"/>
                    <a:pt x="748" y="238"/>
                    <a:pt x="748" y="239"/>
                  </a:cubicBezTo>
                  <a:cubicBezTo>
                    <a:pt x="749" y="239"/>
                    <a:pt x="749" y="240"/>
                    <a:pt x="749" y="239"/>
                  </a:cubicBezTo>
                  <a:cubicBezTo>
                    <a:pt x="748" y="239"/>
                    <a:pt x="748" y="237"/>
                    <a:pt x="747" y="236"/>
                  </a:cubicBezTo>
                  <a:close/>
                  <a:moveTo>
                    <a:pt x="753" y="170"/>
                  </a:moveTo>
                  <a:cubicBezTo>
                    <a:pt x="752" y="170"/>
                    <a:pt x="752" y="170"/>
                    <a:pt x="753" y="172"/>
                  </a:cubicBezTo>
                  <a:cubicBezTo>
                    <a:pt x="754" y="172"/>
                    <a:pt x="755" y="172"/>
                    <a:pt x="756" y="173"/>
                  </a:cubicBezTo>
                  <a:cubicBezTo>
                    <a:pt x="754" y="172"/>
                    <a:pt x="753" y="171"/>
                    <a:pt x="753" y="170"/>
                  </a:cubicBezTo>
                  <a:close/>
                  <a:moveTo>
                    <a:pt x="747" y="163"/>
                  </a:moveTo>
                  <a:cubicBezTo>
                    <a:pt x="746" y="162"/>
                    <a:pt x="745" y="163"/>
                    <a:pt x="746" y="165"/>
                  </a:cubicBezTo>
                  <a:cubicBezTo>
                    <a:pt x="746" y="164"/>
                    <a:pt x="749" y="168"/>
                    <a:pt x="749" y="167"/>
                  </a:cubicBezTo>
                  <a:cubicBezTo>
                    <a:pt x="746" y="163"/>
                    <a:pt x="748" y="165"/>
                    <a:pt x="747" y="163"/>
                  </a:cubicBezTo>
                  <a:close/>
                  <a:moveTo>
                    <a:pt x="726" y="156"/>
                  </a:moveTo>
                  <a:cubicBezTo>
                    <a:pt x="725" y="156"/>
                    <a:pt x="728" y="159"/>
                    <a:pt x="729" y="160"/>
                  </a:cubicBezTo>
                  <a:cubicBezTo>
                    <a:pt x="730" y="160"/>
                    <a:pt x="728" y="158"/>
                    <a:pt x="726" y="156"/>
                  </a:cubicBezTo>
                  <a:close/>
                  <a:moveTo>
                    <a:pt x="723" y="152"/>
                  </a:moveTo>
                  <a:cubicBezTo>
                    <a:pt x="722" y="152"/>
                    <a:pt x="721" y="151"/>
                    <a:pt x="721" y="150"/>
                  </a:cubicBezTo>
                  <a:cubicBezTo>
                    <a:pt x="720" y="150"/>
                    <a:pt x="720" y="151"/>
                    <a:pt x="721" y="152"/>
                  </a:cubicBezTo>
                  <a:cubicBezTo>
                    <a:pt x="722" y="151"/>
                    <a:pt x="725" y="155"/>
                    <a:pt x="724" y="153"/>
                  </a:cubicBezTo>
                  <a:cubicBezTo>
                    <a:pt x="723" y="153"/>
                    <a:pt x="723" y="153"/>
                    <a:pt x="723" y="152"/>
                  </a:cubicBezTo>
                  <a:close/>
                  <a:moveTo>
                    <a:pt x="726" y="146"/>
                  </a:moveTo>
                  <a:cubicBezTo>
                    <a:pt x="727" y="147"/>
                    <a:pt x="726" y="147"/>
                    <a:pt x="728" y="149"/>
                  </a:cubicBezTo>
                  <a:cubicBezTo>
                    <a:pt x="729" y="150"/>
                    <a:pt x="727" y="147"/>
                    <a:pt x="726" y="146"/>
                  </a:cubicBezTo>
                  <a:close/>
                  <a:moveTo>
                    <a:pt x="717" y="154"/>
                  </a:moveTo>
                  <a:cubicBezTo>
                    <a:pt x="718" y="156"/>
                    <a:pt x="715" y="152"/>
                    <a:pt x="714" y="152"/>
                  </a:cubicBezTo>
                  <a:cubicBezTo>
                    <a:pt x="714" y="153"/>
                    <a:pt x="716" y="154"/>
                    <a:pt x="717" y="156"/>
                  </a:cubicBezTo>
                  <a:cubicBezTo>
                    <a:pt x="718" y="156"/>
                    <a:pt x="718" y="155"/>
                    <a:pt x="717" y="154"/>
                  </a:cubicBezTo>
                  <a:close/>
                  <a:moveTo>
                    <a:pt x="723" y="138"/>
                  </a:moveTo>
                  <a:cubicBezTo>
                    <a:pt x="726" y="140"/>
                    <a:pt x="727" y="142"/>
                    <a:pt x="728" y="143"/>
                  </a:cubicBezTo>
                  <a:cubicBezTo>
                    <a:pt x="727" y="141"/>
                    <a:pt x="725" y="139"/>
                    <a:pt x="723" y="138"/>
                  </a:cubicBezTo>
                  <a:close/>
                  <a:moveTo>
                    <a:pt x="723" y="139"/>
                  </a:moveTo>
                  <a:cubicBezTo>
                    <a:pt x="723" y="138"/>
                    <a:pt x="722" y="137"/>
                    <a:pt x="721" y="137"/>
                  </a:cubicBezTo>
                  <a:cubicBezTo>
                    <a:pt x="720" y="136"/>
                    <a:pt x="720" y="136"/>
                    <a:pt x="720" y="137"/>
                  </a:cubicBezTo>
                  <a:cubicBezTo>
                    <a:pt x="721" y="139"/>
                    <a:pt x="722" y="140"/>
                    <a:pt x="723" y="141"/>
                  </a:cubicBezTo>
                  <a:cubicBezTo>
                    <a:pt x="722" y="139"/>
                    <a:pt x="720" y="138"/>
                    <a:pt x="721" y="137"/>
                  </a:cubicBezTo>
                  <a:cubicBezTo>
                    <a:pt x="723" y="139"/>
                    <a:pt x="724" y="140"/>
                    <a:pt x="725" y="140"/>
                  </a:cubicBezTo>
                  <a:cubicBezTo>
                    <a:pt x="724" y="139"/>
                    <a:pt x="724" y="139"/>
                    <a:pt x="723" y="139"/>
                  </a:cubicBezTo>
                  <a:close/>
                  <a:moveTo>
                    <a:pt x="722" y="140"/>
                  </a:moveTo>
                  <a:cubicBezTo>
                    <a:pt x="719" y="137"/>
                    <a:pt x="719" y="137"/>
                    <a:pt x="719" y="137"/>
                  </a:cubicBezTo>
                  <a:cubicBezTo>
                    <a:pt x="718" y="137"/>
                    <a:pt x="720" y="140"/>
                    <a:pt x="721" y="141"/>
                  </a:cubicBezTo>
                  <a:cubicBezTo>
                    <a:pt x="722" y="141"/>
                    <a:pt x="722" y="141"/>
                    <a:pt x="722" y="140"/>
                  </a:cubicBezTo>
                  <a:close/>
                  <a:moveTo>
                    <a:pt x="721" y="134"/>
                  </a:moveTo>
                  <a:cubicBezTo>
                    <a:pt x="720" y="134"/>
                    <a:pt x="719" y="134"/>
                    <a:pt x="719" y="134"/>
                  </a:cubicBezTo>
                  <a:cubicBezTo>
                    <a:pt x="723" y="138"/>
                    <a:pt x="724" y="137"/>
                    <a:pt x="721" y="134"/>
                  </a:cubicBezTo>
                  <a:close/>
                  <a:moveTo>
                    <a:pt x="714" y="136"/>
                  </a:moveTo>
                  <a:cubicBezTo>
                    <a:pt x="715" y="135"/>
                    <a:pt x="715" y="135"/>
                    <a:pt x="714" y="134"/>
                  </a:cubicBezTo>
                  <a:cubicBezTo>
                    <a:pt x="713" y="133"/>
                    <a:pt x="712" y="134"/>
                    <a:pt x="714" y="136"/>
                  </a:cubicBezTo>
                  <a:close/>
                  <a:moveTo>
                    <a:pt x="697" y="113"/>
                  </a:moveTo>
                  <a:cubicBezTo>
                    <a:pt x="698" y="114"/>
                    <a:pt x="698" y="113"/>
                    <a:pt x="697" y="113"/>
                  </a:cubicBezTo>
                  <a:cubicBezTo>
                    <a:pt x="696" y="113"/>
                    <a:pt x="694" y="110"/>
                    <a:pt x="693" y="110"/>
                  </a:cubicBezTo>
                  <a:cubicBezTo>
                    <a:pt x="695" y="112"/>
                    <a:pt x="698" y="116"/>
                    <a:pt x="700" y="117"/>
                  </a:cubicBezTo>
                  <a:cubicBezTo>
                    <a:pt x="699" y="116"/>
                    <a:pt x="696" y="113"/>
                    <a:pt x="697" y="113"/>
                  </a:cubicBezTo>
                  <a:close/>
                  <a:moveTo>
                    <a:pt x="662" y="153"/>
                  </a:moveTo>
                  <a:cubicBezTo>
                    <a:pt x="663" y="154"/>
                    <a:pt x="665" y="156"/>
                    <a:pt x="666" y="156"/>
                  </a:cubicBezTo>
                  <a:cubicBezTo>
                    <a:pt x="665" y="155"/>
                    <a:pt x="663" y="152"/>
                    <a:pt x="662" y="153"/>
                  </a:cubicBezTo>
                  <a:close/>
                  <a:moveTo>
                    <a:pt x="685" y="103"/>
                  </a:moveTo>
                  <a:cubicBezTo>
                    <a:pt x="687" y="104"/>
                    <a:pt x="686" y="104"/>
                    <a:pt x="687" y="105"/>
                  </a:cubicBezTo>
                  <a:cubicBezTo>
                    <a:pt x="688" y="106"/>
                    <a:pt x="689" y="106"/>
                    <a:pt x="689" y="106"/>
                  </a:cubicBezTo>
                  <a:cubicBezTo>
                    <a:pt x="688" y="105"/>
                    <a:pt x="687" y="103"/>
                    <a:pt x="685" y="103"/>
                  </a:cubicBezTo>
                  <a:close/>
                  <a:moveTo>
                    <a:pt x="599" y="49"/>
                  </a:moveTo>
                  <a:cubicBezTo>
                    <a:pt x="600" y="50"/>
                    <a:pt x="603" y="51"/>
                    <a:pt x="603" y="50"/>
                  </a:cubicBezTo>
                  <a:cubicBezTo>
                    <a:pt x="600" y="49"/>
                    <a:pt x="601" y="50"/>
                    <a:pt x="599" y="49"/>
                  </a:cubicBezTo>
                  <a:close/>
                  <a:moveTo>
                    <a:pt x="579" y="43"/>
                  </a:moveTo>
                  <a:cubicBezTo>
                    <a:pt x="579" y="42"/>
                    <a:pt x="584" y="44"/>
                    <a:pt x="581" y="43"/>
                  </a:cubicBezTo>
                  <a:cubicBezTo>
                    <a:pt x="581" y="43"/>
                    <a:pt x="576" y="41"/>
                    <a:pt x="579" y="43"/>
                  </a:cubicBezTo>
                  <a:close/>
                  <a:moveTo>
                    <a:pt x="568" y="37"/>
                  </a:moveTo>
                  <a:cubicBezTo>
                    <a:pt x="568" y="36"/>
                    <a:pt x="570" y="37"/>
                    <a:pt x="571" y="38"/>
                  </a:cubicBezTo>
                  <a:cubicBezTo>
                    <a:pt x="573" y="38"/>
                    <a:pt x="568" y="36"/>
                    <a:pt x="567" y="36"/>
                  </a:cubicBezTo>
                  <a:cubicBezTo>
                    <a:pt x="570" y="37"/>
                    <a:pt x="565" y="36"/>
                    <a:pt x="568" y="37"/>
                  </a:cubicBezTo>
                  <a:close/>
                  <a:moveTo>
                    <a:pt x="562" y="33"/>
                  </a:moveTo>
                  <a:cubicBezTo>
                    <a:pt x="563" y="34"/>
                    <a:pt x="563" y="33"/>
                    <a:pt x="565" y="33"/>
                  </a:cubicBezTo>
                  <a:cubicBezTo>
                    <a:pt x="567" y="35"/>
                    <a:pt x="567" y="35"/>
                    <a:pt x="567" y="35"/>
                  </a:cubicBezTo>
                  <a:cubicBezTo>
                    <a:pt x="570" y="35"/>
                    <a:pt x="558" y="30"/>
                    <a:pt x="562" y="33"/>
                  </a:cubicBezTo>
                  <a:close/>
                  <a:moveTo>
                    <a:pt x="533" y="22"/>
                  </a:moveTo>
                  <a:cubicBezTo>
                    <a:pt x="531" y="22"/>
                    <a:pt x="527" y="19"/>
                    <a:pt x="523" y="19"/>
                  </a:cubicBezTo>
                  <a:cubicBezTo>
                    <a:pt x="524" y="20"/>
                    <a:pt x="519" y="18"/>
                    <a:pt x="519" y="19"/>
                  </a:cubicBezTo>
                  <a:cubicBezTo>
                    <a:pt x="522" y="20"/>
                    <a:pt x="520" y="20"/>
                    <a:pt x="524" y="21"/>
                  </a:cubicBezTo>
                  <a:cubicBezTo>
                    <a:pt x="522" y="19"/>
                    <a:pt x="526" y="20"/>
                    <a:pt x="528" y="20"/>
                  </a:cubicBezTo>
                  <a:cubicBezTo>
                    <a:pt x="529" y="21"/>
                    <a:pt x="532" y="22"/>
                    <a:pt x="535" y="23"/>
                  </a:cubicBezTo>
                  <a:cubicBezTo>
                    <a:pt x="534" y="23"/>
                    <a:pt x="535" y="22"/>
                    <a:pt x="533" y="22"/>
                  </a:cubicBezTo>
                  <a:close/>
                  <a:moveTo>
                    <a:pt x="513" y="21"/>
                  </a:moveTo>
                  <a:cubicBezTo>
                    <a:pt x="515" y="21"/>
                    <a:pt x="520" y="24"/>
                    <a:pt x="520" y="23"/>
                  </a:cubicBezTo>
                  <a:cubicBezTo>
                    <a:pt x="516" y="22"/>
                    <a:pt x="514" y="21"/>
                    <a:pt x="513" y="21"/>
                  </a:cubicBezTo>
                  <a:close/>
                  <a:moveTo>
                    <a:pt x="499" y="13"/>
                  </a:moveTo>
                  <a:cubicBezTo>
                    <a:pt x="501" y="14"/>
                    <a:pt x="499" y="14"/>
                    <a:pt x="502" y="15"/>
                  </a:cubicBezTo>
                  <a:cubicBezTo>
                    <a:pt x="501" y="14"/>
                    <a:pt x="504" y="14"/>
                    <a:pt x="502" y="14"/>
                  </a:cubicBezTo>
                  <a:cubicBezTo>
                    <a:pt x="502" y="14"/>
                    <a:pt x="499" y="13"/>
                    <a:pt x="499" y="13"/>
                  </a:cubicBezTo>
                  <a:close/>
                  <a:moveTo>
                    <a:pt x="497" y="13"/>
                  </a:moveTo>
                  <a:cubicBezTo>
                    <a:pt x="502" y="15"/>
                    <a:pt x="497" y="14"/>
                    <a:pt x="497" y="15"/>
                  </a:cubicBezTo>
                  <a:cubicBezTo>
                    <a:pt x="499" y="15"/>
                    <a:pt x="500" y="16"/>
                    <a:pt x="501" y="16"/>
                  </a:cubicBezTo>
                  <a:cubicBezTo>
                    <a:pt x="500" y="15"/>
                    <a:pt x="499" y="13"/>
                    <a:pt x="497" y="13"/>
                  </a:cubicBezTo>
                  <a:close/>
                  <a:moveTo>
                    <a:pt x="494" y="15"/>
                  </a:moveTo>
                  <a:cubicBezTo>
                    <a:pt x="494" y="14"/>
                    <a:pt x="496" y="15"/>
                    <a:pt x="496" y="14"/>
                  </a:cubicBezTo>
                  <a:cubicBezTo>
                    <a:pt x="492" y="13"/>
                    <a:pt x="493" y="14"/>
                    <a:pt x="494" y="15"/>
                  </a:cubicBezTo>
                  <a:close/>
                  <a:moveTo>
                    <a:pt x="441" y="7"/>
                  </a:moveTo>
                  <a:cubicBezTo>
                    <a:pt x="441" y="7"/>
                    <a:pt x="443" y="7"/>
                    <a:pt x="445" y="7"/>
                  </a:cubicBezTo>
                  <a:cubicBezTo>
                    <a:pt x="444" y="7"/>
                    <a:pt x="445" y="7"/>
                    <a:pt x="444" y="7"/>
                  </a:cubicBezTo>
                  <a:cubicBezTo>
                    <a:pt x="444" y="7"/>
                    <a:pt x="439" y="7"/>
                    <a:pt x="441" y="7"/>
                  </a:cubicBezTo>
                  <a:close/>
                  <a:moveTo>
                    <a:pt x="436" y="6"/>
                  </a:moveTo>
                  <a:cubicBezTo>
                    <a:pt x="433" y="6"/>
                    <a:pt x="434" y="5"/>
                    <a:pt x="431" y="6"/>
                  </a:cubicBezTo>
                  <a:cubicBezTo>
                    <a:pt x="431" y="6"/>
                    <a:pt x="433" y="6"/>
                    <a:pt x="432" y="7"/>
                  </a:cubicBezTo>
                  <a:cubicBezTo>
                    <a:pt x="434" y="7"/>
                    <a:pt x="436" y="8"/>
                    <a:pt x="437" y="7"/>
                  </a:cubicBezTo>
                  <a:cubicBezTo>
                    <a:pt x="432" y="7"/>
                    <a:pt x="433" y="6"/>
                    <a:pt x="436" y="6"/>
                  </a:cubicBezTo>
                  <a:close/>
                  <a:moveTo>
                    <a:pt x="424" y="8"/>
                  </a:moveTo>
                  <a:cubicBezTo>
                    <a:pt x="420" y="7"/>
                    <a:pt x="426" y="6"/>
                    <a:pt x="421" y="7"/>
                  </a:cubicBezTo>
                  <a:cubicBezTo>
                    <a:pt x="423" y="7"/>
                    <a:pt x="420" y="8"/>
                    <a:pt x="424" y="8"/>
                  </a:cubicBezTo>
                  <a:close/>
                  <a:moveTo>
                    <a:pt x="415" y="4"/>
                  </a:moveTo>
                  <a:cubicBezTo>
                    <a:pt x="415" y="4"/>
                    <a:pt x="414" y="4"/>
                    <a:pt x="413" y="4"/>
                  </a:cubicBezTo>
                  <a:cubicBezTo>
                    <a:pt x="415" y="4"/>
                    <a:pt x="417" y="5"/>
                    <a:pt x="420" y="5"/>
                  </a:cubicBezTo>
                  <a:cubicBezTo>
                    <a:pt x="420" y="4"/>
                    <a:pt x="417" y="4"/>
                    <a:pt x="415" y="4"/>
                  </a:cubicBezTo>
                  <a:close/>
                  <a:moveTo>
                    <a:pt x="417" y="5"/>
                  </a:moveTo>
                  <a:cubicBezTo>
                    <a:pt x="417" y="6"/>
                    <a:pt x="414" y="6"/>
                    <a:pt x="412" y="5"/>
                  </a:cubicBezTo>
                  <a:cubicBezTo>
                    <a:pt x="412" y="6"/>
                    <a:pt x="415" y="6"/>
                    <a:pt x="416" y="7"/>
                  </a:cubicBezTo>
                  <a:cubicBezTo>
                    <a:pt x="416" y="7"/>
                    <a:pt x="417" y="7"/>
                    <a:pt x="418" y="7"/>
                  </a:cubicBezTo>
                  <a:cubicBezTo>
                    <a:pt x="413" y="6"/>
                    <a:pt x="418" y="6"/>
                    <a:pt x="419" y="6"/>
                  </a:cubicBezTo>
                  <a:cubicBezTo>
                    <a:pt x="419" y="6"/>
                    <a:pt x="419" y="5"/>
                    <a:pt x="417" y="5"/>
                  </a:cubicBezTo>
                  <a:close/>
                  <a:moveTo>
                    <a:pt x="412" y="4"/>
                  </a:moveTo>
                  <a:cubicBezTo>
                    <a:pt x="409" y="4"/>
                    <a:pt x="409" y="5"/>
                    <a:pt x="410" y="5"/>
                  </a:cubicBezTo>
                  <a:cubicBezTo>
                    <a:pt x="409" y="4"/>
                    <a:pt x="414" y="5"/>
                    <a:pt x="413" y="5"/>
                  </a:cubicBezTo>
                  <a:cubicBezTo>
                    <a:pt x="410" y="4"/>
                    <a:pt x="413" y="4"/>
                    <a:pt x="412" y="4"/>
                  </a:cubicBezTo>
                  <a:close/>
                  <a:moveTo>
                    <a:pt x="409" y="5"/>
                  </a:moveTo>
                  <a:cubicBezTo>
                    <a:pt x="405" y="5"/>
                    <a:pt x="405" y="5"/>
                    <a:pt x="405" y="5"/>
                  </a:cubicBezTo>
                  <a:cubicBezTo>
                    <a:pt x="404" y="6"/>
                    <a:pt x="408" y="6"/>
                    <a:pt x="407" y="7"/>
                  </a:cubicBezTo>
                  <a:cubicBezTo>
                    <a:pt x="409" y="7"/>
                    <a:pt x="409" y="7"/>
                    <a:pt x="412" y="8"/>
                  </a:cubicBezTo>
                  <a:cubicBezTo>
                    <a:pt x="411" y="7"/>
                    <a:pt x="404" y="6"/>
                    <a:pt x="409" y="5"/>
                  </a:cubicBezTo>
                  <a:close/>
                  <a:moveTo>
                    <a:pt x="391" y="7"/>
                  </a:moveTo>
                  <a:cubicBezTo>
                    <a:pt x="393" y="7"/>
                    <a:pt x="395" y="7"/>
                    <a:pt x="397" y="7"/>
                  </a:cubicBezTo>
                  <a:cubicBezTo>
                    <a:pt x="397" y="7"/>
                    <a:pt x="397" y="7"/>
                    <a:pt x="397" y="7"/>
                  </a:cubicBezTo>
                  <a:cubicBezTo>
                    <a:pt x="395" y="7"/>
                    <a:pt x="393" y="7"/>
                    <a:pt x="391" y="7"/>
                  </a:cubicBezTo>
                  <a:close/>
                  <a:moveTo>
                    <a:pt x="376" y="46"/>
                  </a:moveTo>
                  <a:cubicBezTo>
                    <a:pt x="376" y="47"/>
                    <a:pt x="379" y="47"/>
                    <a:pt x="380" y="47"/>
                  </a:cubicBezTo>
                  <a:cubicBezTo>
                    <a:pt x="378" y="47"/>
                    <a:pt x="378" y="46"/>
                    <a:pt x="376" y="46"/>
                  </a:cubicBezTo>
                  <a:close/>
                  <a:moveTo>
                    <a:pt x="354" y="47"/>
                  </a:moveTo>
                  <a:cubicBezTo>
                    <a:pt x="353" y="48"/>
                    <a:pt x="359" y="47"/>
                    <a:pt x="359" y="47"/>
                  </a:cubicBezTo>
                  <a:cubicBezTo>
                    <a:pt x="357" y="47"/>
                    <a:pt x="357" y="46"/>
                    <a:pt x="354" y="47"/>
                  </a:cubicBezTo>
                  <a:close/>
                  <a:moveTo>
                    <a:pt x="323" y="15"/>
                  </a:moveTo>
                  <a:cubicBezTo>
                    <a:pt x="323" y="16"/>
                    <a:pt x="322" y="16"/>
                    <a:pt x="324" y="16"/>
                  </a:cubicBezTo>
                  <a:cubicBezTo>
                    <a:pt x="326" y="16"/>
                    <a:pt x="326" y="15"/>
                    <a:pt x="323" y="15"/>
                  </a:cubicBezTo>
                  <a:close/>
                  <a:moveTo>
                    <a:pt x="325" y="47"/>
                  </a:moveTo>
                  <a:cubicBezTo>
                    <a:pt x="324" y="48"/>
                    <a:pt x="328" y="47"/>
                    <a:pt x="329" y="46"/>
                  </a:cubicBezTo>
                  <a:cubicBezTo>
                    <a:pt x="327" y="47"/>
                    <a:pt x="327" y="46"/>
                    <a:pt x="325" y="47"/>
                  </a:cubicBezTo>
                  <a:close/>
                  <a:moveTo>
                    <a:pt x="321" y="51"/>
                  </a:moveTo>
                  <a:cubicBezTo>
                    <a:pt x="324" y="50"/>
                    <a:pt x="323" y="50"/>
                    <a:pt x="321" y="51"/>
                  </a:cubicBezTo>
                  <a:cubicBezTo>
                    <a:pt x="323" y="51"/>
                    <a:pt x="325" y="50"/>
                    <a:pt x="327" y="50"/>
                  </a:cubicBezTo>
                  <a:cubicBezTo>
                    <a:pt x="328" y="50"/>
                    <a:pt x="328" y="49"/>
                    <a:pt x="328" y="49"/>
                  </a:cubicBezTo>
                  <a:cubicBezTo>
                    <a:pt x="325" y="50"/>
                    <a:pt x="321" y="49"/>
                    <a:pt x="321" y="51"/>
                  </a:cubicBezTo>
                  <a:close/>
                  <a:moveTo>
                    <a:pt x="316" y="18"/>
                  </a:moveTo>
                  <a:cubicBezTo>
                    <a:pt x="319" y="17"/>
                    <a:pt x="317" y="18"/>
                    <a:pt x="320" y="18"/>
                  </a:cubicBezTo>
                  <a:cubicBezTo>
                    <a:pt x="319" y="17"/>
                    <a:pt x="321" y="17"/>
                    <a:pt x="321" y="16"/>
                  </a:cubicBezTo>
                  <a:cubicBezTo>
                    <a:pt x="318" y="17"/>
                    <a:pt x="319" y="17"/>
                    <a:pt x="317" y="17"/>
                  </a:cubicBezTo>
                  <a:cubicBezTo>
                    <a:pt x="317" y="17"/>
                    <a:pt x="317" y="17"/>
                    <a:pt x="316" y="18"/>
                  </a:cubicBezTo>
                  <a:close/>
                  <a:moveTo>
                    <a:pt x="311" y="35"/>
                  </a:moveTo>
                  <a:cubicBezTo>
                    <a:pt x="312" y="34"/>
                    <a:pt x="316" y="34"/>
                    <a:pt x="315" y="34"/>
                  </a:cubicBezTo>
                  <a:cubicBezTo>
                    <a:pt x="314" y="34"/>
                    <a:pt x="308" y="35"/>
                    <a:pt x="311" y="35"/>
                  </a:cubicBezTo>
                  <a:close/>
                  <a:moveTo>
                    <a:pt x="314" y="49"/>
                  </a:moveTo>
                  <a:cubicBezTo>
                    <a:pt x="314" y="50"/>
                    <a:pt x="318" y="49"/>
                    <a:pt x="318" y="49"/>
                  </a:cubicBezTo>
                  <a:lnTo>
                    <a:pt x="314" y="49"/>
                  </a:lnTo>
                  <a:close/>
                  <a:moveTo>
                    <a:pt x="308" y="47"/>
                  </a:moveTo>
                  <a:cubicBezTo>
                    <a:pt x="308" y="48"/>
                    <a:pt x="314" y="46"/>
                    <a:pt x="315" y="46"/>
                  </a:cubicBezTo>
                  <a:cubicBezTo>
                    <a:pt x="315" y="46"/>
                    <a:pt x="315" y="45"/>
                    <a:pt x="316" y="45"/>
                  </a:cubicBezTo>
                  <a:cubicBezTo>
                    <a:pt x="313" y="46"/>
                    <a:pt x="309" y="47"/>
                    <a:pt x="308" y="47"/>
                  </a:cubicBezTo>
                  <a:close/>
                  <a:moveTo>
                    <a:pt x="302" y="21"/>
                  </a:moveTo>
                  <a:cubicBezTo>
                    <a:pt x="305" y="21"/>
                    <a:pt x="305" y="20"/>
                    <a:pt x="306" y="20"/>
                  </a:cubicBezTo>
                  <a:cubicBezTo>
                    <a:pt x="306" y="19"/>
                    <a:pt x="307" y="19"/>
                    <a:pt x="307" y="19"/>
                  </a:cubicBezTo>
                  <a:cubicBezTo>
                    <a:pt x="304" y="20"/>
                    <a:pt x="303" y="20"/>
                    <a:pt x="302" y="21"/>
                  </a:cubicBezTo>
                  <a:close/>
                  <a:moveTo>
                    <a:pt x="314" y="52"/>
                  </a:moveTo>
                  <a:cubicBezTo>
                    <a:pt x="313" y="52"/>
                    <a:pt x="311" y="53"/>
                    <a:pt x="311" y="53"/>
                  </a:cubicBezTo>
                  <a:cubicBezTo>
                    <a:pt x="314" y="52"/>
                    <a:pt x="313" y="53"/>
                    <a:pt x="315" y="52"/>
                  </a:cubicBezTo>
                  <a:cubicBezTo>
                    <a:pt x="315" y="52"/>
                    <a:pt x="315" y="52"/>
                    <a:pt x="314" y="52"/>
                  </a:cubicBezTo>
                  <a:close/>
                  <a:moveTo>
                    <a:pt x="309" y="42"/>
                  </a:moveTo>
                  <a:cubicBezTo>
                    <a:pt x="307" y="43"/>
                    <a:pt x="305" y="43"/>
                    <a:pt x="304" y="44"/>
                  </a:cubicBezTo>
                  <a:cubicBezTo>
                    <a:pt x="306" y="44"/>
                    <a:pt x="309" y="43"/>
                    <a:pt x="310" y="42"/>
                  </a:cubicBezTo>
                  <a:cubicBezTo>
                    <a:pt x="310" y="42"/>
                    <a:pt x="310" y="41"/>
                    <a:pt x="309" y="41"/>
                  </a:cubicBezTo>
                  <a:lnTo>
                    <a:pt x="309" y="42"/>
                  </a:lnTo>
                  <a:close/>
                  <a:moveTo>
                    <a:pt x="306" y="49"/>
                  </a:moveTo>
                  <a:cubicBezTo>
                    <a:pt x="308" y="49"/>
                    <a:pt x="309" y="49"/>
                    <a:pt x="310" y="49"/>
                  </a:cubicBezTo>
                  <a:cubicBezTo>
                    <a:pt x="310" y="48"/>
                    <a:pt x="310" y="48"/>
                    <a:pt x="311" y="48"/>
                  </a:cubicBezTo>
                  <a:cubicBezTo>
                    <a:pt x="311" y="48"/>
                    <a:pt x="311" y="48"/>
                    <a:pt x="311" y="48"/>
                  </a:cubicBezTo>
                  <a:cubicBezTo>
                    <a:pt x="308" y="49"/>
                    <a:pt x="307" y="48"/>
                    <a:pt x="306" y="49"/>
                  </a:cubicBezTo>
                  <a:close/>
                  <a:moveTo>
                    <a:pt x="306" y="51"/>
                  </a:moveTo>
                  <a:cubicBezTo>
                    <a:pt x="307" y="51"/>
                    <a:pt x="308" y="50"/>
                    <a:pt x="309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7" y="50"/>
                    <a:pt x="304" y="51"/>
                    <a:pt x="306" y="51"/>
                  </a:cubicBezTo>
                  <a:close/>
                  <a:moveTo>
                    <a:pt x="307" y="53"/>
                  </a:moveTo>
                  <a:cubicBezTo>
                    <a:pt x="309" y="53"/>
                    <a:pt x="306" y="54"/>
                    <a:pt x="306" y="54"/>
                  </a:cubicBezTo>
                  <a:cubicBezTo>
                    <a:pt x="309" y="54"/>
                    <a:pt x="310" y="53"/>
                    <a:pt x="311" y="52"/>
                  </a:cubicBezTo>
                  <a:cubicBezTo>
                    <a:pt x="310" y="52"/>
                    <a:pt x="308" y="53"/>
                    <a:pt x="307" y="53"/>
                  </a:cubicBezTo>
                  <a:close/>
                  <a:moveTo>
                    <a:pt x="308" y="54"/>
                  </a:moveTo>
                  <a:cubicBezTo>
                    <a:pt x="305" y="55"/>
                    <a:pt x="306" y="55"/>
                    <a:pt x="305" y="56"/>
                  </a:cubicBezTo>
                  <a:cubicBezTo>
                    <a:pt x="308" y="55"/>
                    <a:pt x="309" y="56"/>
                    <a:pt x="310" y="55"/>
                  </a:cubicBezTo>
                  <a:cubicBezTo>
                    <a:pt x="308" y="55"/>
                    <a:pt x="308" y="55"/>
                    <a:pt x="308" y="54"/>
                  </a:cubicBezTo>
                  <a:close/>
                  <a:moveTo>
                    <a:pt x="302" y="38"/>
                  </a:moveTo>
                  <a:cubicBezTo>
                    <a:pt x="300" y="39"/>
                    <a:pt x="300" y="39"/>
                    <a:pt x="300" y="40"/>
                  </a:cubicBezTo>
                  <a:cubicBezTo>
                    <a:pt x="303" y="39"/>
                    <a:pt x="303" y="39"/>
                    <a:pt x="302" y="38"/>
                  </a:cubicBezTo>
                  <a:close/>
                  <a:moveTo>
                    <a:pt x="301" y="46"/>
                  </a:moveTo>
                  <a:cubicBezTo>
                    <a:pt x="300" y="47"/>
                    <a:pt x="300" y="47"/>
                    <a:pt x="299" y="47"/>
                  </a:cubicBezTo>
                  <a:cubicBezTo>
                    <a:pt x="299" y="47"/>
                    <a:pt x="297" y="48"/>
                    <a:pt x="299" y="48"/>
                  </a:cubicBezTo>
                  <a:cubicBezTo>
                    <a:pt x="300" y="47"/>
                    <a:pt x="305" y="45"/>
                    <a:pt x="302" y="46"/>
                  </a:cubicBezTo>
                  <a:cubicBezTo>
                    <a:pt x="302" y="46"/>
                    <a:pt x="301" y="46"/>
                    <a:pt x="301" y="46"/>
                  </a:cubicBezTo>
                  <a:close/>
                  <a:moveTo>
                    <a:pt x="300" y="51"/>
                  </a:moveTo>
                  <a:cubicBezTo>
                    <a:pt x="300" y="51"/>
                    <a:pt x="303" y="50"/>
                    <a:pt x="303" y="50"/>
                  </a:cubicBezTo>
                  <a:cubicBezTo>
                    <a:pt x="301" y="50"/>
                    <a:pt x="297" y="52"/>
                    <a:pt x="300" y="51"/>
                  </a:cubicBezTo>
                  <a:close/>
                  <a:moveTo>
                    <a:pt x="296" y="41"/>
                  </a:moveTo>
                  <a:cubicBezTo>
                    <a:pt x="296" y="40"/>
                    <a:pt x="297" y="40"/>
                    <a:pt x="297" y="40"/>
                  </a:cubicBezTo>
                  <a:cubicBezTo>
                    <a:pt x="294" y="40"/>
                    <a:pt x="293" y="42"/>
                    <a:pt x="296" y="41"/>
                  </a:cubicBezTo>
                  <a:close/>
                  <a:moveTo>
                    <a:pt x="295" y="49"/>
                  </a:moveTo>
                  <a:cubicBezTo>
                    <a:pt x="293" y="50"/>
                    <a:pt x="294" y="51"/>
                    <a:pt x="297" y="51"/>
                  </a:cubicBezTo>
                  <a:cubicBezTo>
                    <a:pt x="298" y="50"/>
                    <a:pt x="294" y="50"/>
                    <a:pt x="297" y="49"/>
                  </a:cubicBezTo>
                  <a:cubicBezTo>
                    <a:pt x="296" y="49"/>
                    <a:pt x="296" y="49"/>
                    <a:pt x="295" y="49"/>
                  </a:cubicBezTo>
                  <a:close/>
                  <a:moveTo>
                    <a:pt x="296" y="54"/>
                  </a:moveTo>
                  <a:cubicBezTo>
                    <a:pt x="296" y="55"/>
                    <a:pt x="294" y="55"/>
                    <a:pt x="294" y="55"/>
                  </a:cubicBezTo>
                  <a:cubicBezTo>
                    <a:pt x="294" y="56"/>
                    <a:pt x="294" y="56"/>
                    <a:pt x="295" y="57"/>
                  </a:cubicBezTo>
                  <a:cubicBezTo>
                    <a:pt x="293" y="57"/>
                    <a:pt x="293" y="57"/>
                    <a:pt x="293" y="57"/>
                  </a:cubicBezTo>
                  <a:cubicBezTo>
                    <a:pt x="293" y="58"/>
                    <a:pt x="293" y="58"/>
                    <a:pt x="292" y="58"/>
                  </a:cubicBezTo>
                  <a:cubicBezTo>
                    <a:pt x="294" y="58"/>
                    <a:pt x="294" y="58"/>
                    <a:pt x="295" y="58"/>
                  </a:cubicBezTo>
                  <a:cubicBezTo>
                    <a:pt x="293" y="58"/>
                    <a:pt x="293" y="57"/>
                    <a:pt x="297" y="57"/>
                  </a:cubicBezTo>
                  <a:cubicBezTo>
                    <a:pt x="297" y="56"/>
                    <a:pt x="295" y="56"/>
                    <a:pt x="295" y="56"/>
                  </a:cubicBezTo>
                  <a:cubicBezTo>
                    <a:pt x="295" y="55"/>
                    <a:pt x="299" y="54"/>
                    <a:pt x="298" y="54"/>
                  </a:cubicBezTo>
                  <a:cubicBezTo>
                    <a:pt x="297" y="55"/>
                    <a:pt x="297" y="54"/>
                    <a:pt x="296" y="54"/>
                  </a:cubicBezTo>
                  <a:close/>
                  <a:moveTo>
                    <a:pt x="286" y="51"/>
                  </a:moveTo>
                  <a:cubicBezTo>
                    <a:pt x="286" y="52"/>
                    <a:pt x="282" y="52"/>
                    <a:pt x="282" y="53"/>
                  </a:cubicBezTo>
                  <a:cubicBezTo>
                    <a:pt x="285" y="52"/>
                    <a:pt x="292" y="51"/>
                    <a:pt x="293" y="49"/>
                  </a:cubicBezTo>
                  <a:cubicBezTo>
                    <a:pt x="289" y="50"/>
                    <a:pt x="289" y="51"/>
                    <a:pt x="286" y="51"/>
                  </a:cubicBezTo>
                  <a:close/>
                  <a:moveTo>
                    <a:pt x="287" y="58"/>
                  </a:moveTo>
                  <a:cubicBezTo>
                    <a:pt x="291" y="56"/>
                    <a:pt x="292" y="55"/>
                    <a:pt x="293" y="54"/>
                  </a:cubicBezTo>
                  <a:cubicBezTo>
                    <a:pt x="288" y="56"/>
                    <a:pt x="290" y="56"/>
                    <a:pt x="287" y="58"/>
                  </a:cubicBezTo>
                  <a:close/>
                  <a:moveTo>
                    <a:pt x="286" y="51"/>
                  </a:moveTo>
                  <a:cubicBezTo>
                    <a:pt x="288" y="50"/>
                    <a:pt x="291" y="49"/>
                    <a:pt x="291" y="48"/>
                  </a:cubicBezTo>
                  <a:cubicBezTo>
                    <a:pt x="289" y="49"/>
                    <a:pt x="285" y="51"/>
                    <a:pt x="286" y="51"/>
                  </a:cubicBezTo>
                  <a:close/>
                  <a:moveTo>
                    <a:pt x="288" y="60"/>
                  </a:moveTo>
                  <a:cubicBezTo>
                    <a:pt x="289" y="60"/>
                    <a:pt x="294" y="59"/>
                    <a:pt x="294" y="59"/>
                  </a:cubicBezTo>
                  <a:cubicBezTo>
                    <a:pt x="293" y="59"/>
                    <a:pt x="289" y="59"/>
                    <a:pt x="288" y="60"/>
                  </a:cubicBezTo>
                  <a:close/>
                  <a:moveTo>
                    <a:pt x="283" y="27"/>
                  </a:moveTo>
                  <a:cubicBezTo>
                    <a:pt x="276" y="29"/>
                    <a:pt x="276" y="29"/>
                    <a:pt x="276" y="29"/>
                  </a:cubicBezTo>
                  <a:cubicBezTo>
                    <a:pt x="277" y="30"/>
                    <a:pt x="274" y="30"/>
                    <a:pt x="274" y="31"/>
                  </a:cubicBezTo>
                  <a:cubicBezTo>
                    <a:pt x="278" y="29"/>
                    <a:pt x="276" y="29"/>
                    <a:pt x="281" y="28"/>
                  </a:cubicBezTo>
                  <a:cubicBezTo>
                    <a:pt x="281" y="28"/>
                    <a:pt x="279" y="29"/>
                    <a:pt x="280" y="29"/>
                  </a:cubicBezTo>
                  <a:cubicBezTo>
                    <a:pt x="282" y="28"/>
                    <a:pt x="282" y="29"/>
                    <a:pt x="284" y="28"/>
                  </a:cubicBezTo>
                  <a:cubicBezTo>
                    <a:pt x="285" y="27"/>
                    <a:pt x="281" y="28"/>
                    <a:pt x="283" y="27"/>
                  </a:cubicBezTo>
                  <a:close/>
                  <a:moveTo>
                    <a:pt x="291" y="52"/>
                  </a:moveTo>
                  <a:cubicBezTo>
                    <a:pt x="291" y="51"/>
                    <a:pt x="289" y="52"/>
                    <a:pt x="291" y="51"/>
                  </a:cubicBezTo>
                  <a:cubicBezTo>
                    <a:pt x="285" y="53"/>
                    <a:pt x="289" y="53"/>
                    <a:pt x="291" y="52"/>
                  </a:cubicBezTo>
                  <a:close/>
                  <a:moveTo>
                    <a:pt x="282" y="46"/>
                  </a:moveTo>
                  <a:cubicBezTo>
                    <a:pt x="282" y="46"/>
                    <a:pt x="281" y="46"/>
                    <a:pt x="281" y="47"/>
                  </a:cubicBezTo>
                  <a:cubicBezTo>
                    <a:pt x="283" y="46"/>
                    <a:pt x="285" y="46"/>
                    <a:pt x="286" y="45"/>
                  </a:cubicBezTo>
                  <a:cubicBezTo>
                    <a:pt x="284" y="45"/>
                    <a:pt x="284" y="45"/>
                    <a:pt x="282" y="46"/>
                  </a:cubicBezTo>
                  <a:close/>
                  <a:moveTo>
                    <a:pt x="275" y="46"/>
                  </a:moveTo>
                  <a:cubicBezTo>
                    <a:pt x="277" y="46"/>
                    <a:pt x="280" y="44"/>
                    <a:pt x="281" y="44"/>
                  </a:cubicBezTo>
                  <a:cubicBezTo>
                    <a:pt x="282" y="44"/>
                    <a:pt x="286" y="42"/>
                    <a:pt x="284" y="42"/>
                  </a:cubicBezTo>
                  <a:cubicBezTo>
                    <a:pt x="283" y="43"/>
                    <a:pt x="276" y="45"/>
                    <a:pt x="275" y="46"/>
                  </a:cubicBezTo>
                  <a:close/>
                  <a:moveTo>
                    <a:pt x="284" y="57"/>
                  </a:moveTo>
                  <a:cubicBezTo>
                    <a:pt x="285" y="56"/>
                    <a:pt x="283" y="55"/>
                    <a:pt x="287" y="54"/>
                  </a:cubicBezTo>
                  <a:cubicBezTo>
                    <a:pt x="288" y="53"/>
                    <a:pt x="286" y="54"/>
                    <a:pt x="285" y="54"/>
                  </a:cubicBezTo>
                  <a:cubicBezTo>
                    <a:pt x="284" y="55"/>
                    <a:pt x="285" y="55"/>
                    <a:pt x="283" y="56"/>
                  </a:cubicBezTo>
                  <a:cubicBezTo>
                    <a:pt x="282" y="56"/>
                    <a:pt x="285" y="56"/>
                    <a:pt x="281" y="57"/>
                  </a:cubicBezTo>
                  <a:cubicBezTo>
                    <a:pt x="281" y="58"/>
                    <a:pt x="283" y="57"/>
                    <a:pt x="284" y="57"/>
                  </a:cubicBezTo>
                  <a:cubicBezTo>
                    <a:pt x="283" y="57"/>
                    <a:pt x="283" y="57"/>
                    <a:pt x="284" y="57"/>
                  </a:cubicBezTo>
                  <a:close/>
                  <a:moveTo>
                    <a:pt x="279" y="43"/>
                  </a:moveTo>
                  <a:cubicBezTo>
                    <a:pt x="279" y="43"/>
                    <a:pt x="279" y="43"/>
                    <a:pt x="280" y="43"/>
                  </a:cubicBezTo>
                  <a:cubicBezTo>
                    <a:pt x="280" y="43"/>
                    <a:pt x="283" y="42"/>
                    <a:pt x="283" y="42"/>
                  </a:cubicBezTo>
                  <a:cubicBezTo>
                    <a:pt x="281" y="42"/>
                    <a:pt x="281" y="42"/>
                    <a:pt x="279" y="43"/>
                  </a:cubicBezTo>
                  <a:close/>
                  <a:moveTo>
                    <a:pt x="273" y="49"/>
                  </a:moveTo>
                  <a:cubicBezTo>
                    <a:pt x="277" y="47"/>
                    <a:pt x="276" y="49"/>
                    <a:pt x="277" y="48"/>
                  </a:cubicBezTo>
                  <a:cubicBezTo>
                    <a:pt x="278" y="48"/>
                    <a:pt x="278" y="48"/>
                    <a:pt x="278" y="47"/>
                  </a:cubicBezTo>
                  <a:cubicBezTo>
                    <a:pt x="276" y="48"/>
                    <a:pt x="274" y="48"/>
                    <a:pt x="273" y="49"/>
                  </a:cubicBezTo>
                  <a:close/>
                  <a:moveTo>
                    <a:pt x="274" y="62"/>
                  </a:moveTo>
                  <a:cubicBezTo>
                    <a:pt x="273" y="62"/>
                    <a:pt x="272" y="63"/>
                    <a:pt x="272" y="63"/>
                  </a:cubicBezTo>
                  <a:cubicBezTo>
                    <a:pt x="273" y="62"/>
                    <a:pt x="274" y="63"/>
                    <a:pt x="275" y="62"/>
                  </a:cubicBezTo>
                  <a:cubicBezTo>
                    <a:pt x="274" y="62"/>
                    <a:pt x="281" y="60"/>
                    <a:pt x="282" y="59"/>
                  </a:cubicBezTo>
                  <a:cubicBezTo>
                    <a:pt x="281" y="60"/>
                    <a:pt x="280" y="60"/>
                    <a:pt x="280" y="60"/>
                  </a:cubicBezTo>
                  <a:cubicBezTo>
                    <a:pt x="279" y="60"/>
                    <a:pt x="280" y="59"/>
                    <a:pt x="278" y="59"/>
                  </a:cubicBezTo>
                  <a:cubicBezTo>
                    <a:pt x="279" y="60"/>
                    <a:pt x="277" y="60"/>
                    <a:pt x="275" y="61"/>
                  </a:cubicBezTo>
                  <a:cubicBezTo>
                    <a:pt x="276" y="61"/>
                    <a:pt x="275" y="61"/>
                    <a:pt x="274" y="62"/>
                  </a:cubicBezTo>
                  <a:close/>
                  <a:moveTo>
                    <a:pt x="270" y="48"/>
                  </a:moveTo>
                  <a:cubicBezTo>
                    <a:pt x="270" y="49"/>
                    <a:pt x="273" y="48"/>
                    <a:pt x="276" y="47"/>
                  </a:cubicBezTo>
                  <a:cubicBezTo>
                    <a:pt x="273" y="47"/>
                    <a:pt x="273" y="46"/>
                    <a:pt x="271" y="47"/>
                  </a:cubicBezTo>
                  <a:cubicBezTo>
                    <a:pt x="272" y="47"/>
                    <a:pt x="274" y="47"/>
                    <a:pt x="270" y="48"/>
                  </a:cubicBezTo>
                  <a:close/>
                  <a:moveTo>
                    <a:pt x="276" y="60"/>
                  </a:moveTo>
                  <a:cubicBezTo>
                    <a:pt x="276" y="60"/>
                    <a:pt x="277" y="59"/>
                    <a:pt x="276" y="59"/>
                  </a:cubicBezTo>
                  <a:cubicBezTo>
                    <a:pt x="270" y="61"/>
                    <a:pt x="269" y="62"/>
                    <a:pt x="276" y="60"/>
                  </a:cubicBezTo>
                  <a:close/>
                  <a:moveTo>
                    <a:pt x="264" y="34"/>
                  </a:moveTo>
                  <a:cubicBezTo>
                    <a:pt x="262" y="34"/>
                    <a:pt x="261" y="35"/>
                    <a:pt x="261" y="35"/>
                  </a:cubicBezTo>
                  <a:cubicBezTo>
                    <a:pt x="263" y="35"/>
                    <a:pt x="265" y="34"/>
                    <a:pt x="265" y="34"/>
                  </a:cubicBezTo>
                  <a:cubicBezTo>
                    <a:pt x="264" y="34"/>
                    <a:pt x="264" y="34"/>
                    <a:pt x="264" y="34"/>
                  </a:cubicBezTo>
                  <a:close/>
                  <a:moveTo>
                    <a:pt x="248" y="40"/>
                  </a:moveTo>
                  <a:cubicBezTo>
                    <a:pt x="250" y="40"/>
                    <a:pt x="247" y="41"/>
                    <a:pt x="248" y="41"/>
                  </a:cubicBezTo>
                  <a:cubicBezTo>
                    <a:pt x="251" y="40"/>
                    <a:pt x="250" y="40"/>
                    <a:pt x="252" y="39"/>
                  </a:cubicBezTo>
                  <a:cubicBezTo>
                    <a:pt x="252" y="39"/>
                    <a:pt x="252" y="40"/>
                    <a:pt x="253" y="39"/>
                  </a:cubicBezTo>
                  <a:cubicBezTo>
                    <a:pt x="254" y="39"/>
                    <a:pt x="253" y="39"/>
                    <a:pt x="254" y="38"/>
                  </a:cubicBezTo>
                  <a:cubicBezTo>
                    <a:pt x="257" y="37"/>
                    <a:pt x="256" y="38"/>
                    <a:pt x="259" y="36"/>
                  </a:cubicBezTo>
                  <a:cubicBezTo>
                    <a:pt x="260" y="36"/>
                    <a:pt x="260" y="36"/>
                    <a:pt x="260" y="35"/>
                  </a:cubicBezTo>
                  <a:cubicBezTo>
                    <a:pt x="258" y="36"/>
                    <a:pt x="258" y="36"/>
                    <a:pt x="256" y="36"/>
                  </a:cubicBezTo>
                  <a:cubicBezTo>
                    <a:pt x="258" y="36"/>
                    <a:pt x="253" y="38"/>
                    <a:pt x="254" y="37"/>
                  </a:cubicBezTo>
                  <a:cubicBezTo>
                    <a:pt x="251" y="38"/>
                    <a:pt x="252" y="39"/>
                    <a:pt x="250" y="40"/>
                  </a:cubicBezTo>
                  <a:cubicBezTo>
                    <a:pt x="250" y="39"/>
                    <a:pt x="251" y="39"/>
                    <a:pt x="250" y="39"/>
                  </a:cubicBezTo>
                  <a:cubicBezTo>
                    <a:pt x="245" y="41"/>
                    <a:pt x="242" y="42"/>
                    <a:pt x="238" y="44"/>
                  </a:cubicBezTo>
                  <a:cubicBezTo>
                    <a:pt x="237" y="45"/>
                    <a:pt x="241" y="44"/>
                    <a:pt x="239" y="45"/>
                  </a:cubicBezTo>
                  <a:cubicBezTo>
                    <a:pt x="235" y="46"/>
                    <a:pt x="238" y="43"/>
                    <a:pt x="235" y="45"/>
                  </a:cubicBezTo>
                  <a:cubicBezTo>
                    <a:pt x="236" y="45"/>
                    <a:pt x="236" y="46"/>
                    <a:pt x="238" y="45"/>
                  </a:cubicBezTo>
                  <a:cubicBezTo>
                    <a:pt x="239" y="44"/>
                    <a:pt x="241" y="44"/>
                    <a:pt x="242" y="44"/>
                  </a:cubicBezTo>
                  <a:cubicBezTo>
                    <a:pt x="243" y="43"/>
                    <a:pt x="241" y="44"/>
                    <a:pt x="242" y="43"/>
                  </a:cubicBezTo>
                  <a:cubicBezTo>
                    <a:pt x="245" y="42"/>
                    <a:pt x="246" y="41"/>
                    <a:pt x="248" y="40"/>
                  </a:cubicBezTo>
                  <a:close/>
                  <a:moveTo>
                    <a:pt x="253" y="56"/>
                  </a:moveTo>
                  <a:cubicBezTo>
                    <a:pt x="253" y="57"/>
                    <a:pt x="253" y="57"/>
                    <a:pt x="254" y="57"/>
                  </a:cubicBezTo>
                  <a:cubicBezTo>
                    <a:pt x="257" y="55"/>
                    <a:pt x="256" y="56"/>
                    <a:pt x="258" y="55"/>
                  </a:cubicBezTo>
                  <a:cubicBezTo>
                    <a:pt x="258" y="55"/>
                    <a:pt x="263" y="53"/>
                    <a:pt x="264" y="52"/>
                  </a:cubicBezTo>
                  <a:cubicBezTo>
                    <a:pt x="260" y="53"/>
                    <a:pt x="255" y="56"/>
                    <a:pt x="253" y="56"/>
                  </a:cubicBezTo>
                  <a:close/>
                  <a:moveTo>
                    <a:pt x="264" y="64"/>
                  </a:moveTo>
                  <a:cubicBezTo>
                    <a:pt x="267" y="64"/>
                    <a:pt x="264" y="65"/>
                    <a:pt x="263" y="65"/>
                  </a:cubicBezTo>
                  <a:cubicBezTo>
                    <a:pt x="263" y="66"/>
                    <a:pt x="263" y="66"/>
                    <a:pt x="264" y="66"/>
                  </a:cubicBezTo>
                  <a:cubicBezTo>
                    <a:pt x="264" y="65"/>
                    <a:pt x="265" y="66"/>
                    <a:pt x="267" y="65"/>
                  </a:cubicBezTo>
                  <a:cubicBezTo>
                    <a:pt x="268" y="64"/>
                    <a:pt x="268" y="64"/>
                    <a:pt x="268" y="63"/>
                  </a:cubicBezTo>
                  <a:cubicBezTo>
                    <a:pt x="267" y="64"/>
                    <a:pt x="265" y="63"/>
                    <a:pt x="264" y="64"/>
                  </a:cubicBezTo>
                  <a:close/>
                  <a:moveTo>
                    <a:pt x="261" y="65"/>
                  </a:moveTo>
                  <a:cubicBezTo>
                    <a:pt x="261" y="65"/>
                    <a:pt x="261" y="65"/>
                    <a:pt x="261" y="65"/>
                  </a:cubicBezTo>
                  <a:cubicBezTo>
                    <a:pt x="263" y="65"/>
                    <a:pt x="266" y="63"/>
                    <a:pt x="264" y="63"/>
                  </a:cubicBezTo>
                  <a:cubicBezTo>
                    <a:pt x="264" y="64"/>
                    <a:pt x="263" y="64"/>
                    <a:pt x="261" y="65"/>
                  </a:cubicBezTo>
                  <a:close/>
                  <a:moveTo>
                    <a:pt x="253" y="68"/>
                  </a:moveTo>
                  <a:cubicBezTo>
                    <a:pt x="255" y="68"/>
                    <a:pt x="258" y="67"/>
                    <a:pt x="259" y="67"/>
                  </a:cubicBezTo>
                  <a:cubicBezTo>
                    <a:pt x="258" y="67"/>
                    <a:pt x="261" y="66"/>
                    <a:pt x="260" y="66"/>
                  </a:cubicBezTo>
                  <a:cubicBezTo>
                    <a:pt x="257" y="67"/>
                    <a:pt x="256" y="67"/>
                    <a:pt x="253" y="68"/>
                  </a:cubicBezTo>
                  <a:close/>
                  <a:moveTo>
                    <a:pt x="256" y="64"/>
                  </a:moveTo>
                  <a:cubicBezTo>
                    <a:pt x="258" y="64"/>
                    <a:pt x="255" y="65"/>
                    <a:pt x="257" y="65"/>
                  </a:cubicBezTo>
                  <a:cubicBezTo>
                    <a:pt x="258" y="64"/>
                    <a:pt x="257" y="64"/>
                    <a:pt x="258" y="63"/>
                  </a:cubicBezTo>
                  <a:lnTo>
                    <a:pt x="256" y="64"/>
                  </a:lnTo>
                  <a:close/>
                  <a:moveTo>
                    <a:pt x="249" y="75"/>
                  </a:moveTo>
                  <a:cubicBezTo>
                    <a:pt x="249" y="75"/>
                    <a:pt x="249" y="75"/>
                    <a:pt x="248" y="75"/>
                  </a:cubicBezTo>
                  <a:cubicBezTo>
                    <a:pt x="247" y="75"/>
                    <a:pt x="250" y="73"/>
                    <a:pt x="247" y="74"/>
                  </a:cubicBezTo>
                  <a:cubicBezTo>
                    <a:pt x="250" y="74"/>
                    <a:pt x="243" y="77"/>
                    <a:pt x="246" y="77"/>
                  </a:cubicBezTo>
                  <a:cubicBezTo>
                    <a:pt x="246" y="77"/>
                    <a:pt x="247" y="76"/>
                    <a:pt x="247" y="76"/>
                  </a:cubicBezTo>
                  <a:cubicBezTo>
                    <a:pt x="246" y="77"/>
                    <a:pt x="246" y="77"/>
                    <a:pt x="247" y="77"/>
                  </a:cubicBezTo>
                  <a:cubicBezTo>
                    <a:pt x="249" y="75"/>
                    <a:pt x="255" y="74"/>
                    <a:pt x="257" y="72"/>
                  </a:cubicBezTo>
                  <a:cubicBezTo>
                    <a:pt x="255" y="72"/>
                    <a:pt x="252" y="74"/>
                    <a:pt x="249" y="75"/>
                  </a:cubicBezTo>
                  <a:close/>
                  <a:moveTo>
                    <a:pt x="248" y="62"/>
                  </a:moveTo>
                  <a:cubicBezTo>
                    <a:pt x="250" y="61"/>
                    <a:pt x="251" y="61"/>
                    <a:pt x="251" y="60"/>
                  </a:cubicBezTo>
                  <a:cubicBezTo>
                    <a:pt x="249" y="61"/>
                    <a:pt x="248" y="62"/>
                    <a:pt x="248" y="62"/>
                  </a:cubicBezTo>
                  <a:close/>
                  <a:moveTo>
                    <a:pt x="246" y="67"/>
                  </a:moveTo>
                  <a:cubicBezTo>
                    <a:pt x="243" y="68"/>
                    <a:pt x="245" y="69"/>
                    <a:pt x="248" y="68"/>
                  </a:cubicBezTo>
                  <a:cubicBezTo>
                    <a:pt x="248" y="67"/>
                    <a:pt x="246" y="68"/>
                    <a:pt x="246" y="67"/>
                  </a:cubicBezTo>
                  <a:close/>
                  <a:moveTo>
                    <a:pt x="244" y="65"/>
                  </a:moveTo>
                  <a:cubicBezTo>
                    <a:pt x="243" y="65"/>
                    <a:pt x="245" y="64"/>
                    <a:pt x="245" y="63"/>
                  </a:cubicBezTo>
                  <a:cubicBezTo>
                    <a:pt x="242" y="64"/>
                    <a:pt x="242" y="66"/>
                    <a:pt x="244" y="65"/>
                  </a:cubicBezTo>
                  <a:close/>
                  <a:moveTo>
                    <a:pt x="241" y="72"/>
                  </a:moveTo>
                  <a:cubicBezTo>
                    <a:pt x="241" y="72"/>
                    <a:pt x="241" y="71"/>
                    <a:pt x="240" y="71"/>
                  </a:cubicBezTo>
                  <a:cubicBezTo>
                    <a:pt x="240" y="72"/>
                    <a:pt x="239" y="72"/>
                    <a:pt x="239" y="72"/>
                  </a:cubicBezTo>
                  <a:cubicBezTo>
                    <a:pt x="239" y="72"/>
                    <a:pt x="238" y="73"/>
                    <a:pt x="238" y="73"/>
                  </a:cubicBezTo>
                  <a:cubicBezTo>
                    <a:pt x="242" y="71"/>
                    <a:pt x="237" y="74"/>
                    <a:pt x="239" y="74"/>
                  </a:cubicBezTo>
                  <a:cubicBezTo>
                    <a:pt x="243" y="71"/>
                    <a:pt x="246" y="72"/>
                    <a:pt x="248" y="70"/>
                  </a:cubicBezTo>
                  <a:cubicBezTo>
                    <a:pt x="245" y="70"/>
                    <a:pt x="241" y="73"/>
                    <a:pt x="239" y="73"/>
                  </a:cubicBezTo>
                  <a:cubicBezTo>
                    <a:pt x="239" y="73"/>
                    <a:pt x="240" y="72"/>
                    <a:pt x="241" y="72"/>
                  </a:cubicBezTo>
                  <a:close/>
                  <a:moveTo>
                    <a:pt x="239" y="71"/>
                  </a:moveTo>
                  <a:cubicBezTo>
                    <a:pt x="236" y="72"/>
                    <a:pt x="237" y="73"/>
                    <a:pt x="236" y="74"/>
                  </a:cubicBezTo>
                  <a:cubicBezTo>
                    <a:pt x="238" y="73"/>
                    <a:pt x="239" y="72"/>
                    <a:pt x="239" y="71"/>
                  </a:cubicBezTo>
                  <a:close/>
                  <a:moveTo>
                    <a:pt x="226" y="49"/>
                  </a:moveTo>
                  <a:cubicBezTo>
                    <a:pt x="226" y="48"/>
                    <a:pt x="225" y="49"/>
                    <a:pt x="227" y="47"/>
                  </a:cubicBezTo>
                  <a:cubicBezTo>
                    <a:pt x="225" y="49"/>
                    <a:pt x="222" y="49"/>
                    <a:pt x="221" y="51"/>
                  </a:cubicBezTo>
                  <a:cubicBezTo>
                    <a:pt x="225" y="49"/>
                    <a:pt x="224" y="50"/>
                    <a:pt x="226" y="50"/>
                  </a:cubicBezTo>
                  <a:cubicBezTo>
                    <a:pt x="224" y="51"/>
                    <a:pt x="224" y="51"/>
                    <a:pt x="222" y="51"/>
                  </a:cubicBezTo>
                  <a:cubicBezTo>
                    <a:pt x="223" y="52"/>
                    <a:pt x="227" y="50"/>
                    <a:pt x="230" y="49"/>
                  </a:cubicBezTo>
                  <a:cubicBezTo>
                    <a:pt x="230" y="48"/>
                    <a:pt x="230" y="48"/>
                    <a:pt x="231" y="47"/>
                  </a:cubicBezTo>
                  <a:cubicBezTo>
                    <a:pt x="231" y="47"/>
                    <a:pt x="231" y="48"/>
                    <a:pt x="233" y="47"/>
                  </a:cubicBezTo>
                  <a:cubicBezTo>
                    <a:pt x="233" y="46"/>
                    <a:pt x="233" y="46"/>
                    <a:pt x="233" y="46"/>
                  </a:cubicBezTo>
                  <a:cubicBezTo>
                    <a:pt x="229" y="48"/>
                    <a:pt x="228" y="48"/>
                    <a:pt x="226" y="49"/>
                  </a:cubicBezTo>
                  <a:close/>
                  <a:moveTo>
                    <a:pt x="235" y="57"/>
                  </a:moveTo>
                  <a:cubicBezTo>
                    <a:pt x="233" y="58"/>
                    <a:pt x="231" y="59"/>
                    <a:pt x="230" y="59"/>
                  </a:cubicBezTo>
                  <a:cubicBezTo>
                    <a:pt x="228" y="60"/>
                    <a:pt x="231" y="59"/>
                    <a:pt x="232" y="59"/>
                  </a:cubicBezTo>
                  <a:cubicBezTo>
                    <a:pt x="232" y="59"/>
                    <a:pt x="231" y="59"/>
                    <a:pt x="233" y="58"/>
                  </a:cubicBezTo>
                  <a:cubicBezTo>
                    <a:pt x="233" y="58"/>
                    <a:pt x="233" y="59"/>
                    <a:pt x="232" y="59"/>
                  </a:cubicBezTo>
                  <a:cubicBezTo>
                    <a:pt x="234" y="58"/>
                    <a:pt x="236" y="58"/>
                    <a:pt x="236" y="57"/>
                  </a:cubicBezTo>
                  <a:cubicBezTo>
                    <a:pt x="235" y="57"/>
                    <a:pt x="235" y="57"/>
                    <a:pt x="235" y="57"/>
                  </a:cubicBezTo>
                  <a:close/>
                  <a:moveTo>
                    <a:pt x="235" y="64"/>
                  </a:moveTo>
                  <a:cubicBezTo>
                    <a:pt x="237" y="63"/>
                    <a:pt x="235" y="65"/>
                    <a:pt x="235" y="65"/>
                  </a:cubicBezTo>
                  <a:cubicBezTo>
                    <a:pt x="238" y="64"/>
                    <a:pt x="238" y="64"/>
                    <a:pt x="238" y="63"/>
                  </a:cubicBezTo>
                  <a:cubicBezTo>
                    <a:pt x="237" y="64"/>
                    <a:pt x="235" y="64"/>
                    <a:pt x="235" y="64"/>
                  </a:cubicBezTo>
                  <a:close/>
                  <a:moveTo>
                    <a:pt x="230" y="61"/>
                  </a:moveTo>
                  <a:cubicBezTo>
                    <a:pt x="230" y="61"/>
                    <a:pt x="228" y="63"/>
                    <a:pt x="231" y="62"/>
                  </a:cubicBezTo>
                  <a:cubicBezTo>
                    <a:pt x="230" y="62"/>
                    <a:pt x="232" y="60"/>
                    <a:pt x="232" y="60"/>
                  </a:cubicBezTo>
                  <a:cubicBezTo>
                    <a:pt x="231" y="60"/>
                    <a:pt x="230" y="61"/>
                    <a:pt x="230" y="61"/>
                  </a:cubicBezTo>
                  <a:close/>
                  <a:moveTo>
                    <a:pt x="227" y="61"/>
                  </a:moveTo>
                  <a:cubicBezTo>
                    <a:pt x="227" y="62"/>
                    <a:pt x="227" y="62"/>
                    <a:pt x="227" y="62"/>
                  </a:cubicBezTo>
                  <a:cubicBezTo>
                    <a:pt x="228" y="61"/>
                    <a:pt x="229" y="60"/>
                    <a:pt x="230" y="60"/>
                  </a:cubicBezTo>
                  <a:cubicBezTo>
                    <a:pt x="230" y="60"/>
                    <a:pt x="229" y="60"/>
                    <a:pt x="227" y="61"/>
                  </a:cubicBezTo>
                  <a:close/>
                  <a:moveTo>
                    <a:pt x="225" y="71"/>
                  </a:moveTo>
                  <a:cubicBezTo>
                    <a:pt x="228" y="69"/>
                    <a:pt x="229" y="68"/>
                    <a:pt x="232" y="66"/>
                  </a:cubicBezTo>
                  <a:cubicBezTo>
                    <a:pt x="230" y="67"/>
                    <a:pt x="232" y="66"/>
                    <a:pt x="232" y="65"/>
                  </a:cubicBezTo>
                  <a:cubicBezTo>
                    <a:pt x="230" y="67"/>
                    <a:pt x="226" y="67"/>
                    <a:pt x="226" y="68"/>
                  </a:cubicBezTo>
                  <a:cubicBezTo>
                    <a:pt x="227" y="69"/>
                    <a:pt x="228" y="67"/>
                    <a:pt x="230" y="67"/>
                  </a:cubicBezTo>
                  <a:cubicBezTo>
                    <a:pt x="230" y="67"/>
                    <a:pt x="231" y="67"/>
                    <a:pt x="231" y="67"/>
                  </a:cubicBezTo>
                  <a:cubicBezTo>
                    <a:pt x="228" y="69"/>
                    <a:pt x="225" y="70"/>
                    <a:pt x="225" y="71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2"/>
                    <a:pt x="226" y="73"/>
                  </a:cubicBezTo>
                  <a:cubicBezTo>
                    <a:pt x="227" y="74"/>
                    <a:pt x="227" y="74"/>
                    <a:pt x="227" y="74"/>
                  </a:cubicBezTo>
                  <a:cubicBezTo>
                    <a:pt x="228" y="73"/>
                    <a:pt x="231" y="72"/>
                    <a:pt x="230" y="72"/>
                  </a:cubicBezTo>
                  <a:lnTo>
                    <a:pt x="228" y="73"/>
                  </a:lnTo>
                  <a:close/>
                  <a:moveTo>
                    <a:pt x="221" y="77"/>
                  </a:moveTo>
                  <a:cubicBezTo>
                    <a:pt x="221" y="77"/>
                    <a:pt x="224" y="76"/>
                    <a:pt x="225" y="76"/>
                  </a:cubicBezTo>
                  <a:cubicBezTo>
                    <a:pt x="224" y="77"/>
                    <a:pt x="222" y="78"/>
                    <a:pt x="221" y="79"/>
                  </a:cubicBezTo>
                  <a:cubicBezTo>
                    <a:pt x="223" y="78"/>
                    <a:pt x="225" y="77"/>
                    <a:pt x="227" y="76"/>
                  </a:cubicBezTo>
                  <a:cubicBezTo>
                    <a:pt x="228" y="75"/>
                    <a:pt x="227" y="75"/>
                    <a:pt x="226" y="74"/>
                  </a:cubicBezTo>
                  <a:cubicBezTo>
                    <a:pt x="224" y="75"/>
                    <a:pt x="223" y="76"/>
                    <a:pt x="222" y="77"/>
                  </a:cubicBezTo>
                  <a:cubicBezTo>
                    <a:pt x="222" y="76"/>
                    <a:pt x="221" y="76"/>
                    <a:pt x="221" y="77"/>
                  </a:cubicBezTo>
                  <a:close/>
                  <a:moveTo>
                    <a:pt x="224" y="73"/>
                  </a:moveTo>
                  <a:cubicBezTo>
                    <a:pt x="220" y="76"/>
                    <a:pt x="220" y="76"/>
                    <a:pt x="220" y="76"/>
                  </a:cubicBezTo>
                  <a:cubicBezTo>
                    <a:pt x="222" y="76"/>
                    <a:pt x="221" y="76"/>
                    <a:pt x="224" y="75"/>
                  </a:cubicBezTo>
                  <a:cubicBezTo>
                    <a:pt x="223" y="74"/>
                    <a:pt x="226" y="73"/>
                    <a:pt x="224" y="73"/>
                  </a:cubicBezTo>
                  <a:close/>
                  <a:moveTo>
                    <a:pt x="206" y="64"/>
                  </a:moveTo>
                  <a:cubicBezTo>
                    <a:pt x="207" y="65"/>
                    <a:pt x="208" y="64"/>
                    <a:pt x="207" y="65"/>
                  </a:cubicBezTo>
                  <a:cubicBezTo>
                    <a:pt x="212" y="62"/>
                    <a:pt x="208" y="64"/>
                    <a:pt x="209" y="63"/>
                  </a:cubicBezTo>
                  <a:cubicBezTo>
                    <a:pt x="210" y="62"/>
                    <a:pt x="210" y="63"/>
                    <a:pt x="212" y="62"/>
                  </a:cubicBezTo>
                  <a:cubicBezTo>
                    <a:pt x="212" y="61"/>
                    <a:pt x="209" y="62"/>
                    <a:pt x="206" y="64"/>
                  </a:cubicBezTo>
                  <a:close/>
                  <a:moveTo>
                    <a:pt x="197" y="73"/>
                  </a:moveTo>
                  <a:cubicBezTo>
                    <a:pt x="198" y="73"/>
                    <a:pt x="198" y="72"/>
                    <a:pt x="198" y="73"/>
                  </a:cubicBezTo>
                  <a:cubicBezTo>
                    <a:pt x="199" y="72"/>
                    <a:pt x="200" y="71"/>
                    <a:pt x="200" y="71"/>
                  </a:cubicBezTo>
                  <a:cubicBezTo>
                    <a:pt x="198" y="72"/>
                    <a:pt x="201" y="70"/>
                    <a:pt x="200" y="70"/>
                  </a:cubicBezTo>
                  <a:cubicBezTo>
                    <a:pt x="197" y="72"/>
                    <a:pt x="200" y="72"/>
                    <a:pt x="197" y="73"/>
                  </a:cubicBezTo>
                  <a:close/>
                  <a:moveTo>
                    <a:pt x="196" y="70"/>
                  </a:moveTo>
                  <a:cubicBezTo>
                    <a:pt x="196" y="71"/>
                    <a:pt x="198" y="69"/>
                    <a:pt x="197" y="71"/>
                  </a:cubicBezTo>
                  <a:cubicBezTo>
                    <a:pt x="200" y="69"/>
                    <a:pt x="198" y="68"/>
                    <a:pt x="196" y="70"/>
                  </a:cubicBezTo>
                  <a:close/>
                  <a:moveTo>
                    <a:pt x="191" y="75"/>
                  </a:moveTo>
                  <a:cubicBezTo>
                    <a:pt x="192" y="74"/>
                    <a:pt x="194" y="72"/>
                    <a:pt x="192" y="73"/>
                  </a:cubicBezTo>
                  <a:cubicBezTo>
                    <a:pt x="192" y="74"/>
                    <a:pt x="189" y="75"/>
                    <a:pt x="191" y="75"/>
                  </a:cubicBezTo>
                  <a:close/>
                  <a:moveTo>
                    <a:pt x="187" y="76"/>
                  </a:moveTo>
                  <a:cubicBezTo>
                    <a:pt x="186" y="77"/>
                    <a:pt x="184" y="78"/>
                    <a:pt x="185" y="79"/>
                  </a:cubicBezTo>
                  <a:cubicBezTo>
                    <a:pt x="185" y="78"/>
                    <a:pt x="187" y="77"/>
                    <a:pt x="187" y="78"/>
                  </a:cubicBezTo>
                  <a:cubicBezTo>
                    <a:pt x="186" y="78"/>
                    <a:pt x="187" y="78"/>
                    <a:pt x="188" y="77"/>
                  </a:cubicBezTo>
                  <a:cubicBezTo>
                    <a:pt x="189" y="76"/>
                    <a:pt x="189" y="76"/>
                    <a:pt x="187" y="76"/>
                  </a:cubicBezTo>
                  <a:close/>
                  <a:moveTo>
                    <a:pt x="186" y="75"/>
                  </a:moveTo>
                  <a:cubicBezTo>
                    <a:pt x="185" y="76"/>
                    <a:pt x="184" y="77"/>
                    <a:pt x="184" y="77"/>
                  </a:cubicBezTo>
                  <a:cubicBezTo>
                    <a:pt x="183" y="78"/>
                    <a:pt x="188" y="76"/>
                    <a:pt x="188" y="75"/>
                  </a:cubicBezTo>
                  <a:cubicBezTo>
                    <a:pt x="186" y="76"/>
                    <a:pt x="187" y="75"/>
                    <a:pt x="186" y="75"/>
                  </a:cubicBezTo>
                  <a:close/>
                  <a:moveTo>
                    <a:pt x="186" y="95"/>
                  </a:moveTo>
                  <a:cubicBezTo>
                    <a:pt x="187" y="94"/>
                    <a:pt x="186" y="95"/>
                    <a:pt x="186" y="95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2" y="92"/>
                    <a:pt x="191" y="93"/>
                    <a:pt x="193" y="92"/>
                  </a:cubicBezTo>
                  <a:cubicBezTo>
                    <a:pt x="192" y="92"/>
                    <a:pt x="195" y="91"/>
                    <a:pt x="195" y="90"/>
                  </a:cubicBezTo>
                  <a:cubicBezTo>
                    <a:pt x="194" y="91"/>
                    <a:pt x="193" y="90"/>
                    <a:pt x="192" y="91"/>
                  </a:cubicBezTo>
                  <a:cubicBezTo>
                    <a:pt x="190" y="93"/>
                    <a:pt x="187" y="94"/>
                    <a:pt x="186" y="95"/>
                  </a:cubicBezTo>
                  <a:close/>
                  <a:moveTo>
                    <a:pt x="178" y="81"/>
                  </a:moveTo>
                  <a:cubicBezTo>
                    <a:pt x="176" y="83"/>
                    <a:pt x="179" y="82"/>
                    <a:pt x="180" y="81"/>
                  </a:cubicBezTo>
                  <a:cubicBezTo>
                    <a:pt x="181" y="80"/>
                    <a:pt x="183" y="79"/>
                    <a:pt x="183" y="79"/>
                  </a:cubicBezTo>
                  <a:cubicBezTo>
                    <a:pt x="180" y="81"/>
                    <a:pt x="183" y="78"/>
                    <a:pt x="178" y="81"/>
                  </a:cubicBezTo>
                  <a:close/>
                  <a:moveTo>
                    <a:pt x="182" y="80"/>
                  </a:moveTo>
                  <a:cubicBezTo>
                    <a:pt x="182" y="81"/>
                    <a:pt x="178" y="83"/>
                    <a:pt x="179" y="83"/>
                  </a:cubicBezTo>
                  <a:cubicBezTo>
                    <a:pt x="181" y="82"/>
                    <a:pt x="182" y="82"/>
                    <a:pt x="183" y="81"/>
                  </a:cubicBezTo>
                  <a:cubicBezTo>
                    <a:pt x="180" y="82"/>
                    <a:pt x="186" y="79"/>
                    <a:pt x="182" y="80"/>
                  </a:cubicBezTo>
                  <a:close/>
                  <a:moveTo>
                    <a:pt x="182" y="82"/>
                  </a:moveTo>
                  <a:cubicBezTo>
                    <a:pt x="180" y="84"/>
                    <a:pt x="178" y="86"/>
                    <a:pt x="180" y="86"/>
                  </a:cubicBezTo>
                  <a:cubicBezTo>
                    <a:pt x="180" y="85"/>
                    <a:pt x="183" y="83"/>
                    <a:pt x="181" y="85"/>
                  </a:cubicBezTo>
                  <a:cubicBezTo>
                    <a:pt x="186" y="82"/>
                    <a:pt x="180" y="85"/>
                    <a:pt x="183" y="82"/>
                  </a:cubicBezTo>
                  <a:cubicBezTo>
                    <a:pt x="182" y="82"/>
                    <a:pt x="182" y="83"/>
                    <a:pt x="182" y="82"/>
                  </a:cubicBezTo>
                  <a:close/>
                  <a:moveTo>
                    <a:pt x="165" y="91"/>
                  </a:moveTo>
                  <a:cubicBezTo>
                    <a:pt x="163" y="92"/>
                    <a:pt x="163" y="92"/>
                    <a:pt x="163" y="93"/>
                  </a:cubicBezTo>
                  <a:cubicBezTo>
                    <a:pt x="163" y="92"/>
                    <a:pt x="159" y="95"/>
                    <a:pt x="158" y="95"/>
                  </a:cubicBezTo>
                  <a:cubicBezTo>
                    <a:pt x="159" y="96"/>
                    <a:pt x="163" y="93"/>
                    <a:pt x="166" y="91"/>
                  </a:cubicBezTo>
                  <a:cubicBezTo>
                    <a:pt x="165" y="91"/>
                    <a:pt x="167" y="90"/>
                    <a:pt x="165" y="91"/>
                  </a:cubicBezTo>
                  <a:close/>
                  <a:moveTo>
                    <a:pt x="167" y="91"/>
                  </a:moveTo>
                  <a:cubicBezTo>
                    <a:pt x="169" y="90"/>
                    <a:pt x="169" y="90"/>
                    <a:pt x="171" y="90"/>
                  </a:cubicBezTo>
                  <a:cubicBezTo>
                    <a:pt x="171" y="88"/>
                    <a:pt x="176" y="85"/>
                    <a:pt x="178" y="83"/>
                  </a:cubicBezTo>
                  <a:cubicBezTo>
                    <a:pt x="176" y="84"/>
                    <a:pt x="176" y="82"/>
                    <a:pt x="174" y="84"/>
                  </a:cubicBezTo>
                  <a:cubicBezTo>
                    <a:pt x="175" y="85"/>
                    <a:pt x="170" y="87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6" y="90"/>
                    <a:pt x="167" y="90"/>
                    <a:pt x="167" y="91"/>
                  </a:cubicBezTo>
                  <a:close/>
                  <a:moveTo>
                    <a:pt x="173" y="93"/>
                  </a:moveTo>
                  <a:cubicBezTo>
                    <a:pt x="174" y="92"/>
                    <a:pt x="173" y="94"/>
                    <a:pt x="176" y="92"/>
                  </a:cubicBezTo>
                  <a:cubicBezTo>
                    <a:pt x="176" y="91"/>
                    <a:pt x="175" y="92"/>
                    <a:pt x="176" y="91"/>
                  </a:cubicBezTo>
                  <a:cubicBezTo>
                    <a:pt x="174" y="92"/>
                    <a:pt x="173" y="92"/>
                    <a:pt x="173" y="93"/>
                  </a:cubicBezTo>
                  <a:close/>
                  <a:moveTo>
                    <a:pt x="174" y="104"/>
                  </a:moveTo>
                  <a:cubicBezTo>
                    <a:pt x="174" y="105"/>
                    <a:pt x="181" y="100"/>
                    <a:pt x="180" y="100"/>
                  </a:cubicBezTo>
                  <a:cubicBezTo>
                    <a:pt x="177" y="102"/>
                    <a:pt x="177" y="103"/>
                    <a:pt x="174" y="104"/>
                  </a:cubicBezTo>
                  <a:close/>
                  <a:moveTo>
                    <a:pt x="164" y="99"/>
                  </a:moveTo>
                  <a:cubicBezTo>
                    <a:pt x="166" y="98"/>
                    <a:pt x="169" y="96"/>
                    <a:pt x="170" y="95"/>
                  </a:cubicBezTo>
                  <a:cubicBezTo>
                    <a:pt x="167" y="97"/>
                    <a:pt x="165" y="97"/>
                    <a:pt x="164" y="99"/>
                  </a:cubicBezTo>
                  <a:close/>
                  <a:moveTo>
                    <a:pt x="159" y="99"/>
                  </a:moveTo>
                  <a:cubicBezTo>
                    <a:pt x="159" y="100"/>
                    <a:pt x="158" y="100"/>
                    <a:pt x="158" y="100"/>
                  </a:cubicBezTo>
                  <a:cubicBezTo>
                    <a:pt x="160" y="99"/>
                    <a:pt x="160" y="98"/>
                    <a:pt x="161" y="97"/>
                  </a:cubicBezTo>
                  <a:cubicBezTo>
                    <a:pt x="161" y="97"/>
                    <a:pt x="161" y="98"/>
                    <a:pt x="162" y="97"/>
                  </a:cubicBezTo>
                  <a:cubicBezTo>
                    <a:pt x="163" y="96"/>
                    <a:pt x="162" y="97"/>
                    <a:pt x="162" y="97"/>
                  </a:cubicBezTo>
                  <a:cubicBezTo>
                    <a:pt x="158" y="99"/>
                    <a:pt x="158" y="99"/>
                    <a:pt x="158" y="99"/>
                  </a:cubicBezTo>
                  <a:cubicBezTo>
                    <a:pt x="158" y="100"/>
                    <a:pt x="157" y="102"/>
                    <a:pt x="159" y="99"/>
                  </a:cubicBezTo>
                  <a:close/>
                  <a:moveTo>
                    <a:pt x="153" y="99"/>
                  </a:moveTo>
                  <a:cubicBezTo>
                    <a:pt x="153" y="99"/>
                    <a:pt x="152" y="100"/>
                    <a:pt x="153" y="101"/>
                  </a:cubicBezTo>
                  <a:cubicBezTo>
                    <a:pt x="151" y="101"/>
                    <a:pt x="149" y="103"/>
                    <a:pt x="150" y="103"/>
                  </a:cubicBezTo>
                  <a:cubicBezTo>
                    <a:pt x="154" y="100"/>
                    <a:pt x="153" y="100"/>
                    <a:pt x="156" y="98"/>
                  </a:cubicBezTo>
                  <a:cubicBezTo>
                    <a:pt x="155" y="98"/>
                    <a:pt x="155" y="98"/>
                    <a:pt x="154" y="98"/>
                  </a:cubicBezTo>
                  <a:cubicBezTo>
                    <a:pt x="154" y="100"/>
                    <a:pt x="154" y="98"/>
                    <a:pt x="153" y="99"/>
                  </a:cubicBezTo>
                  <a:close/>
                  <a:moveTo>
                    <a:pt x="160" y="120"/>
                  </a:moveTo>
                  <a:cubicBezTo>
                    <a:pt x="160" y="120"/>
                    <a:pt x="160" y="121"/>
                    <a:pt x="161" y="120"/>
                  </a:cubicBezTo>
                  <a:cubicBezTo>
                    <a:pt x="162" y="119"/>
                    <a:pt x="165" y="116"/>
                    <a:pt x="163" y="117"/>
                  </a:cubicBezTo>
                  <a:cubicBezTo>
                    <a:pt x="163" y="117"/>
                    <a:pt x="162" y="119"/>
                    <a:pt x="160" y="120"/>
                  </a:cubicBezTo>
                  <a:close/>
                  <a:moveTo>
                    <a:pt x="150" y="106"/>
                  </a:moveTo>
                  <a:cubicBezTo>
                    <a:pt x="148" y="108"/>
                    <a:pt x="154" y="103"/>
                    <a:pt x="151" y="106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3"/>
                    <a:pt x="153" y="104"/>
                    <a:pt x="154" y="103"/>
                  </a:cubicBezTo>
                  <a:cubicBezTo>
                    <a:pt x="151" y="105"/>
                    <a:pt x="151" y="105"/>
                    <a:pt x="150" y="106"/>
                  </a:cubicBezTo>
                  <a:close/>
                  <a:moveTo>
                    <a:pt x="146" y="105"/>
                  </a:moveTo>
                  <a:cubicBezTo>
                    <a:pt x="142" y="108"/>
                    <a:pt x="147" y="106"/>
                    <a:pt x="145" y="108"/>
                  </a:cubicBezTo>
                  <a:cubicBezTo>
                    <a:pt x="147" y="106"/>
                    <a:pt x="146" y="106"/>
                    <a:pt x="149" y="104"/>
                  </a:cubicBezTo>
                  <a:cubicBezTo>
                    <a:pt x="148" y="104"/>
                    <a:pt x="149" y="103"/>
                    <a:pt x="149" y="103"/>
                  </a:cubicBezTo>
                  <a:cubicBezTo>
                    <a:pt x="145" y="105"/>
                    <a:pt x="149" y="103"/>
                    <a:pt x="146" y="106"/>
                  </a:cubicBezTo>
                  <a:cubicBezTo>
                    <a:pt x="146" y="105"/>
                    <a:pt x="147" y="104"/>
                    <a:pt x="146" y="105"/>
                  </a:cubicBezTo>
                  <a:close/>
                  <a:moveTo>
                    <a:pt x="153" y="120"/>
                  </a:moveTo>
                  <a:cubicBezTo>
                    <a:pt x="156" y="118"/>
                    <a:pt x="154" y="119"/>
                    <a:pt x="157" y="116"/>
                  </a:cubicBezTo>
                  <a:cubicBezTo>
                    <a:pt x="156" y="117"/>
                    <a:pt x="154" y="118"/>
                    <a:pt x="152" y="119"/>
                  </a:cubicBezTo>
                  <a:cubicBezTo>
                    <a:pt x="154" y="119"/>
                    <a:pt x="151" y="121"/>
                    <a:pt x="149" y="122"/>
                  </a:cubicBezTo>
                  <a:cubicBezTo>
                    <a:pt x="148" y="124"/>
                    <a:pt x="152" y="120"/>
                    <a:pt x="151" y="122"/>
                  </a:cubicBezTo>
                  <a:cubicBezTo>
                    <a:pt x="153" y="120"/>
                    <a:pt x="153" y="119"/>
                    <a:pt x="154" y="119"/>
                  </a:cubicBezTo>
                  <a:cubicBezTo>
                    <a:pt x="154" y="119"/>
                    <a:pt x="153" y="120"/>
                    <a:pt x="153" y="120"/>
                  </a:cubicBezTo>
                  <a:close/>
                  <a:moveTo>
                    <a:pt x="136" y="117"/>
                  </a:moveTo>
                  <a:cubicBezTo>
                    <a:pt x="139" y="115"/>
                    <a:pt x="135" y="118"/>
                    <a:pt x="135" y="118"/>
                  </a:cubicBezTo>
                  <a:cubicBezTo>
                    <a:pt x="138" y="116"/>
                    <a:pt x="140" y="115"/>
                    <a:pt x="142" y="113"/>
                  </a:cubicBezTo>
                  <a:cubicBezTo>
                    <a:pt x="142" y="112"/>
                    <a:pt x="147" y="109"/>
                    <a:pt x="148" y="107"/>
                  </a:cubicBezTo>
                  <a:cubicBezTo>
                    <a:pt x="147" y="108"/>
                    <a:pt x="146" y="108"/>
                    <a:pt x="146" y="108"/>
                  </a:cubicBezTo>
                  <a:cubicBezTo>
                    <a:pt x="144" y="109"/>
                    <a:pt x="144" y="110"/>
                    <a:pt x="142" y="111"/>
                  </a:cubicBezTo>
                  <a:cubicBezTo>
                    <a:pt x="141" y="113"/>
                    <a:pt x="142" y="113"/>
                    <a:pt x="141" y="113"/>
                  </a:cubicBezTo>
                  <a:cubicBezTo>
                    <a:pt x="140" y="113"/>
                    <a:pt x="136" y="116"/>
                    <a:pt x="136" y="117"/>
                  </a:cubicBezTo>
                  <a:close/>
                  <a:moveTo>
                    <a:pt x="153" y="123"/>
                  </a:moveTo>
                  <a:cubicBezTo>
                    <a:pt x="154" y="123"/>
                    <a:pt x="157" y="120"/>
                    <a:pt x="156" y="120"/>
                  </a:cubicBezTo>
                  <a:cubicBezTo>
                    <a:pt x="155" y="121"/>
                    <a:pt x="152" y="123"/>
                    <a:pt x="153" y="123"/>
                  </a:cubicBezTo>
                  <a:close/>
                  <a:moveTo>
                    <a:pt x="137" y="109"/>
                  </a:moveTo>
                  <a:cubicBezTo>
                    <a:pt x="139" y="108"/>
                    <a:pt x="141" y="106"/>
                    <a:pt x="141" y="106"/>
                  </a:cubicBezTo>
                  <a:cubicBezTo>
                    <a:pt x="139" y="107"/>
                    <a:pt x="137" y="109"/>
                    <a:pt x="137" y="109"/>
                  </a:cubicBezTo>
                  <a:close/>
                  <a:moveTo>
                    <a:pt x="136" y="114"/>
                  </a:moveTo>
                  <a:cubicBezTo>
                    <a:pt x="138" y="114"/>
                    <a:pt x="137" y="113"/>
                    <a:pt x="137" y="115"/>
                  </a:cubicBezTo>
                  <a:cubicBezTo>
                    <a:pt x="138" y="114"/>
                    <a:pt x="138" y="113"/>
                    <a:pt x="141" y="111"/>
                  </a:cubicBezTo>
                  <a:cubicBezTo>
                    <a:pt x="142" y="110"/>
                    <a:pt x="141" y="111"/>
                    <a:pt x="140" y="111"/>
                  </a:cubicBezTo>
                  <a:cubicBezTo>
                    <a:pt x="141" y="110"/>
                    <a:pt x="142" y="110"/>
                    <a:pt x="143" y="109"/>
                  </a:cubicBezTo>
                  <a:cubicBezTo>
                    <a:pt x="143" y="109"/>
                    <a:pt x="144" y="108"/>
                    <a:pt x="143" y="108"/>
                  </a:cubicBezTo>
                  <a:cubicBezTo>
                    <a:pt x="141" y="111"/>
                    <a:pt x="139" y="111"/>
                    <a:pt x="136" y="114"/>
                  </a:cubicBezTo>
                  <a:close/>
                  <a:moveTo>
                    <a:pt x="142" y="117"/>
                  </a:moveTo>
                  <a:cubicBezTo>
                    <a:pt x="140" y="118"/>
                    <a:pt x="142" y="116"/>
                    <a:pt x="144" y="115"/>
                  </a:cubicBezTo>
                  <a:cubicBezTo>
                    <a:pt x="144" y="114"/>
                    <a:pt x="142" y="115"/>
                    <a:pt x="141" y="116"/>
                  </a:cubicBezTo>
                  <a:cubicBezTo>
                    <a:pt x="141" y="116"/>
                    <a:pt x="141" y="117"/>
                    <a:pt x="140" y="117"/>
                  </a:cubicBezTo>
                  <a:cubicBezTo>
                    <a:pt x="137" y="118"/>
                    <a:pt x="139" y="119"/>
                    <a:pt x="136" y="120"/>
                  </a:cubicBezTo>
                  <a:cubicBezTo>
                    <a:pt x="136" y="121"/>
                    <a:pt x="133" y="123"/>
                    <a:pt x="132" y="124"/>
                  </a:cubicBezTo>
                  <a:cubicBezTo>
                    <a:pt x="133" y="124"/>
                    <a:pt x="131" y="125"/>
                    <a:pt x="131" y="126"/>
                  </a:cubicBezTo>
                  <a:cubicBezTo>
                    <a:pt x="133" y="124"/>
                    <a:pt x="135" y="122"/>
                    <a:pt x="134" y="124"/>
                  </a:cubicBezTo>
                  <a:cubicBezTo>
                    <a:pt x="135" y="124"/>
                    <a:pt x="139" y="121"/>
                    <a:pt x="138" y="121"/>
                  </a:cubicBezTo>
                  <a:cubicBezTo>
                    <a:pt x="137" y="121"/>
                    <a:pt x="135" y="124"/>
                    <a:pt x="135" y="123"/>
                  </a:cubicBezTo>
                  <a:cubicBezTo>
                    <a:pt x="136" y="122"/>
                    <a:pt x="135" y="122"/>
                    <a:pt x="137" y="121"/>
                  </a:cubicBezTo>
                  <a:cubicBezTo>
                    <a:pt x="139" y="119"/>
                    <a:pt x="142" y="117"/>
                    <a:pt x="142" y="117"/>
                  </a:cubicBezTo>
                  <a:close/>
                  <a:moveTo>
                    <a:pt x="143" y="118"/>
                  </a:moveTo>
                  <a:cubicBezTo>
                    <a:pt x="141" y="119"/>
                    <a:pt x="141" y="119"/>
                    <a:pt x="141" y="119"/>
                  </a:cubicBezTo>
                  <a:cubicBezTo>
                    <a:pt x="140" y="120"/>
                    <a:pt x="140" y="120"/>
                    <a:pt x="141" y="121"/>
                  </a:cubicBezTo>
                  <a:cubicBezTo>
                    <a:pt x="143" y="119"/>
                    <a:pt x="142" y="119"/>
                    <a:pt x="143" y="118"/>
                  </a:cubicBezTo>
                  <a:cubicBezTo>
                    <a:pt x="143" y="119"/>
                    <a:pt x="144" y="118"/>
                    <a:pt x="145" y="117"/>
                  </a:cubicBezTo>
                  <a:cubicBezTo>
                    <a:pt x="143" y="118"/>
                    <a:pt x="144" y="117"/>
                    <a:pt x="143" y="118"/>
                  </a:cubicBezTo>
                  <a:close/>
                  <a:moveTo>
                    <a:pt x="146" y="128"/>
                  </a:moveTo>
                  <a:cubicBezTo>
                    <a:pt x="147" y="128"/>
                    <a:pt x="145" y="129"/>
                    <a:pt x="145" y="130"/>
                  </a:cubicBezTo>
                  <a:cubicBezTo>
                    <a:pt x="146" y="129"/>
                    <a:pt x="146" y="129"/>
                    <a:pt x="148" y="128"/>
                  </a:cubicBezTo>
                  <a:cubicBezTo>
                    <a:pt x="147" y="128"/>
                    <a:pt x="147" y="127"/>
                    <a:pt x="148" y="127"/>
                  </a:cubicBezTo>
                  <a:cubicBezTo>
                    <a:pt x="147" y="127"/>
                    <a:pt x="146" y="128"/>
                    <a:pt x="146" y="128"/>
                  </a:cubicBezTo>
                  <a:close/>
                  <a:moveTo>
                    <a:pt x="133" y="117"/>
                  </a:moveTo>
                  <a:cubicBezTo>
                    <a:pt x="133" y="118"/>
                    <a:pt x="134" y="117"/>
                    <a:pt x="135" y="117"/>
                  </a:cubicBezTo>
                  <a:cubicBezTo>
                    <a:pt x="136" y="116"/>
                    <a:pt x="137" y="115"/>
                    <a:pt x="137" y="115"/>
                  </a:cubicBezTo>
                  <a:cubicBezTo>
                    <a:pt x="136" y="116"/>
                    <a:pt x="135" y="115"/>
                    <a:pt x="133" y="117"/>
                  </a:cubicBezTo>
                  <a:close/>
                  <a:moveTo>
                    <a:pt x="144" y="129"/>
                  </a:moveTo>
                  <a:cubicBezTo>
                    <a:pt x="143" y="129"/>
                    <a:pt x="141" y="129"/>
                    <a:pt x="139" y="132"/>
                  </a:cubicBezTo>
                  <a:cubicBezTo>
                    <a:pt x="139" y="133"/>
                    <a:pt x="145" y="129"/>
                    <a:pt x="146" y="127"/>
                  </a:cubicBezTo>
                  <a:cubicBezTo>
                    <a:pt x="145" y="128"/>
                    <a:pt x="144" y="128"/>
                    <a:pt x="144" y="129"/>
                  </a:cubicBezTo>
                  <a:close/>
                  <a:moveTo>
                    <a:pt x="133" y="117"/>
                  </a:moveTo>
                  <a:cubicBezTo>
                    <a:pt x="132" y="118"/>
                    <a:pt x="132" y="117"/>
                    <a:pt x="131" y="118"/>
                  </a:cubicBezTo>
                  <a:cubicBezTo>
                    <a:pt x="131" y="119"/>
                    <a:pt x="133" y="117"/>
                    <a:pt x="135" y="116"/>
                  </a:cubicBezTo>
                  <a:cubicBezTo>
                    <a:pt x="134" y="116"/>
                    <a:pt x="136" y="114"/>
                    <a:pt x="134" y="115"/>
                  </a:cubicBezTo>
                  <a:cubicBezTo>
                    <a:pt x="134" y="116"/>
                    <a:pt x="134" y="116"/>
                    <a:pt x="133" y="117"/>
                  </a:cubicBezTo>
                  <a:close/>
                  <a:moveTo>
                    <a:pt x="138" y="122"/>
                  </a:moveTo>
                  <a:cubicBezTo>
                    <a:pt x="137" y="123"/>
                    <a:pt x="137" y="123"/>
                    <a:pt x="139" y="122"/>
                  </a:cubicBezTo>
                  <a:cubicBezTo>
                    <a:pt x="140" y="121"/>
                    <a:pt x="140" y="120"/>
                    <a:pt x="138" y="122"/>
                  </a:cubicBezTo>
                  <a:close/>
                  <a:moveTo>
                    <a:pt x="139" y="137"/>
                  </a:moveTo>
                  <a:cubicBezTo>
                    <a:pt x="141" y="135"/>
                    <a:pt x="141" y="137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2" y="135"/>
                    <a:pt x="143" y="134"/>
                    <a:pt x="144" y="134"/>
                  </a:cubicBezTo>
                  <a:cubicBezTo>
                    <a:pt x="142" y="136"/>
                    <a:pt x="138" y="139"/>
                    <a:pt x="138" y="140"/>
                  </a:cubicBezTo>
                  <a:cubicBezTo>
                    <a:pt x="138" y="140"/>
                    <a:pt x="137" y="141"/>
                    <a:pt x="136" y="141"/>
                  </a:cubicBezTo>
                  <a:cubicBezTo>
                    <a:pt x="138" y="140"/>
                    <a:pt x="138" y="139"/>
                    <a:pt x="139" y="138"/>
                  </a:cubicBezTo>
                  <a:cubicBezTo>
                    <a:pt x="139" y="137"/>
                    <a:pt x="136" y="138"/>
                    <a:pt x="133" y="141"/>
                  </a:cubicBezTo>
                  <a:cubicBezTo>
                    <a:pt x="134" y="141"/>
                    <a:pt x="136" y="139"/>
                    <a:pt x="137" y="139"/>
                  </a:cubicBezTo>
                  <a:cubicBezTo>
                    <a:pt x="137" y="139"/>
                    <a:pt x="138" y="139"/>
                    <a:pt x="138" y="139"/>
                  </a:cubicBezTo>
                  <a:cubicBezTo>
                    <a:pt x="135" y="142"/>
                    <a:pt x="132" y="145"/>
                    <a:pt x="132" y="146"/>
                  </a:cubicBezTo>
                  <a:cubicBezTo>
                    <a:pt x="133" y="145"/>
                    <a:pt x="135" y="144"/>
                    <a:pt x="135" y="143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35" y="144"/>
                    <a:pt x="136" y="142"/>
                    <a:pt x="136" y="142"/>
                  </a:cubicBezTo>
                  <a:cubicBezTo>
                    <a:pt x="137" y="142"/>
                    <a:pt x="134" y="145"/>
                    <a:pt x="137" y="143"/>
                  </a:cubicBezTo>
                  <a:cubicBezTo>
                    <a:pt x="136" y="142"/>
                    <a:pt x="139" y="141"/>
                    <a:pt x="140" y="141"/>
                  </a:cubicBezTo>
                  <a:cubicBezTo>
                    <a:pt x="139" y="140"/>
                    <a:pt x="141" y="139"/>
                    <a:pt x="141" y="139"/>
                  </a:cubicBezTo>
                  <a:cubicBezTo>
                    <a:pt x="140" y="139"/>
                    <a:pt x="140" y="139"/>
                    <a:pt x="141" y="138"/>
                  </a:cubicBezTo>
                  <a:cubicBezTo>
                    <a:pt x="144" y="136"/>
                    <a:pt x="146" y="134"/>
                    <a:pt x="148" y="133"/>
                  </a:cubicBezTo>
                  <a:cubicBezTo>
                    <a:pt x="147" y="133"/>
                    <a:pt x="143" y="135"/>
                    <a:pt x="146" y="132"/>
                  </a:cubicBezTo>
                  <a:cubicBezTo>
                    <a:pt x="143" y="133"/>
                    <a:pt x="141" y="134"/>
                    <a:pt x="139" y="137"/>
                  </a:cubicBezTo>
                  <a:close/>
                  <a:moveTo>
                    <a:pt x="142" y="131"/>
                  </a:moveTo>
                  <a:cubicBezTo>
                    <a:pt x="142" y="131"/>
                    <a:pt x="143" y="132"/>
                    <a:pt x="144" y="130"/>
                  </a:cubicBezTo>
                  <a:cubicBezTo>
                    <a:pt x="144" y="130"/>
                    <a:pt x="144" y="130"/>
                    <a:pt x="144" y="129"/>
                  </a:cubicBezTo>
                  <a:cubicBezTo>
                    <a:pt x="144" y="130"/>
                    <a:pt x="143" y="130"/>
                    <a:pt x="142" y="131"/>
                  </a:cubicBezTo>
                  <a:close/>
                  <a:moveTo>
                    <a:pt x="142" y="143"/>
                  </a:moveTo>
                  <a:cubicBezTo>
                    <a:pt x="142" y="143"/>
                    <a:pt x="145" y="140"/>
                    <a:pt x="145" y="142"/>
                  </a:cubicBezTo>
                  <a:cubicBezTo>
                    <a:pt x="147" y="140"/>
                    <a:pt x="149" y="139"/>
                    <a:pt x="150" y="138"/>
                  </a:cubicBezTo>
                  <a:cubicBezTo>
                    <a:pt x="148" y="139"/>
                    <a:pt x="147" y="140"/>
                    <a:pt x="146" y="140"/>
                  </a:cubicBezTo>
                  <a:cubicBezTo>
                    <a:pt x="147" y="139"/>
                    <a:pt x="147" y="139"/>
                    <a:pt x="148" y="138"/>
                  </a:cubicBezTo>
                  <a:cubicBezTo>
                    <a:pt x="147" y="139"/>
                    <a:pt x="150" y="137"/>
                    <a:pt x="150" y="137"/>
                  </a:cubicBezTo>
                  <a:cubicBezTo>
                    <a:pt x="148" y="138"/>
                    <a:pt x="142" y="142"/>
                    <a:pt x="142" y="143"/>
                  </a:cubicBezTo>
                  <a:close/>
                  <a:moveTo>
                    <a:pt x="125" y="125"/>
                  </a:moveTo>
                  <a:cubicBezTo>
                    <a:pt x="126" y="125"/>
                    <a:pt x="128" y="123"/>
                    <a:pt x="128" y="124"/>
                  </a:cubicBezTo>
                  <a:cubicBezTo>
                    <a:pt x="126" y="126"/>
                    <a:pt x="124" y="127"/>
                    <a:pt x="124" y="128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8" y="123"/>
                    <a:pt x="132" y="121"/>
                    <a:pt x="131" y="120"/>
                  </a:cubicBezTo>
                  <a:cubicBezTo>
                    <a:pt x="129" y="122"/>
                    <a:pt x="127" y="123"/>
                    <a:pt x="125" y="125"/>
                  </a:cubicBezTo>
                  <a:close/>
                  <a:moveTo>
                    <a:pt x="131" y="122"/>
                  </a:moveTo>
                  <a:cubicBezTo>
                    <a:pt x="132" y="122"/>
                    <a:pt x="131" y="122"/>
                    <a:pt x="131" y="123"/>
                  </a:cubicBezTo>
                  <a:cubicBezTo>
                    <a:pt x="132" y="122"/>
                    <a:pt x="132" y="121"/>
                    <a:pt x="133" y="120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3" y="120"/>
                    <a:pt x="135" y="117"/>
                    <a:pt x="131" y="119"/>
                  </a:cubicBezTo>
                  <a:cubicBezTo>
                    <a:pt x="131" y="120"/>
                    <a:pt x="134" y="119"/>
                    <a:pt x="131" y="122"/>
                  </a:cubicBezTo>
                  <a:close/>
                  <a:moveTo>
                    <a:pt x="139" y="130"/>
                  </a:moveTo>
                  <a:cubicBezTo>
                    <a:pt x="138" y="132"/>
                    <a:pt x="142" y="129"/>
                    <a:pt x="142" y="129"/>
                  </a:cubicBezTo>
                  <a:lnTo>
                    <a:pt x="139" y="130"/>
                  </a:lnTo>
                  <a:close/>
                  <a:moveTo>
                    <a:pt x="133" y="129"/>
                  </a:moveTo>
                  <a:cubicBezTo>
                    <a:pt x="135" y="127"/>
                    <a:pt x="136" y="126"/>
                    <a:pt x="135" y="126"/>
                  </a:cubicBezTo>
                  <a:cubicBezTo>
                    <a:pt x="133" y="128"/>
                    <a:pt x="132" y="129"/>
                    <a:pt x="133" y="129"/>
                  </a:cubicBezTo>
                  <a:close/>
                  <a:moveTo>
                    <a:pt x="129" y="121"/>
                  </a:moveTo>
                  <a:cubicBezTo>
                    <a:pt x="128" y="120"/>
                    <a:pt x="126" y="121"/>
                    <a:pt x="124" y="124"/>
                  </a:cubicBezTo>
                  <a:cubicBezTo>
                    <a:pt x="125" y="123"/>
                    <a:pt x="125" y="123"/>
                    <a:pt x="124" y="124"/>
                  </a:cubicBezTo>
                  <a:cubicBezTo>
                    <a:pt x="123" y="124"/>
                    <a:pt x="121" y="127"/>
                    <a:pt x="120" y="128"/>
                  </a:cubicBezTo>
                  <a:cubicBezTo>
                    <a:pt x="121" y="128"/>
                    <a:pt x="121" y="128"/>
                    <a:pt x="120" y="130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5" y="126"/>
                    <a:pt x="124" y="125"/>
                    <a:pt x="128" y="123"/>
                  </a:cubicBezTo>
                  <a:cubicBezTo>
                    <a:pt x="127" y="122"/>
                    <a:pt x="126" y="123"/>
                    <a:pt x="129" y="121"/>
                  </a:cubicBezTo>
                  <a:close/>
                  <a:moveTo>
                    <a:pt x="129" y="131"/>
                  </a:moveTo>
                  <a:cubicBezTo>
                    <a:pt x="130" y="130"/>
                    <a:pt x="133" y="127"/>
                    <a:pt x="134" y="126"/>
                  </a:cubicBezTo>
                  <a:cubicBezTo>
                    <a:pt x="131" y="128"/>
                    <a:pt x="130" y="130"/>
                    <a:pt x="129" y="131"/>
                  </a:cubicBezTo>
                  <a:close/>
                  <a:moveTo>
                    <a:pt x="133" y="136"/>
                  </a:moveTo>
                  <a:cubicBezTo>
                    <a:pt x="135" y="136"/>
                    <a:pt x="137" y="136"/>
                    <a:pt x="139" y="133"/>
                  </a:cubicBezTo>
                  <a:cubicBezTo>
                    <a:pt x="136" y="135"/>
                    <a:pt x="136" y="134"/>
                    <a:pt x="133" y="136"/>
                  </a:cubicBezTo>
                  <a:close/>
                  <a:moveTo>
                    <a:pt x="124" y="131"/>
                  </a:moveTo>
                  <a:cubicBezTo>
                    <a:pt x="125" y="131"/>
                    <a:pt x="125" y="131"/>
                    <a:pt x="124" y="132"/>
                  </a:cubicBezTo>
                  <a:cubicBezTo>
                    <a:pt x="126" y="131"/>
                    <a:pt x="131" y="127"/>
                    <a:pt x="128" y="128"/>
                  </a:cubicBezTo>
                  <a:cubicBezTo>
                    <a:pt x="128" y="129"/>
                    <a:pt x="126" y="130"/>
                    <a:pt x="124" y="131"/>
                  </a:cubicBezTo>
                  <a:close/>
                  <a:moveTo>
                    <a:pt x="121" y="127"/>
                  </a:moveTo>
                  <a:cubicBezTo>
                    <a:pt x="121" y="126"/>
                    <a:pt x="121" y="125"/>
                    <a:pt x="123" y="124"/>
                  </a:cubicBezTo>
                  <a:cubicBezTo>
                    <a:pt x="120" y="126"/>
                    <a:pt x="117" y="127"/>
                    <a:pt x="117" y="128"/>
                  </a:cubicBezTo>
                  <a:cubicBezTo>
                    <a:pt x="118" y="128"/>
                    <a:pt x="120" y="126"/>
                    <a:pt x="121" y="126"/>
                  </a:cubicBezTo>
                  <a:cubicBezTo>
                    <a:pt x="120" y="126"/>
                    <a:pt x="119" y="128"/>
                    <a:pt x="121" y="127"/>
                  </a:cubicBezTo>
                  <a:close/>
                  <a:moveTo>
                    <a:pt x="120" y="131"/>
                  </a:moveTo>
                  <a:cubicBezTo>
                    <a:pt x="121" y="131"/>
                    <a:pt x="122" y="131"/>
                    <a:pt x="124" y="129"/>
                  </a:cubicBezTo>
                  <a:cubicBezTo>
                    <a:pt x="124" y="128"/>
                    <a:pt x="121" y="130"/>
                    <a:pt x="120" y="131"/>
                  </a:cubicBezTo>
                  <a:close/>
                  <a:moveTo>
                    <a:pt x="119" y="140"/>
                  </a:moveTo>
                  <a:cubicBezTo>
                    <a:pt x="121" y="139"/>
                    <a:pt x="122" y="137"/>
                    <a:pt x="124" y="135"/>
                  </a:cubicBezTo>
                  <a:cubicBezTo>
                    <a:pt x="124" y="134"/>
                    <a:pt x="124" y="134"/>
                    <a:pt x="124" y="134"/>
                  </a:cubicBezTo>
                  <a:cubicBezTo>
                    <a:pt x="121" y="137"/>
                    <a:pt x="119" y="139"/>
                    <a:pt x="119" y="140"/>
                  </a:cubicBezTo>
                  <a:close/>
                  <a:moveTo>
                    <a:pt x="117" y="131"/>
                  </a:moveTo>
                  <a:cubicBezTo>
                    <a:pt x="119" y="130"/>
                    <a:pt x="117" y="130"/>
                    <a:pt x="118" y="129"/>
                  </a:cubicBezTo>
                  <a:cubicBezTo>
                    <a:pt x="116" y="131"/>
                    <a:pt x="116" y="131"/>
                    <a:pt x="117" y="131"/>
                  </a:cubicBezTo>
                  <a:close/>
                  <a:moveTo>
                    <a:pt x="112" y="133"/>
                  </a:moveTo>
                  <a:cubicBezTo>
                    <a:pt x="112" y="134"/>
                    <a:pt x="114" y="132"/>
                    <a:pt x="113" y="133"/>
                  </a:cubicBezTo>
                  <a:cubicBezTo>
                    <a:pt x="117" y="130"/>
                    <a:pt x="114" y="131"/>
                    <a:pt x="112" y="133"/>
                  </a:cubicBezTo>
                  <a:close/>
                  <a:moveTo>
                    <a:pt x="117" y="138"/>
                  </a:moveTo>
                  <a:cubicBezTo>
                    <a:pt x="116" y="140"/>
                    <a:pt x="113" y="143"/>
                    <a:pt x="114" y="143"/>
                  </a:cubicBezTo>
                  <a:cubicBezTo>
                    <a:pt x="117" y="140"/>
                    <a:pt x="116" y="140"/>
                    <a:pt x="119" y="137"/>
                  </a:cubicBezTo>
                  <a:cubicBezTo>
                    <a:pt x="118" y="138"/>
                    <a:pt x="118" y="137"/>
                    <a:pt x="117" y="138"/>
                  </a:cubicBezTo>
                  <a:close/>
                  <a:moveTo>
                    <a:pt x="114" y="157"/>
                  </a:moveTo>
                  <a:cubicBezTo>
                    <a:pt x="112" y="158"/>
                    <a:pt x="113" y="158"/>
                    <a:pt x="111" y="158"/>
                  </a:cubicBezTo>
                  <a:cubicBezTo>
                    <a:pt x="113" y="158"/>
                    <a:pt x="109" y="161"/>
                    <a:pt x="109" y="161"/>
                  </a:cubicBezTo>
                  <a:cubicBezTo>
                    <a:pt x="111" y="159"/>
                    <a:pt x="109" y="160"/>
                    <a:pt x="108" y="161"/>
                  </a:cubicBezTo>
                  <a:cubicBezTo>
                    <a:pt x="108" y="162"/>
                    <a:pt x="107" y="163"/>
                    <a:pt x="107" y="164"/>
                  </a:cubicBezTo>
                  <a:cubicBezTo>
                    <a:pt x="105" y="166"/>
                    <a:pt x="105" y="164"/>
                    <a:pt x="102" y="167"/>
                  </a:cubicBezTo>
                  <a:cubicBezTo>
                    <a:pt x="102" y="169"/>
                    <a:pt x="103" y="167"/>
                    <a:pt x="104" y="167"/>
                  </a:cubicBezTo>
                  <a:cubicBezTo>
                    <a:pt x="103" y="168"/>
                    <a:pt x="102" y="168"/>
                    <a:pt x="101" y="169"/>
                  </a:cubicBezTo>
                  <a:cubicBezTo>
                    <a:pt x="103" y="169"/>
                    <a:pt x="106" y="166"/>
                    <a:pt x="107" y="164"/>
                  </a:cubicBezTo>
                  <a:cubicBezTo>
                    <a:pt x="106" y="167"/>
                    <a:pt x="101" y="172"/>
                    <a:pt x="99" y="173"/>
                  </a:cubicBezTo>
                  <a:cubicBezTo>
                    <a:pt x="99" y="173"/>
                    <a:pt x="99" y="175"/>
                    <a:pt x="98" y="175"/>
                  </a:cubicBezTo>
                  <a:cubicBezTo>
                    <a:pt x="98" y="175"/>
                    <a:pt x="99" y="175"/>
                    <a:pt x="98" y="175"/>
                  </a:cubicBezTo>
                  <a:cubicBezTo>
                    <a:pt x="99" y="175"/>
                    <a:pt x="98" y="175"/>
                    <a:pt x="99" y="175"/>
                  </a:cubicBezTo>
                  <a:cubicBezTo>
                    <a:pt x="99" y="175"/>
                    <a:pt x="100" y="174"/>
                    <a:pt x="100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101" y="172"/>
                    <a:pt x="101" y="172"/>
                    <a:pt x="101" y="172"/>
                  </a:cubicBezTo>
                  <a:cubicBezTo>
                    <a:pt x="102" y="172"/>
                    <a:pt x="103" y="171"/>
                    <a:pt x="104" y="170"/>
                  </a:cubicBezTo>
                  <a:cubicBezTo>
                    <a:pt x="103" y="170"/>
                    <a:pt x="106" y="168"/>
                    <a:pt x="106" y="167"/>
                  </a:cubicBezTo>
                  <a:cubicBezTo>
                    <a:pt x="108" y="166"/>
                    <a:pt x="114" y="158"/>
                    <a:pt x="117" y="157"/>
                  </a:cubicBezTo>
                  <a:cubicBezTo>
                    <a:pt x="117" y="157"/>
                    <a:pt x="116" y="157"/>
                    <a:pt x="117" y="156"/>
                  </a:cubicBezTo>
                  <a:cubicBezTo>
                    <a:pt x="119" y="155"/>
                    <a:pt x="120" y="153"/>
                    <a:pt x="123" y="151"/>
                  </a:cubicBezTo>
                  <a:cubicBezTo>
                    <a:pt x="122" y="150"/>
                    <a:pt x="125" y="150"/>
                    <a:pt x="126" y="148"/>
                  </a:cubicBezTo>
                  <a:cubicBezTo>
                    <a:pt x="126" y="148"/>
                    <a:pt x="127" y="147"/>
                    <a:pt x="126" y="147"/>
                  </a:cubicBezTo>
                  <a:cubicBezTo>
                    <a:pt x="123" y="150"/>
                    <a:pt x="122" y="148"/>
                    <a:pt x="120" y="151"/>
                  </a:cubicBezTo>
                  <a:cubicBezTo>
                    <a:pt x="121" y="150"/>
                    <a:pt x="120" y="153"/>
                    <a:pt x="119" y="153"/>
                  </a:cubicBezTo>
                  <a:cubicBezTo>
                    <a:pt x="119" y="152"/>
                    <a:pt x="117" y="155"/>
                    <a:pt x="116" y="155"/>
                  </a:cubicBezTo>
                  <a:cubicBezTo>
                    <a:pt x="117" y="154"/>
                    <a:pt x="118" y="153"/>
                    <a:pt x="118" y="152"/>
                  </a:cubicBezTo>
                  <a:cubicBezTo>
                    <a:pt x="117" y="154"/>
                    <a:pt x="116" y="154"/>
                    <a:pt x="116" y="154"/>
                  </a:cubicBezTo>
                  <a:cubicBezTo>
                    <a:pt x="116" y="154"/>
                    <a:pt x="117" y="153"/>
                    <a:pt x="117" y="153"/>
                  </a:cubicBezTo>
                  <a:cubicBezTo>
                    <a:pt x="115" y="155"/>
                    <a:pt x="115" y="155"/>
                    <a:pt x="114" y="157"/>
                  </a:cubicBezTo>
                  <a:close/>
                  <a:moveTo>
                    <a:pt x="119" y="151"/>
                  </a:moveTo>
                  <a:cubicBezTo>
                    <a:pt x="120" y="150"/>
                    <a:pt x="121" y="149"/>
                    <a:pt x="121" y="148"/>
                  </a:cubicBezTo>
                  <a:cubicBezTo>
                    <a:pt x="120" y="149"/>
                    <a:pt x="119" y="149"/>
                    <a:pt x="118" y="151"/>
                  </a:cubicBezTo>
                  <a:cubicBezTo>
                    <a:pt x="118" y="152"/>
                    <a:pt x="119" y="150"/>
                    <a:pt x="120" y="150"/>
                  </a:cubicBezTo>
                  <a:cubicBezTo>
                    <a:pt x="119" y="151"/>
                    <a:pt x="118" y="152"/>
                    <a:pt x="119" y="151"/>
                  </a:cubicBezTo>
                  <a:close/>
                  <a:moveTo>
                    <a:pt x="124" y="159"/>
                  </a:moveTo>
                  <a:cubicBezTo>
                    <a:pt x="125" y="159"/>
                    <a:pt x="128" y="159"/>
                    <a:pt x="128" y="157"/>
                  </a:cubicBezTo>
                  <a:cubicBezTo>
                    <a:pt x="125" y="160"/>
                    <a:pt x="127" y="156"/>
                    <a:pt x="124" y="159"/>
                  </a:cubicBezTo>
                  <a:close/>
                  <a:moveTo>
                    <a:pt x="112" y="142"/>
                  </a:moveTo>
                  <a:cubicBezTo>
                    <a:pt x="110" y="143"/>
                    <a:pt x="109" y="144"/>
                    <a:pt x="109" y="145"/>
                  </a:cubicBezTo>
                  <a:cubicBezTo>
                    <a:pt x="110" y="145"/>
                    <a:pt x="111" y="143"/>
                    <a:pt x="112" y="142"/>
                  </a:cubicBezTo>
                  <a:cubicBezTo>
                    <a:pt x="112" y="143"/>
                    <a:pt x="112" y="143"/>
                    <a:pt x="113" y="142"/>
                  </a:cubicBezTo>
                  <a:cubicBezTo>
                    <a:pt x="113" y="142"/>
                    <a:pt x="112" y="142"/>
                    <a:pt x="112" y="142"/>
                  </a:cubicBezTo>
                  <a:close/>
                  <a:moveTo>
                    <a:pt x="114" y="170"/>
                  </a:moveTo>
                  <a:cubicBezTo>
                    <a:pt x="115" y="170"/>
                    <a:pt x="118" y="166"/>
                    <a:pt x="117" y="166"/>
                  </a:cubicBezTo>
                  <a:cubicBezTo>
                    <a:pt x="115" y="168"/>
                    <a:pt x="116" y="167"/>
                    <a:pt x="114" y="170"/>
                  </a:cubicBezTo>
                  <a:close/>
                  <a:moveTo>
                    <a:pt x="88" y="182"/>
                  </a:moveTo>
                  <a:cubicBezTo>
                    <a:pt x="88" y="182"/>
                    <a:pt x="89" y="182"/>
                    <a:pt x="89" y="181"/>
                  </a:cubicBezTo>
                  <a:cubicBezTo>
                    <a:pt x="88" y="181"/>
                    <a:pt x="88" y="182"/>
                    <a:pt x="88" y="182"/>
                  </a:cubicBezTo>
                  <a:close/>
                  <a:moveTo>
                    <a:pt x="108" y="144"/>
                  </a:moveTo>
                  <a:cubicBezTo>
                    <a:pt x="106" y="144"/>
                    <a:pt x="109" y="142"/>
                    <a:pt x="108" y="142"/>
                  </a:cubicBezTo>
                  <a:cubicBezTo>
                    <a:pt x="107" y="142"/>
                    <a:pt x="103" y="145"/>
                    <a:pt x="103" y="145"/>
                  </a:cubicBezTo>
                  <a:cubicBezTo>
                    <a:pt x="105" y="144"/>
                    <a:pt x="106" y="145"/>
                    <a:pt x="107" y="144"/>
                  </a:cubicBezTo>
                  <a:cubicBezTo>
                    <a:pt x="109" y="143"/>
                    <a:pt x="109" y="143"/>
                    <a:pt x="110" y="141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7" y="143"/>
                    <a:pt x="110" y="142"/>
                    <a:pt x="108" y="144"/>
                  </a:cubicBezTo>
                  <a:close/>
                  <a:moveTo>
                    <a:pt x="802" y="247"/>
                  </a:moveTo>
                  <a:cubicBezTo>
                    <a:pt x="799" y="242"/>
                    <a:pt x="799" y="242"/>
                    <a:pt x="799" y="242"/>
                  </a:cubicBezTo>
                  <a:cubicBezTo>
                    <a:pt x="798" y="242"/>
                    <a:pt x="801" y="247"/>
                    <a:pt x="801" y="246"/>
                  </a:cubicBezTo>
                  <a:cubicBezTo>
                    <a:pt x="801" y="247"/>
                    <a:pt x="801" y="247"/>
                    <a:pt x="801" y="247"/>
                  </a:cubicBezTo>
                  <a:cubicBezTo>
                    <a:pt x="800" y="244"/>
                    <a:pt x="802" y="246"/>
                    <a:pt x="802" y="247"/>
                  </a:cubicBezTo>
                  <a:close/>
                  <a:moveTo>
                    <a:pt x="596" y="44"/>
                  </a:moveTo>
                  <a:cubicBezTo>
                    <a:pt x="592" y="42"/>
                    <a:pt x="592" y="42"/>
                    <a:pt x="592" y="42"/>
                  </a:cubicBezTo>
                  <a:cubicBezTo>
                    <a:pt x="592" y="43"/>
                    <a:pt x="593" y="43"/>
                    <a:pt x="594" y="44"/>
                  </a:cubicBezTo>
                  <a:cubicBezTo>
                    <a:pt x="591" y="43"/>
                    <a:pt x="597" y="45"/>
                    <a:pt x="596" y="44"/>
                  </a:cubicBezTo>
                  <a:close/>
                  <a:moveTo>
                    <a:pt x="493" y="9"/>
                  </a:moveTo>
                  <a:cubicBezTo>
                    <a:pt x="495" y="10"/>
                    <a:pt x="500" y="11"/>
                    <a:pt x="502" y="11"/>
                  </a:cubicBezTo>
                  <a:cubicBezTo>
                    <a:pt x="500" y="10"/>
                    <a:pt x="492" y="9"/>
                    <a:pt x="493" y="9"/>
                  </a:cubicBezTo>
                  <a:close/>
                  <a:moveTo>
                    <a:pt x="467" y="5"/>
                  </a:moveTo>
                  <a:cubicBezTo>
                    <a:pt x="469" y="5"/>
                    <a:pt x="477" y="7"/>
                    <a:pt x="475" y="6"/>
                  </a:cubicBezTo>
                  <a:cubicBezTo>
                    <a:pt x="473" y="6"/>
                    <a:pt x="466" y="4"/>
                    <a:pt x="466" y="5"/>
                  </a:cubicBezTo>
                  <a:cubicBezTo>
                    <a:pt x="467" y="6"/>
                    <a:pt x="469" y="7"/>
                    <a:pt x="470" y="6"/>
                  </a:cubicBezTo>
                  <a:cubicBezTo>
                    <a:pt x="469" y="6"/>
                    <a:pt x="468" y="6"/>
                    <a:pt x="467" y="5"/>
                  </a:cubicBezTo>
                  <a:close/>
                  <a:moveTo>
                    <a:pt x="411" y="0"/>
                  </a:moveTo>
                  <a:cubicBezTo>
                    <a:pt x="410" y="0"/>
                    <a:pt x="406" y="0"/>
                    <a:pt x="404" y="1"/>
                  </a:cubicBezTo>
                  <a:cubicBezTo>
                    <a:pt x="407" y="1"/>
                    <a:pt x="411" y="1"/>
                    <a:pt x="414" y="1"/>
                  </a:cubicBezTo>
                  <a:cubicBezTo>
                    <a:pt x="413" y="1"/>
                    <a:pt x="411" y="1"/>
                    <a:pt x="412" y="1"/>
                  </a:cubicBezTo>
                  <a:cubicBezTo>
                    <a:pt x="413" y="1"/>
                    <a:pt x="417" y="0"/>
                    <a:pt x="415" y="0"/>
                  </a:cubicBezTo>
                  <a:cubicBezTo>
                    <a:pt x="415" y="1"/>
                    <a:pt x="413" y="0"/>
                    <a:pt x="411" y="0"/>
                  </a:cubicBezTo>
                  <a:close/>
                  <a:moveTo>
                    <a:pt x="394" y="50"/>
                  </a:moveTo>
                  <a:cubicBezTo>
                    <a:pt x="394" y="49"/>
                    <a:pt x="401" y="50"/>
                    <a:pt x="399" y="50"/>
                  </a:cubicBezTo>
                  <a:cubicBezTo>
                    <a:pt x="399" y="49"/>
                    <a:pt x="391" y="49"/>
                    <a:pt x="394" y="50"/>
                  </a:cubicBezTo>
                  <a:close/>
                  <a:moveTo>
                    <a:pt x="388" y="50"/>
                  </a:moveTo>
                  <a:cubicBezTo>
                    <a:pt x="389" y="50"/>
                    <a:pt x="391" y="51"/>
                    <a:pt x="393" y="50"/>
                  </a:cubicBezTo>
                  <a:cubicBezTo>
                    <a:pt x="384" y="50"/>
                    <a:pt x="379" y="50"/>
                    <a:pt x="376" y="50"/>
                  </a:cubicBezTo>
                  <a:cubicBezTo>
                    <a:pt x="379" y="50"/>
                    <a:pt x="373" y="51"/>
                    <a:pt x="376" y="51"/>
                  </a:cubicBezTo>
                  <a:cubicBezTo>
                    <a:pt x="378" y="50"/>
                    <a:pt x="383" y="51"/>
                    <a:pt x="382" y="50"/>
                  </a:cubicBezTo>
                  <a:cubicBezTo>
                    <a:pt x="383" y="50"/>
                    <a:pt x="386" y="50"/>
                    <a:pt x="388" y="50"/>
                  </a:cubicBezTo>
                  <a:close/>
                  <a:moveTo>
                    <a:pt x="350" y="7"/>
                  </a:moveTo>
                  <a:cubicBezTo>
                    <a:pt x="351" y="6"/>
                    <a:pt x="358" y="6"/>
                    <a:pt x="359" y="6"/>
                  </a:cubicBezTo>
                  <a:cubicBezTo>
                    <a:pt x="355" y="6"/>
                    <a:pt x="351" y="7"/>
                    <a:pt x="349" y="7"/>
                  </a:cubicBezTo>
                  <a:cubicBezTo>
                    <a:pt x="350" y="7"/>
                    <a:pt x="350" y="7"/>
                    <a:pt x="350" y="7"/>
                  </a:cubicBezTo>
                  <a:cubicBezTo>
                    <a:pt x="350" y="7"/>
                    <a:pt x="349" y="7"/>
                    <a:pt x="350" y="7"/>
                  </a:cubicBezTo>
                  <a:close/>
                  <a:moveTo>
                    <a:pt x="350" y="8"/>
                  </a:moveTo>
                  <a:cubicBezTo>
                    <a:pt x="350" y="8"/>
                    <a:pt x="350" y="8"/>
                    <a:pt x="351" y="7"/>
                  </a:cubicBezTo>
                  <a:cubicBezTo>
                    <a:pt x="348" y="8"/>
                    <a:pt x="348" y="7"/>
                    <a:pt x="347" y="7"/>
                  </a:cubicBezTo>
                  <a:cubicBezTo>
                    <a:pt x="346" y="8"/>
                    <a:pt x="345" y="8"/>
                    <a:pt x="343" y="8"/>
                  </a:cubicBezTo>
                  <a:cubicBezTo>
                    <a:pt x="342" y="8"/>
                    <a:pt x="336" y="8"/>
                    <a:pt x="335" y="9"/>
                  </a:cubicBezTo>
                  <a:cubicBezTo>
                    <a:pt x="336" y="9"/>
                    <a:pt x="337" y="9"/>
                    <a:pt x="337" y="9"/>
                  </a:cubicBezTo>
                  <a:cubicBezTo>
                    <a:pt x="334" y="10"/>
                    <a:pt x="330" y="9"/>
                    <a:pt x="327" y="11"/>
                  </a:cubicBezTo>
                  <a:cubicBezTo>
                    <a:pt x="331" y="11"/>
                    <a:pt x="333" y="10"/>
                    <a:pt x="336" y="10"/>
                  </a:cubicBezTo>
                  <a:cubicBezTo>
                    <a:pt x="336" y="9"/>
                    <a:pt x="337" y="9"/>
                    <a:pt x="339" y="9"/>
                  </a:cubicBezTo>
                  <a:cubicBezTo>
                    <a:pt x="339" y="9"/>
                    <a:pt x="336" y="9"/>
                    <a:pt x="337" y="10"/>
                  </a:cubicBezTo>
                  <a:cubicBezTo>
                    <a:pt x="342" y="9"/>
                    <a:pt x="350" y="9"/>
                    <a:pt x="351" y="8"/>
                  </a:cubicBezTo>
                  <a:cubicBezTo>
                    <a:pt x="350" y="8"/>
                    <a:pt x="350" y="8"/>
                    <a:pt x="350" y="8"/>
                  </a:cubicBezTo>
                  <a:close/>
                  <a:moveTo>
                    <a:pt x="314" y="14"/>
                  </a:moveTo>
                  <a:cubicBezTo>
                    <a:pt x="315" y="14"/>
                    <a:pt x="322" y="13"/>
                    <a:pt x="320" y="13"/>
                  </a:cubicBezTo>
                  <a:cubicBezTo>
                    <a:pt x="317" y="14"/>
                    <a:pt x="316" y="13"/>
                    <a:pt x="314" y="14"/>
                  </a:cubicBezTo>
                  <a:close/>
                  <a:moveTo>
                    <a:pt x="241" y="77"/>
                  </a:moveTo>
                  <a:cubicBezTo>
                    <a:pt x="240" y="77"/>
                    <a:pt x="241" y="75"/>
                    <a:pt x="240" y="76"/>
                  </a:cubicBezTo>
                  <a:cubicBezTo>
                    <a:pt x="240" y="76"/>
                    <a:pt x="238" y="77"/>
                    <a:pt x="238" y="77"/>
                  </a:cubicBezTo>
                  <a:cubicBezTo>
                    <a:pt x="238" y="77"/>
                    <a:pt x="238" y="77"/>
                    <a:pt x="237" y="77"/>
                  </a:cubicBezTo>
                  <a:cubicBezTo>
                    <a:pt x="237" y="78"/>
                    <a:pt x="238" y="77"/>
                    <a:pt x="238" y="77"/>
                  </a:cubicBezTo>
                  <a:cubicBezTo>
                    <a:pt x="236" y="79"/>
                    <a:pt x="236" y="78"/>
                    <a:pt x="235" y="79"/>
                  </a:cubicBezTo>
                  <a:cubicBezTo>
                    <a:pt x="236" y="79"/>
                    <a:pt x="240" y="77"/>
                    <a:pt x="241" y="77"/>
                  </a:cubicBezTo>
                  <a:close/>
                  <a:moveTo>
                    <a:pt x="232" y="80"/>
                  </a:moveTo>
                  <a:cubicBezTo>
                    <a:pt x="232" y="81"/>
                    <a:pt x="233" y="81"/>
                    <a:pt x="228" y="83"/>
                  </a:cubicBezTo>
                  <a:cubicBezTo>
                    <a:pt x="231" y="83"/>
                    <a:pt x="236" y="79"/>
                    <a:pt x="241" y="77"/>
                  </a:cubicBezTo>
                  <a:cubicBezTo>
                    <a:pt x="238" y="78"/>
                    <a:pt x="235" y="79"/>
                    <a:pt x="232" y="80"/>
                  </a:cubicBezTo>
                  <a:close/>
                  <a:moveTo>
                    <a:pt x="222" y="84"/>
                  </a:moveTo>
                  <a:cubicBezTo>
                    <a:pt x="220" y="86"/>
                    <a:pt x="220" y="87"/>
                    <a:pt x="223" y="86"/>
                  </a:cubicBezTo>
                  <a:cubicBezTo>
                    <a:pt x="221" y="87"/>
                    <a:pt x="219" y="89"/>
                    <a:pt x="217" y="89"/>
                  </a:cubicBezTo>
                  <a:cubicBezTo>
                    <a:pt x="217" y="88"/>
                    <a:pt x="219" y="88"/>
                    <a:pt x="219" y="87"/>
                  </a:cubicBezTo>
                  <a:cubicBezTo>
                    <a:pt x="217" y="88"/>
                    <a:pt x="213" y="90"/>
                    <a:pt x="213" y="91"/>
                  </a:cubicBezTo>
                  <a:cubicBezTo>
                    <a:pt x="218" y="88"/>
                    <a:pt x="214" y="91"/>
                    <a:pt x="215" y="91"/>
                  </a:cubicBezTo>
                  <a:cubicBezTo>
                    <a:pt x="219" y="89"/>
                    <a:pt x="219" y="89"/>
                    <a:pt x="219" y="89"/>
                  </a:cubicBezTo>
                  <a:cubicBezTo>
                    <a:pt x="219" y="88"/>
                    <a:pt x="224" y="86"/>
                    <a:pt x="226" y="84"/>
                  </a:cubicBezTo>
                  <a:cubicBezTo>
                    <a:pt x="222" y="86"/>
                    <a:pt x="223" y="85"/>
                    <a:pt x="222" y="84"/>
                  </a:cubicBezTo>
                  <a:close/>
                  <a:moveTo>
                    <a:pt x="214" y="101"/>
                  </a:moveTo>
                  <a:cubicBezTo>
                    <a:pt x="214" y="103"/>
                    <a:pt x="210" y="104"/>
                    <a:pt x="207" y="106"/>
                  </a:cubicBezTo>
                  <a:cubicBezTo>
                    <a:pt x="211" y="104"/>
                    <a:pt x="216" y="101"/>
                    <a:pt x="220" y="99"/>
                  </a:cubicBezTo>
                  <a:cubicBezTo>
                    <a:pt x="219" y="99"/>
                    <a:pt x="215" y="102"/>
                    <a:pt x="215" y="101"/>
                  </a:cubicBezTo>
                  <a:cubicBezTo>
                    <a:pt x="219" y="99"/>
                    <a:pt x="223" y="98"/>
                    <a:pt x="226" y="95"/>
                  </a:cubicBezTo>
                  <a:cubicBezTo>
                    <a:pt x="223" y="97"/>
                    <a:pt x="219" y="98"/>
                    <a:pt x="214" y="101"/>
                  </a:cubicBezTo>
                  <a:close/>
                  <a:moveTo>
                    <a:pt x="211" y="86"/>
                  </a:moveTo>
                  <a:cubicBezTo>
                    <a:pt x="213" y="83"/>
                    <a:pt x="216" y="83"/>
                    <a:pt x="217" y="81"/>
                  </a:cubicBezTo>
                  <a:cubicBezTo>
                    <a:pt x="214" y="83"/>
                    <a:pt x="214" y="82"/>
                    <a:pt x="210" y="84"/>
                  </a:cubicBezTo>
                  <a:cubicBezTo>
                    <a:pt x="210" y="85"/>
                    <a:pt x="208" y="86"/>
                    <a:pt x="211" y="86"/>
                  </a:cubicBezTo>
                  <a:close/>
                  <a:moveTo>
                    <a:pt x="210" y="82"/>
                  </a:moveTo>
                  <a:cubicBezTo>
                    <a:pt x="211" y="82"/>
                    <a:pt x="207" y="83"/>
                    <a:pt x="208" y="84"/>
                  </a:cubicBezTo>
                  <a:cubicBezTo>
                    <a:pt x="211" y="83"/>
                    <a:pt x="211" y="82"/>
                    <a:pt x="213" y="80"/>
                  </a:cubicBezTo>
                  <a:cubicBezTo>
                    <a:pt x="214" y="80"/>
                    <a:pt x="214" y="81"/>
                    <a:pt x="215" y="80"/>
                  </a:cubicBezTo>
                  <a:cubicBezTo>
                    <a:pt x="216" y="79"/>
                    <a:pt x="212" y="81"/>
                    <a:pt x="210" y="82"/>
                  </a:cubicBezTo>
                  <a:close/>
                  <a:moveTo>
                    <a:pt x="203" y="100"/>
                  </a:moveTo>
                  <a:cubicBezTo>
                    <a:pt x="201" y="100"/>
                    <a:pt x="199" y="102"/>
                    <a:pt x="199" y="102"/>
                  </a:cubicBezTo>
                  <a:cubicBezTo>
                    <a:pt x="201" y="100"/>
                    <a:pt x="205" y="97"/>
                    <a:pt x="207" y="96"/>
                  </a:cubicBezTo>
                  <a:cubicBezTo>
                    <a:pt x="207" y="96"/>
                    <a:pt x="213" y="92"/>
                    <a:pt x="212" y="92"/>
                  </a:cubicBezTo>
                  <a:cubicBezTo>
                    <a:pt x="211" y="93"/>
                    <a:pt x="207" y="95"/>
                    <a:pt x="207" y="96"/>
                  </a:cubicBezTo>
                  <a:cubicBezTo>
                    <a:pt x="204" y="97"/>
                    <a:pt x="201" y="100"/>
                    <a:pt x="197" y="101"/>
                  </a:cubicBezTo>
                  <a:cubicBezTo>
                    <a:pt x="197" y="102"/>
                    <a:pt x="198" y="101"/>
                    <a:pt x="196" y="103"/>
                  </a:cubicBezTo>
                  <a:cubicBezTo>
                    <a:pt x="192" y="104"/>
                    <a:pt x="183" y="110"/>
                    <a:pt x="180" y="114"/>
                  </a:cubicBezTo>
                  <a:cubicBezTo>
                    <a:pt x="175" y="115"/>
                    <a:pt x="167" y="123"/>
                    <a:pt x="160" y="128"/>
                  </a:cubicBezTo>
                  <a:cubicBezTo>
                    <a:pt x="161" y="128"/>
                    <a:pt x="163" y="127"/>
                    <a:pt x="161" y="129"/>
                  </a:cubicBezTo>
                  <a:cubicBezTo>
                    <a:pt x="164" y="127"/>
                    <a:pt x="163" y="126"/>
                    <a:pt x="165" y="125"/>
                  </a:cubicBezTo>
                  <a:cubicBezTo>
                    <a:pt x="166" y="125"/>
                    <a:pt x="167" y="124"/>
                    <a:pt x="165" y="127"/>
                  </a:cubicBezTo>
                  <a:cubicBezTo>
                    <a:pt x="167" y="125"/>
                    <a:pt x="166" y="126"/>
                    <a:pt x="168" y="125"/>
                  </a:cubicBezTo>
                  <a:cubicBezTo>
                    <a:pt x="168" y="124"/>
                    <a:pt x="169" y="122"/>
                    <a:pt x="167" y="123"/>
                  </a:cubicBezTo>
                  <a:cubicBezTo>
                    <a:pt x="172" y="119"/>
                    <a:pt x="174" y="119"/>
                    <a:pt x="177" y="116"/>
                  </a:cubicBezTo>
                  <a:cubicBezTo>
                    <a:pt x="176" y="117"/>
                    <a:pt x="178" y="116"/>
                    <a:pt x="179" y="115"/>
                  </a:cubicBezTo>
                  <a:cubicBezTo>
                    <a:pt x="179" y="115"/>
                    <a:pt x="178" y="115"/>
                    <a:pt x="179" y="114"/>
                  </a:cubicBezTo>
                  <a:cubicBezTo>
                    <a:pt x="183" y="113"/>
                    <a:pt x="189" y="107"/>
                    <a:pt x="193" y="105"/>
                  </a:cubicBezTo>
                  <a:cubicBezTo>
                    <a:pt x="193" y="105"/>
                    <a:pt x="192" y="105"/>
                    <a:pt x="194" y="104"/>
                  </a:cubicBezTo>
                  <a:cubicBezTo>
                    <a:pt x="193" y="106"/>
                    <a:pt x="196" y="103"/>
                    <a:pt x="198" y="102"/>
                  </a:cubicBezTo>
                  <a:cubicBezTo>
                    <a:pt x="198" y="103"/>
                    <a:pt x="189" y="108"/>
                    <a:pt x="194" y="106"/>
                  </a:cubicBezTo>
                  <a:cubicBezTo>
                    <a:pt x="192" y="107"/>
                    <a:pt x="190" y="108"/>
                    <a:pt x="190" y="108"/>
                  </a:cubicBezTo>
                  <a:cubicBezTo>
                    <a:pt x="194" y="106"/>
                    <a:pt x="190" y="109"/>
                    <a:pt x="189" y="110"/>
                  </a:cubicBezTo>
                  <a:cubicBezTo>
                    <a:pt x="194" y="107"/>
                    <a:pt x="196" y="106"/>
                    <a:pt x="200" y="103"/>
                  </a:cubicBezTo>
                  <a:cubicBezTo>
                    <a:pt x="201" y="103"/>
                    <a:pt x="200" y="103"/>
                    <a:pt x="201" y="102"/>
                  </a:cubicBezTo>
                  <a:cubicBezTo>
                    <a:pt x="202" y="102"/>
                    <a:pt x="205" y="100"/>
                    <a:pt x="205" y="99"/>
                  </a:cubicBezTo>
                  <a:cubicBezTo>
                    <a:pt x="207" y="98"/>
                    <a:pt x="210" y="96"/>
                    <a:pt x="210" y="97"/>
                  </a:cubicBezTo>
                  <a:cubicBezTo>
                    <a:pt x="212" y="96"/>
                    <a:pt x="213" y="96"/>
                    <a:pt x="213" y="95"/>
                  </a:cubicBezTo>
                  <a:cubicBezTo>
                    <a:pt x="211" y="96"/>
                    <a:pt x="215" y="94"/>
                    <a:pt x="214" y="94"/>
                  </a:cubicBezTo>
                  <a:cubicBezTo>
                    <a:pt x="213" y="95"/>
                    <a:pt x="213" y="94"/>
                    <a:pt x="211" y="95"/>
                  </a:cubicBezTo>
                  <a:cubicBezTo>
                    <a:pt x="211" y="96"/>
                    <a:pt x="207" y="98"/>
                    <a:pt x="205" y="99"/>
                  </a:cubicBezTo>
                  <a:cubicBezTo>
                    <a:pt x="205" y="99"/>
                    <a:pt x="202" y="101"/>
                    <a:pt x="202" y="101"/>
                  </a:cubicBezTo>
                  <a:cubicBezTo>
                    <a:pt x="200" y="101"/>
                    <a:pt x="205" y="99"/>
                    <a:pt x="203" y="100"/>
                  </a:cubicBezTo>
                  <a:close/>
                  <a:moveTo>
                    <a:pt x="201" y="82"/>
                  </a:moveTo>
                  <a:cubicBezTo>
                    <a:pt x="203" y="81"/>
                    <a:pt x="203" y="82"/>
                    <a:pt x="205" y="81"/>
                  </a:cubicBezTo>
                  <a:cubicBezTo>
                    <a:pt x="205" y="80"/>
                    <a:pt x="206" y="80"/>
                    <a:pt x="205" y="79"/>
                  </a:cubicBezTo>
                  <a:cubicBezTo>
                    <a:pt x="203" y="80"/>
                    <a:pt x="202" y="81"/>
                    <a:pt x="201" y="82"/>
                  </a:cubicBezTo>
                  <a:close/>
                  <a:moveTo>
                    <a:pt x="192" y="82"/>
                  </a:moveTo>
                  <a:cubicBezTo>
                    <a:pt x="192" y="81"/>
                    <a:pt x="194" y="80"/>
                    <a:pt x="194" y="80"/>
                  </a:cubicBezTo>
                  <a:cubicBezTo>
                    <a:pt x="192" y="80"/>
                    <a:pt x="187" y="84"/>
                    <a:pt x="190" y="83"/>
                  </a:cubicBezTo>
                  <a:cubicBezTo>
                    <a:pt x="192" y="81"/>
                    <a:pt x="191" y="83"/>
                    <a:pt x="191" y="83"/>
                  </a:cubicBezTo>
                  <a:cubicBezTo>
                    <a:pt x="192" y="83"/>
                    <a:pt x="194" y="82"/>
                    <a:pt x="195" y="81"/>
                  </a:cubicBezTo>
                  <a:cubicBezTo>
                    <a:pt x="195" y="81"/>
                    <a:pt x="195" y="82"/>
                    <a:pt x="195" y="82"/>
                  </a:cubicBezTo>
                  <a:cubicBezTo>
                    <a:pt x="197" y="81"/>
                    <a:pt x="197" y="81"/>
                    <a:pt x="197" y="81"/>
                  </a:cubicBezTo>
                  <a:cubicBezTo>
                    <a:pt x="197" y="80"/>
                    <a:pt x="197" y="80"/>
                    <a:pt x="197" y="80"/>
                  </a:cubicBezTo>
                  <a:cubicBezTo>
                    <a:pt x="194" y="82"/>
                    <a:pt x="193" y="81"/>
                    <a:pt x="192" y="82"/>
                  </a:cubicBezTo>
                  <a:close/>
                  <a:moveTo>
                    <a:pt x="196" y="84"/>
                  </a:moveTo>
                  <a:cubicBezTo>
                    <a:pt x="193" y="86"/>
                    <a:pt x="192" y="85"/>
                    <a:pt x="192" y="85"/>
                  </a:cubicBezTo>
                  <a:cubicBezTo>
                    <a:pt x="192" y="86"/>
                    <a:pt x="191" y="86"/>
                    <a:pt x="191" y="87"/>
                  </a:cubicBezTo>
                  <a:cubicBezTo>
                    <a:pt x="193" y="86"/>
                    <a:pt x="192" y="87"/>
                    <a:pt x="194" y="87"/>
                  </a:cubicBezTo>
                  <a:cubicBezTo>
                    <a:pt x="196" y="86"/>
                    <a:pt x="195" y="86"/>
                    <a:pt x="197" y="85"/>
                  </a:cubicBezTo>
                  <a:cubicBezTo>
                    <a:pt x="198" y="84"/>
                    <a:pt x="195" y="86"/>
                    <a:pt x="195" y="85"/>
                  </a:cubicBezTo>
                  <a:cubicBezTo>
                    <a:pt x="195" y="85"/>
                    <a:pt x="198" y="82"/>
                    <a:pt x="196" y="83"/>
                  </a:cubicBezTo>
                  <a:cubicBezTo>
                    <a:pt x="196" y="83"/>
                    <a:pt x="196" y="83"/>
                    <a:pt x="196" y="84"/>
                  </a:cubicBezTo>
                  <a:close/>
                  <a:moveTo>
                    <a:pt x="187" y="104"/>
                  </a:moveTo>
                  <a:cubicBezTo>
                    <a:pt x="188" y="103"/>
                    <a:pt x="188" y="105"/>
                    <a:pt x="192" y="103"/>
                  </a:cubicBezTo>
                  <a:cubicBezTo>
                    <a:pt x="192" y="102"/>
                    <a:pt x="190" y="103"/>
                    <a:pt x="190" y="103"/>
                  </a:cubicBezTo>
                  <a:cubicBezTo>
                    <a:pt x="192" y="102"/>
                    <a:pt x="193" y="101"/>
                    <a:pt x="194" y="99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7" y="98"/>
                    <a:pt x="198" y="98"/>
                    <a:pt x="201" y="96"/>
                  </a:cubicBezTo>
                  <a:cubicBezTo>
                    <a:pt x="200" y="96"/>
                    <a:pt x="201" y="94"/>
                    <a:pt x="200" y="95"/>
                  </a:cubicBezTo>
                  <a:cubicBezTo>
                    <a:pt x="196" y="97"/>
                    <a:pt x="191" y="101"/>
                    <a:pt x="189" y="102"/>
                  </a:cubicBezTo>
                  <a:cubicBezTo>
                    <a:pt x="188" y="103"/>
                    <a:pt x="191" y="102"/>
                    <a:pt x="188" y="103"/>
                  </a:cubicBezTo>
                  <a:cubicBezTo>
                    <a:pt x="188" y="103"/>
                    <a:pt x="187" y="104"/>
                    <a:pt x="187" y="104"/>
                  </a:cubicBezTo>
                  <a:close/>
                  <a:moveTo>
                    <a:pt x="198" y="107"/>
                  </a:moveTo>
                  <a:cubicBezTo>
                    <a:pt x="200" y="106"/>
                    <a:pt x="201" y="105"/>
                    <a:pt x="202" y="105"/>
                  </a:cubicBezTo>
                  <a:cubicBezTo>
                    <a:pt x="201" y="105"/>
                    <a:pt x="199" y="106"/>
                    <a:pt x="198" y="106"/>
                  </a:cubicBezTo>
                  <a:cubicBezTo>
                    <a:pt x="200" y="105"/>
                    <a:pt x="200" y="104"/>
                    <a:pt x="202" y="103"/>
                  </a:cubicBezTo>
                  <a:cubicBezTo>
                    <a:pt x="201" y="104"/>
                    <a:pt x="203" y="102"/>
                    <a:pt x="205" y="102"/>
                  </a:cubicBezTo>
                  <a:cubicBezTo>
                    <a:pt x="204" y="101"/>
                    <a:pt x="200" y="104"/>
                    <a:pt x="197" y="105"/>
                  </a:cubicBezTo>
                  <a:cubicBezTo>
                    <a:pt x="199" y="105"/>
                    <a:pt x="196" y="108"/>
                    <a:pt x="198" y="107"/>
                  </a:cubicBezTo>
                  <a:close/>
                  <a:moveTo>
                    <a:pt x="186" y="99"/>
                  </a:moveTo>
                  <a:cubicBezTo>
                    <a:pt x="183" y="101"/>
                    <a:pt x="173" y="108"/>
                    <a:pt x="182" y="103"/>
                  </a:cubicBezTo>
                  <a:cubicBezTo>
                    <a:pt x="183" y="101"/>
                    <a:pt x="187" y="99"/>
                    <a:pt x="183" y="102"/>
                  </a:cubicBezTo>
                  <a:cubicBezTo>
                    <a:pt x="186" y="100"/>
                    <a:pt x="187" y="99"/>
                    <a:pt x="188" y="98"/>
                  </a:cubicBezTo>
                  <a:cubicBezTo>
                    <a:pt x="187" y="99"/>
                    <a:pt x="187" y="98"/>
                    <a:pt x="186" y="99"/>
                  </a:cubicBezTo>
                  <a:close/>
                  <a:moveTo>
                    <a:pt x="169" y="89"/>
                  </a:moveTo>
                  <a:cubicBezTo>
                    <a:pt x="171" y="89"/>
                    <a:pt x="178" y="83"/>
                    <a:pt x="174" y="85"/>
                  </a:cubicBezTo>
                  <a:cubicBezTo>
                    <a:pt x="174" y="86"/>
                    <a:pt x="171" y="88"/>
                    <a:pt x="169" y="89"/>
                  </a:cubicBezTo>
                  <a:close/>
                  <a:moveTo>
                    <a:pt x="182" y="123"/>
                  </a:moveTo>
                  <a:cubicBezTo>
                    <a:pt x="187" y="120"/>
                    <a:pt x="189" y="118"/>
                    <a:pt x="195" y="114"/>
                  </a:cubicBezTo>
                  <a:cubicBezTo>
                    <a:pt x="194" y="115"/>
                    <a:pt x="195" y="113"/>
                    <a:pt x="194" y="114"/>
                  </a:cubicBezTo>
                  <a:cubicBezTo>
                    <a:pt x="194" y="114"/>
                    <a:pt x="191" y="117"/>
                    <a:pt x="189" y="118"/>
                  </a:cubicBezTo>
                  <a:cubicBezTo>
                    <a:pt x="190" y="117"/>
                    <a:pt x="190" y="117"/>
                    <a:pt x="190" y="116"/>
                  </a:cubicBezTo>
                  <a:cubicBezTo>
                    <a:pt x="188" y="118"/>
                    <a:pt x="186" y="120"/>
                    <a:pt x="183" y="121"/>
                  </a:cubicBezTo>
                  <a:cubicBezTo>
                    <a:pt x="184" y="121"/>
                    <a:pt x="184" y="120"/>
                    <a:pt x="183" y="121"/>
                  </a:cubicBezTo>
                  <a:cubicBezTo>
                    <a:pt x="183" y="121"/>
                    <a:pt x="182" y="123"/>
                    <a:pt x="182" y="123"/>
                  </a:cubicBezTo>
                  <a:close/>
                  <a:moveTo>
                    <a:pt x="178" y="110"/>
                  </a:moveTo>
                  <a:cubicBezTo>
                    <a:pt x="180" y="109"/>
                    <a:pt x="180" y="109"/>
                    <a:pt x="180" y="109"/>
                  </a:cubicBezTo>
                  <a:cubicBezTo>
                    <a:pt x="178" y="111"/>
                    <a:pt x="182" y="109"/>
                    <a:pt x="182" y="108"/>
                  </a:cubicBezTo>
                  <a:cubicBezTo>
                    <a:pt x="181" y="108"/>
                    <a:pt x="179" y="109"/>
                    <a:pt x="178" y="110"/>
                  </a:cubicBezTo>
                  <a:close/>
                  <a:moveTo>
                    <a:pt x="178" y="117"/>
                  </a:moveTo>
                  <a:cubicBezTo>
                    <a:pt x="177" y="118"/>
                    <a:pt x="176" y="118"/>
                    <a:pt x="175" y="120"/>
                  </a:cubicBezTo>
                  <a:cubicBezTo>
                    <a:pt x="176" y="119"/>
                    <a:pt x="176" y="119"/>
                    <a:pt x="177" y="119"/>
                  </a:cubicBezTo>
                  <a:cubicBezTo>
                    <a:pt x="178" y="118"/>
                    <a:pt x="182" y="116"/>
                    <a:pt x="181" y="116"/>
                  </a:cubicBezTo>
                  <a:cubicBezTo>
                    <a:pt x="177" y="119"/>
                    <a:pt x="181" y="114"/>
                    <a:pt x="178" y="117"/>
                  </a:cubicBezTo>
                  <a:close/>
                  <a:moveTo>
                    <a:pt x="164" y="122"/>
                  </a:moveTo>
                  <a:cubicBezTo>
                    <a:pt x="169" y="117"/>
                    <a:pt x="172" y="117"/>
                    <a:pt x="177" y="112"/>
                  </a:cubicBezTo>
                  <a:cubicBezTo>
                    <a:pt x="174" y="114"/>
                    <a:pt x="176" y="112"/>
                    <a:pt x="174" y="113"/>
                  </a:cubicBezTo>
                  <a:cubicBezTo>
                    <a:pt x="171" y="116"/>
                    <a:pt x="165" y="119"/>
                    <a:pt x="164" y="122"/>
                  </a:cubicBezTo>
                  <a:close/>
                  <a:moveTo>
                    <a:pt x="159" y="111"/>
                  </a:moveTo>
                  <a:cubicBezTo>
                    <a:pt x="160" y="110"/>
                    <a:pt x="164" y="108"/>
                    <a:pt x="164" y="107"/>
                  </a:cubicBezTo>
                  <a:cubicBezTo>
                    <a:pt x="162" y="109"/>
                    <a:pt x="158" y="112"/>
                    <a:pt x="159" y="111"/>
                  </a:cubicBezTo>
                  <a:close/>
                  <a:moveTo>
                    <a:pt x="170" y="123"/>
                  </a:moveTo>
                  <a:cubicBezTo>
                    <a:pt x="172" y="122"/>
                    <a:pt x="175" y="118"/>
                    <a:pt x="172" y="121"/>
                  </a:cubicBezTo>
                  <a:cubicBezTo>
                    <a:pt x="172" y="121"/>
                    <a:pt x="173" y="120"/>
                    <a:pt x="173" y="121"/>
                  </a:cubicBezTo>
                  <a:cubicBezTo>
                    <a:pt x="172" y="121"/>
                    <a:pt x="168" y="124"/>
                    <a:pt x="170" y="123"/>
                  </a:cubicBezTo>
                  <a:close/>
                  <a:moveTo>
                    <a:pt x="125" y="113"/>
                  </a:moveTo>
                  <a:cubicBezTo>
                    <a:pt x="123" y="114"/>
                    <a:pt x="123" y="114"/>
                    <a:pt x="123" y="114"/>
                  </a:cubicBezTo>
                  <a:cubicBezTo>
                    <a:pt x="123" y="115"/>
                    <a:pt x="122" y="116"/>
                    <a:pt x="123" y="115"/>
                  </a:cubicBezTo>
                  <a:cubicBezTo>
                    <a:pt x="125" y="114"/>
                    <a:pt x="125" y="114"/>
                    <a:pt x="125" y="113"/>
                  </a:cubicBezTo>
                  <a:cubicBezTo>
                    <a:pt x="125" y="113"/>
                    <a:pt x="126" y="113"/>
                    <a:pt x="126" y="112"/>
                  </a:cubicBezTo>
                  <a:cubicBezTo>
                    <a:pt x="125" y="113"/>
                    <a:pt x="125" y="113"/>
                    <a:pt x="125" y="113"/>
                  </a:cubicBezTo>
                  <a:close/>
                  <a:moveTo>
                    <a:pt x="107" y="138"/>
                  </a:moveTo>
                  <a:cubicBezTo>
                    <a:pt x="106" y="138"/>
                    <a:pt x="106" y="138"/>
                    <a:pt x="105" y="139"/>
                  </a:cubicBezTo>
                  <a:cubicBezTo>
                    <a:pt x="105" y="138"/>
                    <a:pt x="107" y="136"/>
                    <a:pt x="107" y="136"/>
                  </a:cubicBezTo>
                  <a:cubicBezTo>
                    <a:pt x="105" y="138"/>
                    <a:pt x="104" y="139"/>
                    <a:pt x="102" y="141"/>
                  </a:cubicBezTo>
                  <a:cubicBezTo>
                    <a:pt x="104" y="141"/>
                    <a:pt x="106" y="140"/>
                    <a:pt x="108" y="139"/>
                  </a:cubicBezTo>
                  <a:cubicBezTo>
                    <a:pt x="104" y="141"/>
                    <a:pt x="110" y="134"/>
                    <a:pt x="107" y="137"/>
                  </a:cubicBezTo>
                  <a:cubicBezTo>
                    <a:pt x="107" y="137"/>
                    <a:pt x="107" y="137"/>
                    <a:pt x="107" y="138"/>
                  </a:cubicBezTo>
                  <a:close/>
                  <a:moveTo>
                    <a:pt x="128" y="160"/>
                  </a:moveTo>
                  <a:cubicBezTo>
                    <a:pt x="127" y="161"/>
                    <a:pt x="126" y="161"/>
                    <a:pt x="126" y="161"/>
                  </a:cubicBezTo>
                  <a:cubicBezTo>
                    <a:pt x="125" y="163"/>
                    <a:pt x="128" y="160"/>
                    <a:pt x="128" y="162"/>
                  </a:cubicBezTo>
                  <a:cubicBezTo>
                    <a:pt x="127" y="163"/>
                    <a:pt x="126" y="164"/>
                    <a:pt x="125" y="164"/>
                  </a:cubicBezTo>
                  <a:cubicBezTo>
                    <a:pt x="125" y="165"/>
                    <a:pt x="128" y="162"/>
                    <a:pt x="129" y="162"/>
                  </a:cubicBezTo>
                  <a:cubicBezTo>
                    <a:pt x="128" y="162"/>
                    <a:pt x="127" y="163"/>
                    <a:pt x="127" y="163"/>
                  </a:cubicBezTo>
                  <a:cubicBezTo>
                    <a:pt x="131" y="161"/>
                    <a:pt x="128" y="162"/>
                    <a:pt x="131" y="159"/>
                  </a:cubicBezTo>
                  <a:cubicBezTo>
                    <a:pt x="130" y="159"/>
                    <a:pt x="127" y="162"/>
                    <a:pt x="128" y="160"/>
                  </a:cubicBezTo>
                  <a:close/>
                  <a:moveTo>
                    <a:pt x="95" y="148"/>
                  </a:moveTo>
                  <a:cubicBezTo>
                    <a:pt x="95" y="148"/>
                    <a:pt x="96" y="148"/>
                    <a:pt x="96" y="148"/>
                  </a:cubicBezTo>
                  <a:cubicBezTo>
                    <a:pt x="94" y="149"/>
                    <a:pt x="94" y="150"/>
                    <a:pt x="94" y="150"/>
                  </a:cubicBezTo>
                  <a:cubicBezTo>
                    <a:pt x="98" y="147"/>
                    <a:pt x="99" y="145"/>
                    <a:pt x="101" y="143"/>
                  </a:cubicBezTo>
                  <a:cubicBezTo>
                    <a:pt x="102" y="143"/>
                    <a:pt x="102" y="142"/>
                    <a:pt x="102" y="141"/>
                  </a:cubicBezTo>
                  <a:cubicBezTo>
                    <a:pt x="100" y="143"/>
                    <a:pt x="97" y="147"/>
                    <a:pt x="95" y="148"/>
                  </a:cubicBezTo>
                  <a:close/>
                  <a:moveTo>
                    <a:pt x="110" y="169"/>
                  </a:moveTo>
                  <a:cubicBezTo>
                    <a:pt x="110" y="169"/>
                    <a:pt x="111" y="169"/>
                    <a:pt x="111" y="169"/>
                  </a:cubicBezTo>
                  <a:cubicBezTo>
                    <a:pt x="110" y="170"/>
                    <a:pt x="109" y="171"/>
                    <a:pt x="109" y="171"/>
                  </a:cubicBezTo>
                  <a:cubicBezTo>
                    <a:pt x="112" y="168"/>
                    <a:pt x="113" y="166"/>
                    <a:pt x="114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2" y="167"/>
                    <a:pt x="111" y="169"/>
                    <a:pt x="110" y="169"/>
                  </a:cubicBezTo>
                  <a:close/>
                  <a:moveTo>
                    <a:pt x="91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94" y="153"/>
                    <a:pt x="93" y="153"/>
                    <a:pt x="94" y="152"/>
                  </a:cubicBezTo>
                  <a:cubicBezTo>
                    <a:pt x="94" y="152"/>
                    <a:pt x="94" y="152"/>
                    <a:pt x="95" y="152"/>
                  </a:cubicBezTo>
                  <a:cubicBezTo>
                    <a:pt x="95" y="152"/>
                    <a:pt x="95" y="151"/>
                    <a:pt x="95" y="151"/>
                  </a:cubicBezTo>
                  <a:cubicBezTo>
                    <a:pt x="94" y="151"/>
                    <a:pt x="94" y="151"/>
                    <a:pt x="94" y="152"/>
                  </a:cubicBezTo>
                  <a:cubicBezTo>
                    <a:pt x="93" y="153"/>
                    <a:pt x="93" y="153"/>
                    <a:pt x="91" y="154"/>
                  </a:cubicBezTo>
                  <a:close/>
                  <a:moveTo>
                    <a:pt x="92" y="162"/>
                  </a:moveTo>
                  <a:cubicBezTo>
                    <a:pt x="94" y="162"/>
                    <a:pt x="97" y="157"/>
                    <a:pt x="99" y="155"/>
                  </a:cubicBezTo>
                  <a:cubicBezTo>
                    <a:pt x="96" y="158"/>
                    <a:pt x="95" y="159"/>
                    <a:pt x="92" y="162"/>
                  </a:cubicBezTo>
                  <a:close/>
                  <a:moveTo>
                    <a:pt x="88" y="161"/>
                  </a:move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3"/>
                    <a:pt x="87" y="163"/>
                  </a:cubicBezTo>
                  <a:cubicBezTo>
                    <a:pt x="87" y="163"/>
                    <a:pt x="87" y="162"/>
                    <a:pt x="87" y="162"/>
                  </a:cubicBezTo>
                  <a:cubicBezTo>
                    <a:pt x="87" y="162"/>
                    <a:pt x="87" y="162"/>
                    <a:pt x="88" y="161"/>
                  </a:cubicBezTo>
                  <a:cubicBezTo>
                    <a:pt x="89" y="160"/>
                    <a:pt x="89" y="160"/>
                    <a:pt x="89" y="160"/>
                  </a:cubicBezTo>
                  <a:cubicBezTo>
                    <a:pt x="88" y="162"/>
                    <a:pt x="90" y="159"/>
                    <a:pt x="91" y="158"/>
                  </a:cubicBezTo>
                  <a:cubicBezTo>
                    <a:pt x="91" y="157"/>
                    <a:pt x="93" y="157"/>
                    <a:pt x="94" y="156"/>
                  </a:cubicBezTo>
                  <a:cubicBezTo>
                    <a:pt x="92" y="156"/>
                    <a:pt x="90" y="158"/>
                    <a:pt x="88" y="161"/>
                  </a:cubicBezTo>
                  <a:close/>
                  <a:moveTo>
                    <a:pt x="106" y="176"/>
                  </a:moveTo>
                  <a:cubicBezTo>
                    <a:pt x="106" y="177"/>
                    <a:pt x="105" y="177"/>
                    <a:pt x="105" y="178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79"/>
                    <a:pt x="103" y="179"/>
                    <a:pt x="103" y="180"/>
                  </a:cubicBezTo>
                  <a:cubicBezTo>
                    <a:pt x="104" y="179"/>
                    <a:pt x="104" y="180"/>
                    <a:pt x="104" y="179"/>
                  </a:cubicBezTo>
                  <a:cubicBezTo>
                    <a:pt x="105" y="179"/>
                    <a:pt x="105" y="180"/>
                    <a:pt x="106" y="179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5" y="178"/>
                    <a:pt x="105" y="179"/>
                    <a:pt x="106" y="178"/>
                  </a:cubicBezTo>
                  <a:cubicBezTo>
                    <a:pt x="105" y="179"/>
                    <a:pt x="108" y="175"/>
                    <a:pt x="108" y="175"/>
                  </a:cubicBezTo>
                  <a:cubicBezTo>
                    <a:pt x="108" y="175"/>
                    <a:pt x="108" y="175"/>
                    <a:pt x="109" y="175"/>
                  </a:cubicBezTo>
                  <a:cubicBezTo>
                    <a:pt x="108" y="175"/>
                    <a:pt x="107" y="175"/>
                    <a:pt x="106" y="176"/>
                  </a:cubicBezTo>
                  <a:close/>
                  <a:moveTo>
                    <a:pt x="109" y="180"/>
                  </a:moveTo>
                  <a:cubicBezTo>
                    <a:pt x="108" y="180"/>
                    <a:pt x="108" y="180"/>
                    <a:pt x="108" y="18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6" y="182"/>
                    <a:pt x="106" y="183"/>
                    <a:pt x="105" y="184"/>
                  </a:cubicBezTo>
                  <a:cubicBezTo>
                    <a:pt x="106" y="184"/>
                    <a:pt x="107" y="183"/>
                    <a:pt x="107" y="182"/>
                  </a:cubicBezTo>
                  <a:cubicBezTo>
                    <a:pt x="108" y="182"/>
                    <a:pt x="108" y="182"/>
                    <a:pt x="108" y="182"/>
                  </a:cubicBezTo>
                  <a:cubicBezTo>
                    <a:pt x="108" y="182"/>
                    <a:pt x="108" y="182"/>
                    <a:pt x="110" y="180"/>
                  </a:cubicBezTo>
                  <a:cubicBezTo>
                    <a:pt x="110" y="180"/>
                    <a:pt x="109" y="180"/>
                    <a:pt x="109" y="180"/>
                  </a:cubicBezTo>
                  <a:close/>
                  <a:moveTo>
                    <a:pt x="88" y="171"/>
                  </a:moveTo>
                  <a:cubicBezTo>
                    <a:pt x="89" y="170"/>
                    <a:pt x="88" y="170"/>
                    <a:pt x="88" y="170"/>
                  </a:cubicBezTo>
                  <a:cubicBezTo>
                    <a:pt x="89" y="171"/>
                    <a:pt x="90" y="169"/>
                    <a:pt x="90" y="169"/>
                  </a:cubicBezTo>
                  <a:cubicBezTo>
                    <a:pt x="90" y="169"/>
                    <a:pt x="90" y="168"/>
                    <a:pt x="89" y="169"/>
                  </a:cubicBezTo>
                  <a:cubicBezTo>
                    <a:pt x="89" y="169"/>
                    <a:pt x="88" y="170"/>
                    <a:pt x="88" y="171"/>
                  </a:cubicBezTo>
                  <a:close/>
                  <a:moveTo>
                    <a:pt x="98" y="180"/>
                  </a:moveTo>
                  <a:cubicBezTo>
                    <a:pt x="99" y="179"/>
                    <a:pt x="99" y="180"/>
                    <a:pt x="100" y="180"/>
                  </a:cubicBezTo>
                  <a:cubicBezTo>
                    <a:pt x="99" y="179"/>
                    <a:pt x="98" y="179"/>
                    <a:pt x="98" y="180"/>
                  </a:cubicBezTo>
                  <a:close/>
                  <a:moveTo>
                    <a:pt x="102" y="183"/>
                  </a:moveTo>
                  <a:cubicBezTo>
                    <a:pt x="102" y="182"/>
                    <a:pt x="101" y="182"/>
                    <a:pt x="102" y="182"/>
                  </a:cubicBezTo>
                  <a:cubicBezTo>
                    <a:pt x="102" y="182"/>
                    <a:pt x="102" y="183"/>
                    <a:pt x="102" y="182"/>
                  </a:cubicBezTo>
                  <a:cubicBezTo>
                    <a:pt x="102" y="182"/>
                    <a:pt x="101" y="182"/>
                    <a:pt x="101" y="182"/>
                  </a:cubicBezTo>
                  <a:cubicBezTo>
                    <a:pt x="102" y="182"/>
                    <a:pt x="101" y="183"/>
                    <a:pt x="102" y="183"/>
                  </a:cubicBezTo>
                  <a:close/>
                  <a:moveTo>
                    <a:pt x="102" y="191"/>
                  </a:moveTo>
                  <a:cubicBezTo>
                    <a:pt x="102" y="191"/>
                    <a:pt x="104" y="189"/>
                    <a:pt x="104" y="188"/>
                  </a:cubicBezTo>
                  <a:cubicBezTo>
                    <a:pt x="103" y="187"/>
                    <a:pt x="103" y="186"/>
                    <a:pt x="102" y="187"/>
                  </a:cubicBezTo>
                  <a:cubicBezTo>
                    <a:pt x="104" y="188"/>
                    <a:pt x="101" y="190"/>
                    <a:pt x="102" y="191"/>
                  </a:cubicBezTo>
                  <a:close/>
                  <a:moveTo>
                    <a:pt x="100" y="187"/>
                  </a:moveTo>
                  <a:cubicBezTo>
                    <a:pt x="100" y="187"/>
                    <a:pt x="99" y="187"/>
                    <a:pt x="100" y="187"/>
                  </a:cubicBezTo>
                  <a:cubicBezTo>
                    <a:pt x="100" y="187"/>
                    <a:pt x="101" y="187"/>
                    <a:pt x="101" y="187"/>
                  </a:cubicBezTo>
                  <a:cubicBezTo>
                    <a:pt x="100" y="187"/>
                    <a:pt x="100" y="187"/>
                    <a:pt x="100" y="187"/>
                  </a:cubicBezTo>
                  <a:close/>
                  <a:moveTo>
                    <a:pt x="99" y="192"/>
                  </a:moveTo>
                  <a:cubicBezTo>
                    <a:pt x="97" y="193"/>
                    <a:pt x="94" y="197"/>
                    <a:pt x="94" y="198"/>
                  </a:cubicBezTo>
                  <a:cubicBezTo>
                    <a:pt x="95" y="197"/>
                    <a:pt x="96" y="196"/>
                    <a:pt x="97" y="194"/>
                  </a:cubicBezTo>
                  <a:cubicBezTo>
                    <a:pt x="97" y="195"/>
                    <a:pt x="97" y="195"/>
                    <a:pt x="97" y="194"/>
                  </a:cubicBezTo>
                  <a:cubicBezTo>
                    <a:pt x="98" y="192"/>
                    <a:pt x="101" y="192"/>
                    <a:pt x="102" y="189"/>
                  </a:cubicBezTo>
                  <a:cubicBezTo>
                    <a:pt x="101" y="189"/>
                    <a:pt x="101" y="190"/>
                    <a:pt x="101" y="190"/>
                  </a:cubicBezTo>
                  <a:cubicBezTo>
                    <a:pt x="100" y="189"/>
                    <a:pt x="102" y="189"/>
                    <a:pt x="102" y="188"/>
                  </a:cubicBezTo>
                  <a:cubicBezTo>
                    <a:pt x="100" y="189"/>
                    <a:pt x="100" y="191"/>
                    <a:pt x="98" y="191"/>
                  </a:cubicBezTo>
                  <a:cubicBezTo>
                    <a:pt x="99" y="191"/>
                    <a:pt x="99" y="192"/>
                    <a:pt x="99" y="192"/>
                  </a:cubicBezTo>
                  <a:close/>
                  <a:moveTo>
                    <a:pt x="95" y="191"/>
                  </a:moveTo>
                  <a:cubicBezTo>
                    <a:pt x="96" y="191"/>
                    <a:pt x="95" y="192"/>
                    <a:pt x="96" y="192"/>
                  </a:cubicBezTo>
                  <a:cubicBezTo>
                    <a:pt x="96" y="191"/>
                    <a:pt x="98" y="191"/>
                    <a:pt x="97" y="190"/>
                  </a:cubicBezTo>
                  <a:cubicBezTo>
                    <a:pt x="98" y="190"/>
                    <a:pt x="98" y="189"/>
                    <a:pt x="98" y="189"/>
                  </a:cubicBezTo>
                  <a:cubicBezTo>
                    <a:pt x="98" y="189"/>
                    <a:pt x="97" y="189"/>
                    <a:pt x="98" y="189"/>
                  </a:cubicBezTo>
                  <a:cubicBezTo>
                    <a:pt x="98" y="189"/>
                    <a:pt x="99" y="189"/>
                    <a:pt x="100" y="188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8" y="187"/>
                    <a:pt x="99" y="188"/>
                    <a:pt x="98" y="188"/>
                  </a:cubicBezTo>
                  <a:cubicBezTo>
                    <a:pt x="98" y="187"/>
                    <a:pt x="96" y="189"/>
                    <a:pt x="97" y="190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0"/>
                    <a:pt x="97" y="190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1"/>
                    <a:pt x="96" y="191"/>
                    <a:pt x="95" y="191"/>
                  </a:cubicBezTo>
                  <a:close/>
                  <a:moveTo>
                    <a:pt x="85" y="191"/>
                  </a:moveTo>
                  <a:cubicBezTo>
                    <a:pt x="85" y="194"/>
                    <a:pt x="82" y="195"/>
                    <a:pt x="81" y="197"/>
                  </a:cubicBezTo>
                  <a:cubicBezTo>
                    <a:pt x="82" y="198"/>
                    <a:pt x="82" y="197"/>
                    <a:pt x="82" y="197"/>
                  </a:cubicBezTo>
                  <a:cubicBezTo>
                    <a:pt x="84" y="195"/>
                    <a:pt x="85" y="193"/>
                    <a:pt x="87" y="192"/>
                  </a:cubicBezTo>
                  <a:cubicBezTo>
                    <a:pt x="87" y="192"/>
                    <a:pt x="87" y="193"/>
                    <a:pt x="88" y="193"/>
                  </a:cubicBezTo>
                  <a:cubicBezTo>
                    <a:pt x="88" y="193"/>
                    <a:pt x="89" y="191"/>
                    <a:pt x="90" y="191"/>
                  </a:cubicBezTo>
                  <a:cubicBezTo>
                    <a:pt x="89" y="190"/>
                    <a:pt x="89" y="190"/>
                    <a:pt x="89" y="190"/>
                  </a:cubicBezTo>
                  <a:cubicBezTo>
                    <a:pt x="89" y="191"/>
                    <a:pt x="88" y="193"/>
                    <a:pt x="87" y="192"/>
                  </a:cubicBezTo>
                  <a:cubicBezTo>
                    <a:pt x="87" y="191"/>
                    <a:pt x="88" y="190"/>
                    <a:pt x="89" y="189"/>
                  </a:cubicBezTo>
                  <a:cubicBezTo>
                    <a:pt x="88" y="189"/>
                    <a:pt x="88" y="188"/>
                    <a:pt x="87" y="189"/>
                  </a:cubicBezTo>
                  <a:cubicBezTo>
                    <a:pt x="88" y="189"/>
                    <a:pt x="87" y="190"/>
                    <a:pt x="88" y="190"/>
                  </a:cubicBezTo>
                  <a:cubicBezTo>
                    <a:pt x="87" y="190"/>
                    <a:pt x="88" y="190"/>
                    <a:pt x="87" y="190"/>
                  </a:cubicBezTo>
                  <a:cubicBezTo>
                    <a:pt x="86" y="190"/>
                    <a:pt x="86" y="192"/>
                    <a:pt x="85" y="191"/>
                  </a:cubicBezTo>
                  <a:cubicBezTo>
                    <a:pt x="86" y="191"/>
                    <a:pt x="86" y="191"/>
                    <a:pt x="86" y="191"/>
                  </a:cubicBezTo>
                  <a:cubicBezTo>
                    <a:pt x="85" y="191"/>
                    <a:pt x="86" y="191"/>
                    <a:pt x="85" y="191"/>
                  </a:cubicBezTo>
                  <a:close/>
                  <a:moveTo>
                    <a:pt x="94" y="201"/>
                  </a:moveTo>
                  <a:cubicBezTo>
                    <a:pt x="95" y="200"/>
                    <a:pt x="94" y="199"/>
                    <a:pt x="95" y="200"/>
                  </a:cubicBezTo>
                  <a:cubicBezTo>
                    <a:pt x="95" y="199"/>
                    <a:pt x="95" y="199"/>
                    <a:pt x="96" y="199"/>
                  </a:cubicBezTo>
                  <a:cubicBezTo>
                    <a:pt x="94" y="198"/>
                    <a:pt x="94" y="200"/>
                    <a:pt x="94" y="201"/>
                  </a:cubicBezTo>
                  <a:close/>
                  <a:moveTo>
                    <a:pt x="93" y="198"/>
                  </a:moveTo>
                  <a:cubicBezTo>
                    <a:pt x="93" y="199"/>
                    <a:pt x="93" y="199"/>
                    <a:pt x="92" y="199"/>
                  </a:cubicBezTo>
                  <a:cubicBezTo>
                    <a:pt x="93" y="200"/>
                    <a:pt x="91" y="200"/>
                    <a:pt x="92" y="200"/>
                  </a:cubicBezTo>
                  <a:cubicBezTo>
                    <a:pt x="92" y="199"/>
                    <a:pt x="94" y="199"/>
                    <a:pt x="93" y="198"/>
                  </a:cubicBezTo>
                  <a:close/>
                  <a:moveTo>
                    <a:pt x="91" y="201"/>
                  </a:moveTo>
                  <a:cubicBezTo>
                    <a:pt x="91" y="202"/>
                    <a:pt x="91" y="201"/>
                    <a:pt x="90" y="201"/>
                  </a:cubicBezTo>
                  <a:cubicBezTo>
                    <a:pt x="90" y="202"/>
                    <a:pt x="91" y="202"/>
                    <a:pt x="91" y="202"/>
                  </a:cubicBezTo>
                  <a:cubicBezTo>
                    <a:pt x="91" y="202"/>
                    <a:pt x="91" y="202"/>
                    <a:pt x="91" y="203"/>
                  </a:cubicBezTo>
                  <a:cubicBezTo>
                    <a:pt x="91" y="202"/>
                    <a:pt x="92" y="202"/>
                    <a:pt x="91" y="202"/>
                  </a:cubicBezTo>
                  <a:cubicBezTo>
                    <a:pt x="92" y="201"/>
                    <a:pt x="92" y="202"/>
                    <a:pt x="92" y="201"/>
                  </a:cubicBezTo>
                  <a:cubicBezTo>
                    <a:pt x="92" y="201"/>
                    <a:pt x="92" y="201"/>
                    <a:pt x="92" y="201"/>
                  </a:cubicBezTo>
                  <a:cubicBezTo>
                    <a:pt x="92" y="200"/>
                    <a:pt x="92" y="201"/>
                    <a:pt x="93" y="201"/>
                  </a:cubicBezTo>
                  <a:cubicBezTo>
                    <a:pt x="93" y="200"/>
                    <a:pt x="93" y="200"/>
                    <a:pt x="93" y="200"/>
                  </a:cubicBezTo>
                  <a:cubicBezTo>
                    <a:pt x="92" y="199"/>
                    <a:pt x="92" y="201"/>
                    <a:pt x="91" y="201"/>
                  </a:cubicBezTo>
                  <a:close/>
                  <a:moveTo>
                    <a:pt x="87" y="202"/>
                  </a:moveTo>
                  <a:cubicBezTo>
                    <a:pt x="87" y="203"/>
                    <a:pt x="86" y="204"/>
                    <a:pt x="86" y="205"/>
                  </a:cubicBezTo>
                  <a:cubicBezTo>
                    <a:pt x="88" y="203"/>
                    <a:pt x="89" y="204"/>
                    <a:pt x="90" y="205"/>
                  </a:cubicBezTo>
                  <a:cubicBezTo>
                    <a:pt x="89" y="204"/>
                    <a:pt x="90" y="204"/>
                    <a:pt x="90" y="204"/>
                  </a:cubicBezTo>
                  <a:cubicBezTo>
                    <a:pt x="90" y="204"/>
                    <a:pt x="89" y="204"/>
                    <a:pt x="89" y="203"/>
                  </a:cubicBezTo>
                  <a:cubicBezTo>
                    <a:pt x="89" y="204"/>
                    <a:pt x="89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2"/>
                    <a:pt x="89" y="202"/>
                  </a:cubicBezTo>
                  <a:cubicBezTo>
                    <a:pt x="87" y="202"/>
                    <a:pt x="88" y="201"/>
                    <a:pt x="87" y="202"/>
                  </a:cubicBezTo>
                  <a:close/>
                  <a:moveTo>
                    <a:pt x="64" y="186"/>
                  </a:move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4" y="186"/>
                    <a:pt x="64" y="186"/>
                  </a:cubicBezTo>
                  <a:close/>
                  <a:moveTo>
                    <a:pt x="86" y="208"/>
                  </a:moveTo>
                  <a:cubicBezTo>
                    <a:pt x="86" y="208"/>
                    <a:pt x="86" y="207"/>
                    <a:pt x="86" y="207"/>
                  </a:cubicBezTo>
                  <a:cubicBezTo>
                    <a:pt x="85" y="207"/>
                    <a:pt x="87" y="207"/>
                    <a:pt x="87" y="206"/>
                  </a:cubicBezTo>
                  <a:cubicBezTo>
                    <a:pt x="86" y="206"/>
                    <a:pt x="85" y="208"/>
                    <a:pt x="86" y="208"/>
                  </a:cubicBezTo>
                  <a:close/>
                  <a:moveTo>
                    <a:pt x="84" y="206"/>
                  </a:moveTo>
                  <a:cubicBezTo>
                    <a:pt x="84" y="206"/>
                    <a:pt x="84" y="207"/>
                    <a:pt x="85" y="206"/>
                  </a:cubicBezTo>
                  <a:cubicBezTo>
                    <a:pt x="84" y="206"/>
                    <a:pt x="84" y="205"/>
                    <a:pt x="84" y="206"/>
                  </a:cubicBezTo>
                  <a:cubicBezTo>
                    <a:pt x="84" y="206"/>
                    <a:pt x="83" y="205"/>
                    <a:pt x="84" y="20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80" y="215"/>
                  </a:cubicBezTo>
                  <a:cubicBezTo>
                    <a:pt x="80" y="214"/>
                    <a:pt x="82" y="213"/>
                    <a:pt x="81" y="212"/>
                  </a:cubicBezTo>
                  <a:cubicBezTo>
                    <a:pt x="81" y="212"/>
                    <a:pt x="81" y="212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0" y="212"/>
                    <a:pt x="80" y="213"/>
                    <a:pt x="80" y="212"/>
                  </a:cubicBezTo>
                  <a:cubicBezTo>
                    <a:pt x="79" y="212"/>
                    <a:pt x="79" y="212"/>
                    <a:pt x="79" y="213"/>
                  </a:cubicBezTo>
                  <a:cubicBezTo>
                    <a:pt x="79" y="214"/>
                    <a:pt x="77" y="216"/>
                    <a:pt x="76" y="217"/>
                  </a:cubicBezTo>
                  <a:cubicBezTo>
                    <a:pt x="77" y="217"/>
                    <a:pt x="77" y="216"/>
                    <a:pt x="77" y="217"/>
                  </a:cubicBezTo>
                  <a:cubicBezTo>
                    <a:pt x="77" y="217"/>
                    <a:pt x="77" y="217"/>
                    <a:pt x="77" y="217"/>
                  </a:cubicBezTo>
                  <a:cubicBezTo>
                    <a:pt x="77" y="217"/>
                    <a:pt x="78" y="216"/>
                    <a:pt x="79" y="216"/>
                  </a:cubicBezTo>
                  <a:cubicBezTo>
                    <a:pt x="78" y="216"/>
                    <a:pt x="78" y="215"/>
                    <a:pt x="78" y="215"/>
                  </a:cubicBezTo>
                  <a:cubicBezTo>
                    <a:pt x="79" y="215"/>
                    <a:pt x="78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74" y="207"/>
                  </a:moveTo>
                  <a:cubicBezTo>
                    <a:pt x="73" y="207"/>
                    <a:pt x="73" y="208"/>
                    <a:pt x="72" y="207"/>
                  </a:cubicBezTo>
                  <a:cubicBezTo>
                    <a:pt x="71" y="209"/>
                    <a:pt x="70" y="210"/>
                    <a:pt x="69" y="210"/>
                  </a:cubicBezTo>
                  <a:cubicBezTo>
                    <a:pt x="68" y="211"/>
                    <a:pt x="69" y="210"/>
                    <a:pt x="69" y="211"/>
                  </a:cubicBezTo>
                  <a:cubicBezTo>
                    <a:pt x="68" y="211"/>
                    <a:pt x="69" y="212"/>
                    <a:pt x="68" y="212"/>
                  </a:cubicBezTo>
                  <a:cubicBezTo>
                    <a:pt x="69" y="212"/>
                    <a:pt x="69" y="211"/>
                    <a:pt x="68" y="211"/>
                  </a:cubicBezTo>
                  <a:cubicBezTo>
                    <a:pt x="68" y="212"/>
                    <a:pt x="67" y="212"/>
                    <a:pt x="68" y="213"/>
                  </a:cubicBezTo>
                  <a:cubicBezTo>
                    <a:pt x="68" y="213"/>
                    <a:pt x="68" y="213"/>
                    <a:pt x="68" y="213"/>
                  </a:cubicBezTo>
                  <a:cubicBezTo>
                    <a:pt x="69" y="212"/>
                    <a:pt x="69" y="213"/>
                    <a:pt x="69" y="214"/>
                  </a:cubicBezTo>
                  <a:cubicBezTo>
                    <a:pt x="70" y="213"/>
                    <a:pt x="70" y="211"/>
                    <a:pt x="71" y="211"/>
                  </a:cubicBezTo>
                  <a:cubicBezTo>
                    <a:pt x="70" y="211"/>
                    <a:pt x="70" y="212"/>
                    <a:pt x="70" y="212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1" y="213"/>
                    <a:pt x="70" y="213"/>
                    <a:pt x="71" y="214"/>
                  </a:cubicBezTo>
                  <a:cubicBezTo>
                    <a:pt x="69" y="213"/>
                    <a:pt x="70" y="215"/>
                    <a:pt x="69" y="216"/>
                  </a:cubicBezTo>
                  <a:cubicBezTo>
                    <a:pt x="68" y="217"/>
                    <a:pt x="66" y="218"/>
                    <a:pt x="67" y="219"/>
                  </a:cubicBezTo>
                  <a:cubicBezTo>
                    <a:pt x="65" y="219"/>
                    <a:pt x="64" y="222"/>
                    <a:pt x="62" y="223"/>
                  </a:cubicBezTo>
                  <a:cubicBezTo>
                    <a:pt x="63" y="223"/>
                    <a:pt x="62" y="223"/>
                    <a:pt x="63" y="223"/>
                  </a:cubicBezTo>
                  <a:cubicBezTo>
                    <a:pt x="63" y="223"/>
                    <a:pt x="62" y="225"/>
                    <a:pt x="63" y="225"/>
                  </a:cubicBezTo>
                  <a:cubicBezTo>
                    <a:pt x="63" y="224"/>
                    <a:pt x="63" y="223"/>
                    <a:pt x="64" y="223"/>
                  </a:cubicBezTo>
                  <a:cubicBezTo>
                    <a:pt x="64" y="221"/>
                    <a:pt x="67" y="221"/>
                    <a:pt x="67" y="219"/>
                  </a:cubicBezTo>
                  <a:cubicBezTo>
                    <a:pt x="68" y="218"/>
                    <a:pt x="68" y="218"/>
                    <a:pt x="69" y="217"/>
                  </a:cubicBezTo>
                  <a:cubicBezTo>
                    <a:pt x="69" y="217"/>
                    <a:pt x="68" y="217"/>
                    <a:pt x="69" y="216"/>
                  </a:cubicBezTo>
                  <a:cubicBezTo>
                    <a:pt x="70" y="217"/>
                    <a:pt x="69" y="216"/>
                    <a:pt x="69" y="216"/>
                  </a:cubicBezTo>
                  <a:cubicBezTo>
                    <a:pt x="70" y="216"/>
                    <a:pt x="73" y="213"/>
                    <a:pt x="72" y="212"/>
                  </a:cubicBezTo>
                  <a:cubicBezTo>
                    <a:pt x="73" y="212"/>
                    <a:pt x="73" y="212"/>
                    <a:pt x="73" y="212"/>
                  </a:cubicBezTo>
                  <a:cubicBezTo>
                    <a:pt x="73" y="211"/>
                    <a:pt x="73" y="210"/>
                    <a:pt x="72" y="210"/>
                  </a:cubicBezTo>
                  <a:cubicBezTo>
                    <a:pt x="73" y="210"/>
                    <a:pt x="73" y="210"/>
                    <a:pt x="73" y="211"/>
                  </a:cubicBezTo>
                  <a:cubicBezTo>
                    <a:pt x="72" y="210"/>
                    <a:pt x="72" y="211"/>
                    <a:pt x="72" y="211"/>
                  </a:cubicBezTo>
                  <a:cubicBezTo>
                    <a:pt x="72" y="210"/>
                    <a:pt x="72" y="209"/>
                    <a:pt x="72" y="209"/>
                  </a:cubicBezTo>
                  <a:cubicBezTo>
                    <a:pt x="72" y="210"/>
                    <a:pt x="71" y="210"/>
                    <a:pt x="71" y="210"/>
                  </a:cubicBezTo>
                  <a:cubicBezTo>
                    <a:pt x="72" y="210"/>
                    <a:pt x="71" y="209"/>
                    <a:pt x="72" y="209"/>
                  </a:cubicBezTo>
                  <a:cubicBezTo>
                    <a:pt x="73" y="209"/>
                    <a:pt x="72" y="207"/>
                    <a:pt x="74" y="208"/>
                  </a:cubicBezTo>
                  <a:cubicBezTo>
                    <a:pt x="74" y="208"/>
                    <a:pt x="74" y="207"/>
                    <a:pt x="74" y="207"/>
                  </a:cubicBezTo>
                  <a:close/>
                  <a:moveTo>
                    <a:pt x="64" y="211"/>
                  </a:moveTo>
                  <a:cubicBezTo>
                    <a:pt x="66" y="211"/>
                    <a:pt x="67" y="206"/>
                    <a:pt x="68" y="207"/>
                  </a:cubicBezTo>
                  <a:cubicBezTo>
                    <a:pt x="68" y="206"/>
                    <a:pt x="70" y="205"/>
                    <a:pt x="69" y="204"/>
                  </a:cubicBezTo>
                  <a:cubicBezTo>
                    <a:pt x="68" y="206"/>
                    <a:pt x="66" y="208"/>
                    <a:pt x="64" y="211"/>
                  </a:cubicBezTo>
                  <a:close/>
                  <a:moveTo>
                    <a:pt x="73" y="215"/>
                  </a:moveTo>
                  <a:cubicBezTo>
                    <a:pt x="73" y="215"/>
                    <a:pt x="74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1" y="215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2" y="217"/>
                    <a:pt x="73" y="215"/>
                    <a:pt x="74" y="216"/>
                  </a:cubicBezTo>
                  <a:cubicBezTo>
                    <a:pt x="74" y="216"/>
                    <a:pt x="74" y="215"/>
                    <a:pt x="75" y="215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5" y="213"/>
                    <a:pt x="75" y="212"/>
                    <a:pt x="76" y="212"/>
                  </a:cubicBezTo>
                  <a:cubicBezTo>
                    <a:pt x="75" y="212"/>
                    <a:pt x="76" y="211"/>
                    <a:pt x="76" y="211"/>
                  </a:cubicBezTo>
                  <a:cubicBezTo>
                    <a:pt x="75" y="211"/>
                    <a:pt x="74" y="213"/>
                    <a:pt x="73" y="214"/>
                  </a:cubicBezTo>
                  <a:cubicBezTo>
                    <a:pt x="74" y="214"/>
                    <a:pt x="74" y="215"/>
                    <a:pt x="73" y="21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5" y="211"/>
                    <a:pt x="75" y="211"/>
                    <a:pt x="75" y="211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4" y="210"/>
                    <a:pt x="74" y="210"/>
                  </a:cubicBezTo>
                  <a:close/>
                  <a:moveTo>
                    <a:pt x="48" y="194"/>
                  </a:moveTo>
                  <a:cubicBezTo>
                    <a:pt x="47" y="194"/>
                    <a:pt x="49" y="193"/>
                    <a:pt x="48" y="193"/>
                  </a:cubicBezTo>
                  <a:cubicBezTo>
                    <a:pt x="47" y="193"/>
                    <a:pt x="47" y="195"/>
                    <a:pt x="48" y="194"/>
                  </a:cubicBezTo>
                  <a:close/>
                  <a:moveTo>
                    <a:pt x="75" y="220"/>
                  </a:moveTo>
                  <a:cubicBezTo>
                    <a:pt x="76" y="219"/>
                    <a:pt x="77" y="219"/>
                    <a:pt x="77" y="217"/>
                  </a:cubicBezTo>
                  <a:cubicBezTo>
                    <a:pt x="76" y="218"/>
                    <a:pt x="75" y="219"/>
                    <a:pt x="75" y="220"/>
                  </a:cubicBezTo>
                  <a:close/>
                  <a:moveTo>
                    <a:pt x="39" y="198"/>
                  </a:moveTo>
                  <a:cubicBezTo>
                    <a:pt x="39" y="199"/>
                    <a:pt x="39" y="198"/>
                    <a:pt x="39" y="199"/>
                  </a:cubicBezTo>
                  <a:cubicBezTo>
                    <a:pt x="40" y="199"/>
                    <a:pt x="40" y="198"/>
                    <a:pt x="40" y="198"/>
                  </a:cubicBezTo>
                  <a:cubicBezTo>
                    <a:pt x="40" y="198"/>
                    <a:pt x="39" y="198"/>
                    <a:pt x="39" y="198"/>
                  </a:cubicBezTo>
                  <a:close/>
                  <a:moveTo>
                    <a:pt x="67" y="230"/>
                  </a:moveTo>
                  <a:cubicBezTo>
                    <a:pt x="68" y="230"/>
                    <a:pt x="68" y="229"/>
                    <a:pt x="67" y="229"/>
                  </a:cubicBezTo>
                  <a:cubicBezTo>
                    <a:pt x="67" y="229"/>
                    <a:pt x="66" y="229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8" y="230"/>
                    <a:pt x="71" y="228"/>
                    <a:pt x="70" y="227"/>
                  </a:cubicBezTo>
                  <a:cubicBezTo>
                    <a:pt x="70" y="228"/>
                    <a:pt x="69" y="228"/>
                    <a:pt x="68" y="228"/>
                  </a:cubicBezTo>
                  <a:cubicBezTo>
                    <a:pt x="68" y="228"/>
                    <a:pt x="67" y="228"/>
                    <a:pt x="68" y="227"/>
                  </a:cubicBezTo>
                  <a:cubicBezTo>
                    <a:pt x="67" y="228"/>
                    <a:pt x="67" y="229"/>
                    <a:pt x="68" y="229"/>
                  </a:cubicBezTo>
                  <a:cubicBezTo>
                    <a:pt x="68" y="229"/>
                    <a:pt x="68" y="229"/>
                    <a:pt x="68" y="230"/>
                  </a:cubicBezTo>
                  <a:cubicBezTo>
                    <a:pt x="68" y="229"/>
                    <a:pt x="67" y="230"/>
                    <a:pt x="67" y="230"/>
                  </a:cubicBezTo>
                  <a:close/>
                  <a:moveTo>
                    <a:pt x="57" y="232"/>
                  </a:moveTo>
                  <a:cubicBezTo>
                    <a:pt x="56" y="231"/>
                    <a:pt x="57" y="233"/>
                    <a:pt x="56" y="233"/>
                  </a:cubicBezTo>
                  <a:cubicBezTo>
                    <a:pt x="56" y="233"/>
                    <a:pt x="57" y="233"/>
                    <a:pt x="57" y="232"/>
                  </a:cubicBezTo>
                  <a:cubicBezTo>
                    <a:pt x="57" y="231"/>
                    <a:pt x="60" y="229"/>
                    <a:pt x="61" y="228"/>
                  </a:cubicBezTo>
                  <a:cubicBezTo>
                    <a:pt x="60" y="228"/>
                    <a:pt x="60" y="227"/>
                    <a:pt x="60" y="227"/>
                  </a:cubicBezTo>
                  <a:cubicBezTo>
                    <a:pt x="61" y="227"/>
                    <a:pt x="62" y="226"/>
                    <a:pt x="62" y="226"/>
                  </a:cubicBezTo>
                  <a:cubicBezTo>
                    <a:pt x="61" y="226"/>
                    <a:pt x="61" y="226"/>
                    <a:pt x="60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59" y="228"/>
                    <a:pt x="58" y="230"/>
                    <a:pt x="57" y="232"/>
                  </a:cubicBezTo>
                  <a:close/>
                  <a:moveTo>
                    <a:pt x="66" y="232"/>
                  </a:moveTo>
                  <a:cubicBezTo>
                    <a:pt x="67" y="232"/>
                    <a:pt x="65" y="232"/>
                    <a:pt x="65" y="231"/>
                  </a:cubicBezTo>
                  <a:cubicBezTo>
                    <a:pt x="66" y="232"/>
                    <a:pt x="64" y="232"/>
                    <a:pt x="64" y="233"/>
                  </a:cubicBezTo>
                  <a:cubicBezTo>
                    <a:pt x="65" y="233"/>
                    <a:pt x="65" y="233"/>
                    <a:pt x="66" y="233"/>
                  </a:cubicBezTo>
                  <a:cubicBezTo>
                    <a:pt x="65" y="232"/>
                    <a:pt x="65" y="233"/>
                    <a:pt x="65" y="233"/>
                  </a:cubicBezTo>
                  <a:cubicBezTo>
                    <a:pt x="65" y="232"/>
                    <a:pt x="65" y="232"/>
                    <a:pt x="66" y="232"/>
                  </a:cubicBezTo>
                  <a:cubicBezTo>
                    <a:pt x="66" y="232"/>
                    <a:pt x="66" y="232"/>
                    <a:pt x="66" y="233"/>
                  </a:cubicBezTo>
                  <a:cubicBezTo>
                    <a:pt x="67" y="232"/>
                    <a:pt x="68" y="232"/>
                    <a:pt x="67" y="231"/>
                  </a:cubicBezTo>
                  <a:cubicBezTo>
                    <a:pt x="67" y="231"/>
                    <a:pt x="67" y="232"/>
                    <a:pt x="66" y="232"/>
                  </a:cubicBezTo>
                  <a:close/>
                  <a:moveTo>
                    <a:pt x="50" y="233"/>
                  </a:moveTo>
                  <a:cubicBezTo>
                    <a:pt x="50" y="232"/>
                    <a:pt x="50" y="232"/>
                    <a:pt x="50" y="232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8" y="233"/>
                    <a:pt x="48" y="234"/>
                    <a:pt x="47" y="235"/>
                  </a:cubicBezTo>
                  <a:cubicBezTo>
                    <a:pt x="48" y="233"/>
                    <a:pt x="49" y="231"/>
                    <a:pt x="50" y="229"/>
                  </a:cubicBezTo>
                  <a:cubicBezTo>
                    <a:pt x="52" y="228"/>
                    <a:pt x="53" y="226"/>
                    <a:pt x="55" y="224"/>
                  </a:cubicBezTo>
                  <a:cubicBezTo>
                    <a:pt x="55" y="225"/>
                    <a:pt x="54" y="226"/>
                    <a:pt x="53" y="227"/>
                  </a:cubicBezTo>
                  <a:cubicBezTo>
                    <a:pt x="52" y="228"/>
                    <a:pt x="53" y="228"/>
                    <a:pt x="52" y="229"/>
                  </a:cubicBezTo>
                  <a:cubicBezTo>
                    <a:pt x="52" y="229"/>
                    <a:pt x="52" y="230"/>
                    <a:pt x="52" y="229"/>
                  </a:cubicBezTo>
                  <a:cubicBezTo>
                    <a:pt x="52" y="231"/>
                    <a:pt x="50" y="232"/>
                    <a:pt x="50" y="233"/>
                  </a:cubicBezTo>
                  <a:close/>
                  <a:moveTo>
                    <a:pt x="51" y="231"/>
                  </a:moveTo>
                  <a:cubicBezTo>
                    <a:pt x="51" y="231"/>
                    <a:pt x="50" y="231"/>
                    <a:pt x="50" y="231"/>
                  </a:cubicBezTo>
                  <a:cubicBezTo>
                    <a:pt x="50" y="232"/>
                    <a:pt x="50" y="232"/>
                    <a:pt x="51" y="231"/>
                  </a:cubicBezTo>
                  <a:close/>
                  <a:moveTo>
                    <a:pt x="47" y="227"/>
                  </a:moveTo>
                  <a:cubicBezTo>
                    <a:pt x="47" y="226"/>
                    <a:pt x="48" y="225"/>
                    <a:pt x="48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8" y="226"/>
                    <a:pt x="46" y="226"/>
                    <a:pt x="47" y="227"/>
                  </a:cubicBezTo>
                  <a:close/>
                  <a:moveTo>
                    <a:pt x="64" y="239"/>
                  </a:moveTo>
                  <a:cubicBezTo>
                    <a:pt x="64" y="238"/>
                    <a:pt x="65" y="238"/>
                    <a:pt x="64" y="238"/>
                  </a:cubicBezTo>
                  <a:cubicBezTo>
                    <a:pt x="64" y="238"/>
                    <a:pt x="64" y="238"/>
                    <a:pt x="64" y="238"/>
                  </a:cubicBezTo>
                  <a:cubicBezTo>
                    <a:pt x="65" y="238"/>
                    <a:pt x="63" y="239"/>
                    <a:pt x="64" y="239"/>
                  </a:cubicBezTo>
                  <a:close/>
                  <a:moveTo>
                    <a:pt x="54" y="231"/>
                  </a:moveTo>
                  <a:cubicBezTo>
                    <a:pt x="53" y="232"/>
                    <a:pt x="53" y="232"/>
                    <a:pt x="53" y="232"/>
                  </a:cubicBezTo>
                  <a:cubicBezTo>
                    <a:pt x="53" y="231"/>
                    <a:pt x="53" y="231"/>
                    <a:pt x="53" y="231"/>
                  </a:cubicBezTo>
                  <a:cubicBezTo>
                    <a:pt x="53" y="231"/>
                    <a:pt x="52" y="231"/>
                    <a:pt x="52" y="231"/>
                  </a:cubicBezTo>
                  <a:cubicBezTo>
                    <a:pt x="52" y="232"/>
                    <a:pt x="53" y="232"/>
                    <a:pt x="52" y="232"/>
                  </a:cubicBezTo>
                  <a:cubicBezTo>
                    <a:pt x="51" y="232"/>
                    <a:pt x="51" y="234"/>
                    <a:pt x="50" y="235"/>
                  </a:cubicBezTo>
                  <a:cubicBezTo>
                    <a:pt x="50" y="235"/>
                    <a:pt x="51" y="236"/>
                    <a:pt x="51" y="235"/>
                  </a:cubicBezTo>
                  <a:cubicBezTo>
                    <a:pt x="52" y="235"/>
                    <a:pt x="50" y="235"/>
                    <a:pt x="51" y="235"/>
                  </a:cubicBezTo>
                  <a:cubicBezTo>
                    <a:pt x="51" y="235"/>
                    <a:pt x="52" y="235"/>
                    <a:pt x="52" y="234"/>
                  </a:cubicBezTo>
                  <a:cubicBezTo>
                    <a:pt x="51" y="234"/>
                    <a:pt x="51" y="234"/>
                    <a:pt x="51" y="233"/>
                  </a:cubicBezTo>
                  <a:cubicBezTo>
                    <a:pt x="52" y="233"/>
                    <a:pt x="52" y="232"/>
                    <a:pt x="53" y="232"/>
                  </a:cubicBezTo>
                  <a:cubicBezTo>
                    <a:pt x="53" y="232"/>
                    <a:pt x="53" y="233"/>
                    <a:pt x="53" y="233"/>
                  </a:cubicBezTo>
                  <a:cubicBezTo>
                    <a:pt x="54" y="232"/>
                    <a:pt x="54" y="231"/>
                    <a:pt x="53" y="231"/>
                  </a:cubicBezTo>
                  <a:cubicBezTo>
                    <a:pt x="53" y="231"/>
                    <a:pt x="54" y="231"/>
                    <a:pt x="54" y="231"/>
                  </a:cubicBezTo>
                  <a:close/>
                  <a:moveTo>
                    <a:pt x="53" y="236"/>
                  </a:moveTo>
                  <a:cubicBezTo>
                    <a:pt x="54" y="237"/>
                    <a:pt x="51" y="238"/>
                    <a:pt x="52" y="239"/>
                  </a:cubicBezTo>
                  <a:cubicBezTo>
                    <a:pt x="53" y="237"/>
                    <a:pt x="55" y="235"/>
                    <a:pt x="56" y="233"/>
                  </a:cubicBezTo>
                  <a:cubicBezTo>
                    <a:pt x="55" y="234"/>
                    <a:pt x="55" y="235"/>
                    <a:pt x="54" y="235"/>
                  </a:cubicBezTo>
                  <a:cubicBezTo>
                    <a:pt x="54" y="236"/>
                    <a:pt x="54" y="236"/>
                    <a:pt x="54" y="235"/>
                  </a:cubicBezTo>
                  <a:cubicBezTo>
                    <a:pt x="54" y="236"/>
                    <a:pt x="53" y="237"/>
                    <a:pt x="53" y="236"/>
                  </a:cubicBezTo>
                  <a:close/>
                  <a:moveTo>
                    <a:pt x="59" y="240"/>
                  </a:moveTo>
                  <a:cubicBezTo>
                    <a:pt x="59" y="240"/>
                    <a:pt x="60" y="240"/>
                    <a:pt x="60" y="240"/>
                  </a:cubicBezTo>
                  <a:cubicBezTo>
                    <a:pt x="60" y="239"/>
                    <a:pt x="60" y="240"/>
                    <a:pt x="59" y="239"/>
                  </a:cubicBezTo>
                  <a:cubicBezTo>
                    <a:pt x="60" y="239"/>
                    <a:pt x="59" y="239"/>
                    <a:pt x="59" y="239"/>
                  </a:cubicBezTo>
                  <a:cubicBezTo>
                    <a:pt x="60" y="240"/>
                    <a:pt x="59" y="240"/>
                    <a:pt x="59" y="240"/>
                  </a:cubicBezTo>
                  <a:close/>
                  <a:moveTo>
                    <a:pt x="46" y="234"/>
                  </a:moveTo>
                  <a:cubicBezTo>
                    <a:pt x="47" y="234"/>
                    <a:pt x="47" y="233"/>
                    <a:pt x="47" y="233"/>
                  </a:cubicBezTo>
                  <a:cubicBezTo>
                    <a:pt x="46" y="234"/>
                    <a:pt x="46" y="232"/>
                    <a:pt x="46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4"/>
                    <a:pt x="46" y="234"/>
                  </a:cubicBezTo>
                  <a:close/>
                  <a:moveTo>
                    <a:pt x="48" y="236"/>
                  </a:moveTo>
                  <a:cubicBezTo>
                    <a:pt x="48" y="237"/>
                    <a:pt x="49" y="237"/>
                    <a:pt x="49" y="238"/>
                  </a:cubicBezTo>
                  <a:cubicBezTo>
                    <a:pt x="49" y="237"/>
                    <a:pt x="51" y="237"/>
                    <a:pt x="51" y="236"/>
                  </a:cubicBezTo>
                  <a:cubicBezTo>
                    <a:pt x="50" y="236"/>
                    <a:pt x="50" y="236"/>
                    <a:pt x="49" y="237"/>
                  </a:cubicBezTo>
                  <a:cubicBezTo>
                    <a:pt x="49" y="236"/>
                    <a:pt x="50" y="236"/>
                    <a:pt x="49" y="235"/>
                  </a:cubicBezTo>
                  <a:cubicBezTo>
                    <a:pt x="49" y="236"/>
                    <a:pt x="49" y="236"/>
                    <a:pt x="48" y="236"/>
                  </a:cubicBezTo>
                  <a:close/>
                  <a:moveTo>
                    <a:pt x="24" y="224"/>
                  </a:moveTo>
                  <a:cubicBezTo>
                    <a:pt x="24" y="223"/>
                    <a:pt x="24" y="224"/>
                    <a:pt x="25" y="223"/>
                  </a:cubicBezTo>
                  <a:cubicBezTo>
                    <a:pt x="24" y="223"/>
                    <a:pt x="24" y="223"/>
                    <a:pt x="23" y="223"/>
                  </a:cubicBezTo>
                  <a:cubicBezTo>
                    <a:pt x="24" y="224"/>
                    <a:pt x="24" y="223"/>
                    <a:pt x="24" y="224"/>
                  </a:cubicBezTo>
                  <a:cubicBezTo>
                    <a:pt x="24" y="224"/>
                    <a:pt x="24" y="224"/>
                    <a:pt x="24" y="224"/>
                  </a:cubicBezTo>
                  <a:close/>
                  <a:moveTo>
                    <a:pt x="17" y="230"/>
                  </a:moveTo>
                  <a:cubicBezTo>
                    <a:pt x="18" y="228"/>
                    <a:pt x="19" y="228"/>
                    <a:pt x="19" y="227"/>
                  </a:cubicBezTo>
                  <a:cubicBezTo>
                    <a:pt x="19" y="227"/>
                    <a:pt x="16" y="229"/>
                    <a:pt x="17" y="230"/>
                  </a:cubicBezTo>
                  <a:close/>
                  <a:moveTo>
                    <a:pt x="45" y="246"/>
                  </a:moveTo>
                  <a:cubicBezTo>
                    <a:pt x="45" y="246"/>
                    <a:pt x="46" y="247"/>
                    <a:pt x="46" y="247"/>
                  </a:cubicBezTo>
                  <a:cubicBezTo>
                    <a:pt x="45" y="247"/>
                    <a:pt x="45" y="248"/>
                    <a:pt x="45" y="248"/>
                  </a:cubicBezTo>
                  <a:cubicBezTo>
                    <a:pt x="46" y="248"/>
                    <a:pt x="46" y="247"/>
                    <a:pt x="47" y="247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5"/>
                    <a:pt x="45" y="246"/>
                  </a:cubicBezTo>
                  <a:close/>
                  <a:moveTo>
                    <a:pt x="19" y="231"/>
                  </a:moveTo>
                  <a:cubicBezTo>
                    <a:pt x="19" y="231"/>
                    <a:pt x="18" y="231"/>
                    <a:pt x="18" y="231"/>
                  </a:cubicBezTo>
                  <a:cubicBezTo>
                    <a:pt x="19" y="232"/>
                    <a:pt x="19" y="230"/>
                    <a:pt x="18" y="230"/>
                  </a:cubicBezTo>
                  <a:cubicBezTo>
                    <a:pt x="18" y="231"/>
                    <a:pt x="19" y="230"/>
                    <a:pt x="19" y="231"/>
                  </a:cubicBezTo>
                  <a:close/>
                  <a:moveTo>
                    <a:pt x="18" y="232"/>
                  </a:moveTo>
                  <a:cubicBezTo>
                    <a:pt x="18" y="234"/>
                    <a:pt x="17" y="234"/>
                    <a:pt x="17" y="235"/>
                  </a:cubicBezTo>
                  <a:cubicBezTo>
                    <a:pt x="17" y="235"/>
                    <a:pt x="17" y="234"/>
                    <a:pt x="18" y="234"/>
                  </a:cubicBezTo>
                  <a:cubicBezTo>
                    <a:pt x="18" y="233"/>
                    <a:pt x="19" y="232"/>
                    <a:pt x="18" y="232"/>
                  </a:cubicBezTo>
                  <a:cubicBezTo>
                    <a:pt x="17" y="232"/>
                    <a:pt x="18" y="233"/>
                    <a:pt x="18" y="232"/>
                  </a:cubicBezTo>
                  <a:close/>
                  <a:moveTo>
                    <a:pt x="4" y="256"/>
                  </a:moveTo>
                  <a:cubicBezTo>
                    <a:pt x="5" y="255"/>
                    <a:pt x="5" y="254"/>
                    <a:pt x="6" y="253"/>
                  </a:cubicBezTo>
                  <a:cubicBezTo>
                    <a:pt x="5" y="254"/>
                    <a:pt x="4" y="255"/>
                    <a:pt x="4" y="256"/>
                  </a:cubicBezTo>
                  <a:close/>
                  <a:moveTo>
                    <a:pt x="5" y="258"/>
                  </a:moveTo>
                  <a:cubicBezTo>
                    <a:pt x="6" y="257"/>
                    <a:pt x="6" y="258"/>
                    <a:pt x="6" y="257"/>
                  </a:cubicBezTo>
                  <a:cubicBezTo>
                    <a:pt x="6" y="257"/>
                    <a:pt x="6" y="256"/>
                    <a:pt x="6" y="257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5" y="257"/>
                    <a:pt x="5" y="257"/>
                    <a:pt x="5" y="258"/>
                  </a:cubicBezTo>
                  <a:close/>
                  <a:moveTo>
                    <a:pt x="810" y="264"/>
                  </a:moveTo>
                  <a:cubicBezTo>
                    <a:pt x="810" y="263"/>
                    <a:pt x="808" y="261"/>
                    <a:pt x="809" y="261"/>
                  </a:cubicBezTo>
                  <a:cubicBezTo>
                    <a:pt x="810" y="263"/>
                    <a:pt x="809" y="259"/>
                    <a:pt x="809" y="258"/>
                  </a:cubicBezTo>
                  <a:cubicBezTo>
                    <a:pt x="810" y="258"/>
                    <a:pt x="811" y="261"/>
                    <a:pt x="811" y="261"/>
                  </a:cubicBezTo>
                  <a:cubicBezTo>
                    <a:pt x="809" y="256"/>
                    <a:pt x="809" y="255"/>
                    <a:pt x="807" y="251"/>
                  </a:cubicBezTo>
                  <a:cubicBezTo>
                    <a:pt x="808" y="254"/>
                    <a:pt x="807" y="252"/>
                    <a:pt x="806" y="253"/>
                  </a:cubicBezTo>
                  <a:cubicBezTo>
                    <a:pt x="806" y="253"/>
                    <a:pt x="807" y="260"/>
                    <a:pt x="805" y="261"/>
                  </a:cubicBezTo>
                  <a:cubicBezTo>
                    <a:pt x="805" y="261"/>
                    <a:pt x="804" y="259"/>
                    <a:pt x="804" y="259"/>
                  </a:cubicBezTo>
                  <a:cubicBezTo>
                    <a:pt x="803" y="261"/>
                    <a:pt x="804" y="266"/>
                    <a:pt x="801" y="262"/>
                  </a:cubicBezTo>
                  <a:cubicBezTo>
                    <a:pt x="805" y="271"/>
                    <a:pt x="805" y="267"/>
                    <a:pt x="806" y="266"/>
                  </a:cubicBezTo>
                  <a:cubicBezTo>
                    <a:pt x="806" y="266"/>
                    <a:pt x="810" y="269"/>
                    <a:pt x="808" y="265"/>
                  </a:cubicBezTo>
                  <a:cubicBezTo>
                    <a:pt x="809" y="266"/>
                    <a:pt x="810" y="269"/>
                    <a:pt x="810" y="268"/>
                  </a:cubicBezTo>
                  <a:cubicBezTo>
                    <a:pt x="811" y="267"/>
                    <a:pt x="808" y="263"/>
                    <a:pt x="810" y="264"/>
                  </a:cubicBezTo>
                  <a:close/>
                  <a:moveTo>
                    <a:pt x="440" y="4"/>
                  </a:moveTo>
                  <a:cubicBezTo>
                    <a:pt x="437" y="3"/>
                    <a:pt x="437" y="4"/>
                    <a:pt x="434" y="4"/>
                  </a:cubicBezTo>
                  <a:cubicBezTo>
                    <a:pt x="434" y="3"/>
                    <a:pt x="433" y="3"/>
                    <a:pt x="433" y="3"/>
                  </a:cubicBezTo>
                  <a:cubicBezTo>
                    <a:pt x="435" y="3"/>
                    <a:pt x="437" y="3"/>
                    <a:pt x="438" y="2"/>
                  </a:cubicBezTo>
                  <a:cubicBezTo>
                    <a:pt x="434" y="2"/>
                    <a:pt x="429" y="3"/>
                    <a:pt x="425" y="3"/>
                  </a:cubicBezTo>
                  <a:cubicBezTo>
                    <a:pt x="428" y="3"/>
                    <a:pt x="433" y="4"/>
                    <a:pt x="437" y="4"/>
                  </a:cubicBezTo>
                  <a:cubicBezTo>
                    <a:pt x="436" y="4"/>
                    <a:pt x="434" y="4"/>
                    <a:pt x="434" y="4"/>
                  </a:cubicBezTo>
                  <a:cubicBezTo>
                    <a:pt x="439" y="4"/>
                    <a:pt x="441" y="4"/>
                    <a:pt x="443" y="5"/>
                  </a:cubicBezTo>
                  <a:cubicBezTo>
                    <a:pt x="442" y="4"/>
                    <a:pt x="446" y="5"/>
                    <a:pt x="446" y="5"/>
                  </a:cubicBezTo>
                  <a:cubicBezTo>
                    <a:pt x="444" y="4"/>
                    <a:pt x="444" y="5"/>
                    <a:pt x="440" y="4"/>
                  </a:cubicBezTo>
                  <a:close/>
                  <a:moveTo>
                    <a:pt x="399" y="5"/>
                  </a:moveTo>
                  <a:cubicBezTo>
                    <a:pt x="398" y="4"/>
                    <a:pt x="401" y="4"/>
                    <a:pt x="398" y="4"/>
                  </a:cubicBezTo>
                  <a:cubicBezTo>
                    <a:pt x="393" y="5"/>
                    <a:pt x="386" y="4"/>
                    <a:pt x="382" y="5"/>
                  </a:cubicBezTo>
                  <a:cubicBezTo>
                    <a:pt x="385" y="5"/>
                    <a:pt x="389" y="5"/>
                    <a:pt x="390" y="6"/>
                  </a:cubicBezTo>
                  <a:cubicBezTo>
                    <a:pt x="395" y="5"/>
                    <a:pt x="398" y="6"/>
                    <a:pt x="400" y="5"/>
                  </a:cubicBezTo>
                  <a:lnTo>
                    <a:pt x="399" y="5"/>
                  </a:lnTo>
                  <a:close/>
                  <a:moveTo>
                    <a:pt x="142" y="101"/>
                  </a:moveTo>
                  <a:cubicBezTo>
                    <a:pt x="142" y="102"/>
                    <a:pt x="141" y="103"/>
                    <a:pt x="143" y="102"/>
                  </a:cubicBezTo>
                  <a:cubicBezTo>
                    <a:pt x="147" y="98"/>
                    <a:pt x="152" y="95"/>
                    <a:pt x="156" y="91"/>
                  </a:cubicBezTo>
                  <a:cubicBezTo>
                    <a:pt x="154" y="92"/>
                    <a:pt x="153" y="93"/>
                    <a:pt x="152" y="94"/>
                  </a:cubicBezTo>
                  <a:cubicBezTo>
                    <a:pt x="153" y="93"/>
                    <a:pt x="154" y="92"/>
                    <a:pt x="154" y="91"/>
                  </a:cubicBezTo>
                  <a:cubicBezTo>
                    <a:pt x="149" y="95"/>
                    <a:pt x="141" y="101"/>
                    <a:pt x="134" y="107"/>
                  </a:cubicBezTo>
                  <a:cubicBezTo>
                    <a:pt x="135" y="107"/>
                    <a:pt x="140" y="103"/>
                    <a:pt x="142" y="101"/>
                  </a:cubicBezTo>
                  <a:close/>
                  <a:moveTo>
                    <a:pt x="84" y="158"/>
                  </a:moveTo>
                  <a:cubicBezTo>
                    <a:pt x="84" y="159"/>
                    <a:pt x="84" y="160"/>
                    <a:pt x="83" y="160"/>
                  </a:cubicBezTo>
                  <a:cubicBezTo>
                    <a:pt x="83" y="161"/>
                    <a:pt x="83" y="162"/>
                    <a:pt x="84" y="16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5" y="160"/>
                    <a:pt x="84" y="161"/>
                    <a:pt x="85" y="161"/>
                  </a:cubicBezTo>
                  <a:cubicBezTo>
                    <a:pt x="85" y="160"/>
                    <a:pt x="86" y="160"/>
                    <a:pt x="85" y="160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85" y="160"/>
                    <a:pt x="85" y="159"/>
                    <a:pt x="85" y="159"/>
                  </a:cubicBezTo>
                  <a:cubicBezTo>
                    <a:pt x="85" y="159"/>
                    <a:pt x="86" y="159"/>
                    <a:pt x="87" y="158"/>
                  </a:cubicBezTo>
                  <a:cubicBezTo>
                    <a:pt x="85" y="159"/>
                    <a:pt x="86" y="157"/>
                    <a:pt x="84" y="158"/>
                  </a:cubicBezTo>
                  <a:close/>
                  <a:moveTo>
                    <a:pt x="103" y="180"/>
                  </a:moveTo>
                  <a:cubicBezTo>
                    <a:pt x="102" y="180"/>
                    <a:pt x="102" y="181"/>
                    <a:pt x="102" y="181"/>
                  </a:cubicBezTo>
                  <a:cubicBezTo>
                    <a:pt x="102" y="181"/>
                    <a:pt x="103" y="181"/>
                    <a:pt x="103" y="181"/>
                  </a:cubicBezTo>
                  <a:cubicBezTo>
                    <a:pt x="103" y="181"/>
                    <a:pt x="102" y="181"/>
                    <a:pt x="103" y="182"/>
                  </a:cubicBezTo>
                  <a:cubicBezTo>
                    <a:pt x="103" y="182"/>
                    <a:pt x="103" y="181"/>
                    <a:pt x="104" y="181"/>
                  </a:cubicBezTo>
                  <a:cubicBezTo>
                    <a:pt x="103" y="182"/>
                    <a:pt x="103" y="182"/>
                    <a:pt x="103" y="183"/>
                  </a:cubicBezTo>
                  <a:cubicBezTo>
                    <a:pt x="103" y="182"/>
                    <a:pt x="104" y="182"/>
                    <a:pt x="104" y="181"/>
                  </a:cubicBezTo>
                  <a:cubicBezTo>
                    <a:pt x="103" y="182"/>
                    <a:pt x="104" y="180"/>
                    <a:pt x="103" y="180"/>
                  </a:cubicBezTo>
                  <a:close/>
                  <a:moveTo>
                    <a:pt x="77" y="160"/>
                  </a:moveTo>
                  <a:cubicBezTo>
                    <a:pt x="79" y="161"/>
                    <a:pt x="79" y="158"/>
                    <a:pt x="80" y="158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79" y="157"/>
                    <a:pt x="78" y="159"/>
                    <a:pt x="77" y="160"/>
                  </a:cubicBezTo>
                  <a:close/>
                  <a:moveTo>
                    <a:pt x="81" y="163"/>
                  </a:moveTo>
                  <a:cubicBezTo>
                    <a:pt x="81" y="163"/>
                    <a:pt x="81" y="164"/>
                    <a:pt x="81" y="164"/>
                  </a:cubicBezTo>
                  <a:cubicBezTo>
                    <a:pt x="81" y="164"/>
                    <a:pt x="80" y="165"/>
                    <a:pt x="80" y="165"/>
                  </a:cubicBezTo>
                  <a:cubicBezTo>
                    <a:pt x="82" y="164"/>
                    <a:pt x="83" y="163"/>
                    <a:pt x="83" y="162"/>
                  </a:cubicBezTo>
                  <a:cubicBezTo>
                    <a:pt x="83" y="161"/>
                    <a:pt x="83" y="161"/>
                    <a:pt x="82" y="161"/>
                  </a:cubicBezTo>
                  <a:cubicBezTo>
                    <a:pt x="81" y="161"/>
                    <a:pt x="82" y="163"/>
                    <a:pt x="81" y="163"/>
                  </a:cubicBezTo>
                  <a:close/>
                  <a:moveTo>
                    <a:pt x="95" y="192"/>
                  </a:moveTo>
                  <a:cubicBezTo>
                    <a:pt x="95" y="192"/>
                    <a:pt x="95" y="192"/>
                    <a:pt x="94" y="192"/>
                  </a:cubicBezTo>
                  <a:cubicBezTo>
                    <a:pt x="94" y="192"/>
                    <a:pt x="94" y="193"/>
                    <a:pt x="94" y="193"/>
                  </a:cubicBezTo>
                  <a:cubicBezTo>
                    <a:pt x="93" y="193"/>
                    <a:pt x="93" y="194"/>
                    <a:pt x="94" y="194"/>
                  </a:cubicBezTo>
                  <a:cubicBezTo>
                    <a:pt x="93" y="194"/>
                    <a:pt x="91" y="196"/>
                    <a:pt x="91" y="197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198"/>
                    <a:pt x="90" y="198"/>
                    <a:pt x="90" y="199"/>
                  </a:cubicBezTo>
                  <a:cubicBezTo>
                    <a:pt x="91" y="197"/>
                    <a:pt x="92" y="197"/>
                    <a:pt x="93" y="197"/>
                  </a:cubicBezTo>
                  <a:cubicBezTo>
                    <a:pt x="93" y="197"/>
                    <a:pt x="93" y="197"/>
                    <a:pt x="93" y="196"/>
                  </a:cubicBezTo>
                  <a:cubicBezTo>
                    <a:pt x="93" y="196"/>
                    <a:pt x="94" y="195"/>
                    <a:pt x="94" y="195"/>
                  </a:cubicBezTo>
                  <a:cubicBezTo>
                    <a:pt x="94" y="195"/>
                    <a:pt x="94" y="195"/>
                    <a:pt x="94" y="196"/>
                  </a:cubicBezTo>
                  <a:cubicBezTo>
                    <a:pt x="95" y="194"/>
                    <a:pt x="95" y="192"/>
                    <a:pt x="96" y="193"/>
                  </a:cubicBezTo>
                  <a:cubicBezTo>
                    <a:pt x="96" y="193"/>
                    <a:pt x="96" y="193"/>
                    <a:pt x="96" y="193"/>
                  </a:cubicBezTo>
                  <a:cubicBezTo>
                    <a:pt x="97" y="193"/>
                    <a:pt x="97" y="193"/>
                    <a:pt x="97" y="192"/>
                  </a:cubicBezTo>
                  <a:cubicBezTo>
                    <a:pt x="96" y="193"/>
                    <a:pt x="97" y="192"/>
                    <a:pt x="96" y="192"/>
                  </a:cubicBezTo>
                  <a:cubicBezTo>
                    <a:pt x="96" y="193"/>
                    <a:pt x="96" y="192"/>
                    <a:pt x="95" y="192"/>
                  </a:cubicBezTo>
                  <a:close/>
                  <a:moveTo>
                    <a:pt x="65" y="175"/>
                  </a:moveTo>
                  <a:cubicBezTo>
                    <a:pt x="64" y="175"/>
                    <a:pt x="64" y="175"/>
                    <a:pt x="63" y="175"/>
                  </a:cubicBezTo>
                  <a:cubicBezTo>
                    <a:pt x="63" y="175"/>
                    <a:pt x="63" y="175"/>
                    <a:pt x="63" y="176"/>
                  </a:cubicBezTo>
                  <a:cubicBezTo>
                    <a:pt x="64" y="176"/>
                    <a:pt x="64" y="176"/>
                    <a:pt x="64" y="177"/>
                  </a:cubicBezTo>
                  <a:cubicBezTo>
                    <a:pt x="65" y="175"/>
                    <a:pt x="66" y="175"/>
                    <a:pt x="67" y="173"/>
                  </a:cubicBezTo>
                  <a:cubicBezTo>
                    <a:pt x="65" y="173"/>
                    <a:pt x="66" y="174"/>
                    <a:pt x="65" y="175"/>
                  </a:cubicBezTo>
                  <a:close/>
                  <a:moveTo>
                    <a:pt x="45" y="240"/>
                  </a:moveTo>
                  <a:cubicBezTo>
                    <a:pt x="46" y="241"/>
                    <a:pt x="46" y="241"/>
                    <a:pt x="46" y="241"/>
                  </a:cubicBezTo>
                  <a:cubicBezTo>
                    <a:pt x="45" y="241"/>
                    <a:pt x="45" y="242"/>
                    <a:pt x="44" y="243"/>
                  </a:cubicBezTo>
                  <a:cubicBezTo>
                    <a:pt x="44" y="243"/>
                    <a:pt x="43" y="243"/>
                    <a:pt x="43" y="243"/>
                  </a:cubicBezTo>
                  <a:cubicBezTo>
                    <a:pt x="43" y="244"/>
                    <a:pt x="43" y="244"/>
                    <a:pt x="42" y="245"/>
                  </a:cubicBezTo>
                  <a:cubicBezTo>
                    <a:pt x="43" y="245"/>
                    <a:pt x="43" y="245"/>
                    <a:pt x="44" y="244"/>
                  </a:cubicBezTo>
                  <a:cubicBezTo>
                    <a:pt x="44" y="244"/>
                    <a:pt x="44" y="244"/>
                    <a:pt x="44" y="244"/>
                  </a:cubicBezTo>
                  <a:cubicBezTo>
                    <a:pt x="44" y="244"/>
                    <a:pt x="45" y="243"/>
                    <a:pt x="45" y="244"/>
                  </a:cubicBezTo>
                  <a:cubicBezTo>
                    <a:pt x="45" y="241"/>
                    <a:pt x="47" y="241"/>
                    <a:pt x="48" y="239"/>
                  </a:cubicBezTo>
                  <a:cubicBezTo>
                    <a:pt x="47" y="238"/>
                    <a:pt x="48" y="238"/>
                    <a:pt x="48" y="237"/>
                  </a:cubicBezTo>
                  <a:cubicBezTo>
                    <a:pt x="47" y="238"/>
                    <a:pt x="47" y="240"/>
                    <a:pt x="45" y="240"/>
                  </a:cubicBezTo>
                  <a:close/>
                  <a:moveTo>
                    <a:pt x="820" y="180"/>
                  </a:moveTo>
                  <a:cubicBezTo>
                    <a:pt x="820" y="181"/>
                    <a:pt x="820" y="181"/>
                    <a:pt x="820" y="181"/>
                  </a:cubicBezTo>
                  <a:cubicBezTo>
                    <a:pt x="821" y="181"/>
                    <a:pt x="820" y="180"/>
                    <a:pt x="820" y="180"/>
                  </a:cubicBezTo>
                  <a:close/>
                  <a:moveTo>
                    <a:pt x="866" y="171"/>
                  </a:moveTo>
                  <a:cubicBezTo>
                    <a:pt x="865" y="171"/>
                    <a:pt x="865" y="172"/>
                    <a:pt x="865" y="172"/>
                  </a:cubicBezTo>
                  <a:cubicBezTo>
                    <a:pt x="865" y="172"/>
                    <a:pt x="866" y="172"/>
                    <a:pt x="866" y="171"/>
                  </a:cubicBezTo>
                  <a:close/>
                  <a:moveTo>
                    <a:pt x="867" y="170"/>
                  </a:moveTo>
                  <a:cubicBezTo>
                    <a:pt x="867" y="170"/>
                    <a:pt x="866" y="171"/>
                    <a:pt x="866" y="171"/>
                  </a:cubicBezTo>
                  <a:cubicBezTo>
                    <a:pt x="867" y="171"/>
                    <a:pt x="867" y="170"/>
                    <a:pt x="867" y="170"/>
                  </a:cubicBezTo>
                  <a:close/>
                  <a:moveTo>
                    <a:pt x="861" y="164"/>
                  </a:moveTo>
                  <a:cubicBezTo>
                    <a:pt x="861" y="164"/>
                    <a:pt x="861" y="165"/>
                    <a:pt x="861" y="165"/>
                  </a:cubicBezTo>
                  <a:cubicBezTo>
                    <a:pt x="861" y="164"/>
                    <a:pt x="861" y="164"/>
                    <a:pt x="861" y="164"/>
                  </a:cubicBezTo>
                  <a:close/>
                  <a:moveTo>
                    <a:pt x="868" y="162"/>
                  </a:moveTo>
                  <a:cubicBezTo>
                    <a:pt x="868" y="163"/>
                    <a:pt x="868" y="163"/>
                    <a:pt x="868" y="164"/>
                  </a:cubicBezTo>
                  <a:cubicBezTo>
                    <a:pt x="868" y="163"/>
                    <a:pt x="868" y="162"/>
                    <a:pt x="868" y="162"/>
                  </a:cubicBezTo>
                  <a:close/>
                  <a:moveTo>
                    <a:pt x="837" y="147"/>
                  </a:moveTo>
                  <a:cubicBezTo>
                    <a:pt x="837" y="148"/>
                    <a:pt x="837" y="150"/>
                    <a:pt x="836" y="151"/>
                  </a:cubicBezTo>
                  <a:cubicBezTo>
                    <a:pt x="837" y="150"/>
                    <a:pt x="837" y="148"/>
                    <a:pt x="837" y="147"/>
                  </a:cubicBezTo>
                  <a:close/>
                  <a:moveTo>
                    <a:pt x="852" y="150"/>
                  </a:moveTo>
                  <a:cubicBezTo>
                    <a:pt x="852" y="149"/>
                    <a:pt x="852" y="149"/>
                    <a:pt x="852" y="149"/>
                  </a:cubicBezTo>
                  <a:cubicBezTo>
                    <a:pt x="852" y="148"/>
                    <a:pt x="853" y="145"/>
                    <a:pt x="852" y="146"/>
                  </a:cubicBezTo>
                  <a:cubicBezTo>
                    <a:pt x="852" y="147"/>
                    <a:pt x="851" y="150"/>
                    <a:pt x="851" y="151"/>
                  </a:cubicBezTo>
                  <a:cubicBezTo>
                    <a:pt x="852" y="151"/>
                    <a:pt x="852" y="150"/>
                    <a:pt x="852" y="150"/>
                  </a:cubicBezTo>
                  <a:close/>
                  <a:moveTo>
                    <a:pt x="857" y="134"/>
                  </a:moveTo>
                  <a:cubicBezTo>
                    <a:pt x="857" y="134"/>
                    <a:pt x="857" y="134"/>
                    <a:pt x="857" y="134"/>
                  </a:cubicBezTo>
                  <a:cubicBezTo>
                    <a:pt x="857" y="135"/>
                    <a:pt x="857" y="135"/>
                    <a:pt x="857" y="135"/>
                  </a:cubicBezTo>
                  <a:lnTo>
                    <a:pt x="857" y="134"/>
                  </a:lnTo>
                  <a:close/>
                  <a:moveTo>
                    <a:pt x="855" y="121"/>
                  </a:moveTo>
                  <a:cubicBezTo>
                    <a:pt x="855" y="119"/>
                    <a:pt x="855" y="121"/>
                    <a:pt x="855" y="122"/>
                  </a:cubicBezTo>
                  <a:cubicBezTo>
                    <a:pt x="854" y="122"/>
                    <a:pt x="855" y="122"/>
                    <a:pt x="855" y="122"/>
                  </a:cubicBezTo>
                  <a:cubicBezTo>
                    <a:pt x="854" y="123"/>
                    <a:pt x="853" y="126"/>
                    <a:pt x="854" y="127"/>
                  </a:cubicBezTo>
                  <a:cubicBezTo>
                    <a:pt x="854" y="125"/>
                    <a:pt x="855" y="123"/>
                    <a:pt x="855" y="121"/>
                  </a:cubicBezTo>
                  <a:close/>
                  <a:moveTo>
                    <a:pt x="861" y="127"/>
                  </a:moveTo>
                  <a:cubicBezTo>
                    <a:pt x="861" y="127"/>
                    <a:pt x="861" y="128"/>
                    <a:pt x="861" y="128"/>
                  </a:cubicBezTo>
                  <a:cubicBezTo>
                    <a:pt x="862" y="128"/>
                    <a:pt x="862" y="127"/>
                    <a:pt x="861" y="127"/>
                  </a:cubicBezTo>
                  <a:close/>
                  <a:moveTo>
                    <a:pt x="843" y="120"/>
                  </a:moveTo>
                  <a:cubicBezTo>
                    <a:pt x="843" y="121"/>
                    <a:pt x="842" y="121"/>
                    <a:pt x="842" y="122"/>
                  </a:cubicBezTo>
                  <a:cubicBezTo>
                    <a:pt x="843" y="121"/>
                    <a:pt x="843" y="120"/>
                    <a:pt x="843" y="120"/>
                  </a:cubicBezTo>
                  <a:close/>
                  <a:moveTo>
                    <a:pt x="859" y="124"/>
                  </a:moveTo>
                  <a:cubicBezTo>
                    <a:pt x="859" y="125"/>
                    <a:pt x="859" y="126"/>
                    <a:pt x="859" y="126"/>
                  </a:cubicBezTo>
                  <a:cubicBezTo>
                    <a:pt x="859" y="125"/>
                    <a:pt x="860" y="124"/>
                    <a:pt x="859" y="124"/>
                  </a:cubicBezTo>
                  <a:close/>
                  <a:moveTo>
                    <a:pt x="862" y="124"/>
                  </a:moveTo>
                  <a:cubicBezTo>
                    <a:pt x="862" y="124"/>
                    <a:pt x="861" y="125"/>
                    <a:pt x="862" y="126"/>
                  </a:cubicBezTo>
                  <a:cubicBezTo>
                    <a:pt x="862" y="125"/>
                    <a:pt x="862" y="124"/>
                    <a:pt x="862" y="124"/>
                  </a:cubicBezTo>
                  <a:close/>
                  <a:moveTo>
                    <a:pt x="839" y="118"/>
                  </a:moveTo>
                  <a:cubicBezTo>
                    <a:pt x="839" y="118"/>
                    <a:pt x="839" y="119"/>
                    <a:pt x="839" y="119"/>
                  </a:cubicBezTo>
                  <a:cubicBezTo>
                    <a:pt x="839" y="119"/>
                    <a:pt x="839" y="118"/>
                    <a:pt x="839" y="118"/>
                  </a:cubicBezTo>
                  <a:close/>
                  <a:moveTo>
                    <a:pt x="844" y="116"/>
                  </a:moveTo>
                  <a:cubicBezTo>
                    <a:pt x="843" y="117"/>
                    <a:pt x="843" y="119"/>
                    <a:pt x="843" y="119"/>
                  </a:cubicBezTo>
                  <a:cubicBezTo>
                    <a:pt x="843" y="118"/>
                    <a:pt x="844" y="117"/>
                    <a:pt x="844" y="116"/>
                  </a:cubicBezTo>
                  <a:close/>
                  <a:moveTo>
                    <a:pt x="862" y="120"/>
                  </a:moveTo>
                  <a:cubicBezTo>
                    <a:pt x="862" y="121"/>
                    <a:pt x="861" y="122"/>
                    <a:pt x="862" y="123"/>
                  </a:cubicBezTo>
                  <a:cubicBezTo>
                    <a:pt x="862" y="122"/>
                    <a:pt x="863" y="121"/>
                    <a:pt x="862" y="120"/>
                  </a:cubicBezTo>
                  <a:close/>
                  <a:moveTo>
                    <a:pt x="855" y="118"/>
                  </a:moveTo>
                  <a:cubicBezTo>
                    <a:pt x="855" y="118"/>
                    <a:pt x="855" y="119"/>
                    <a:pt x="855" y="119"/>
                  </a:cubicBezTo>
                  <a:cubicBezTo>
                    <a:pt x="855" y="119"/>
                    <a:pt x="856" y="118"/>
                    <a:pt x="855" y="118"/>
                  </a:cubicBezTo>
                  <a:close/>
                  <a:moveTo>
                    <a:pt x="858" y="117"/>
                  </a:moveTo>
                  <a:cubicBezTo>
                    <a:pt x="857" y="117"/>
                    <a:pt x="857" y="118"/>
                    <a:pt x="857" y="118"/>
                  </a:cubicBezTo>
                  <a:cubicBezTo>
                    <a:pt x="857" y="118"/>
                    <a:pt x="858" y="117"/>
                    <a:pt x="858" y="117"/>
                  </a:cubicBezTo>
                  <a:close/>
                  <a:moveTo>
                    <a:pt x="860" y="116"/>
                  </a:moveTo>
                  <a:cubicBezTo>
                    <a:pt x="860" y="116"/>
                    <a:pt x="860" y="116"/>
                    <a:pt x="860" y="116"/>
                  </a:cubicBezTo>
                  <a:cubicBezTo>
                    <a:pt x="859" y="115"/>
                    <a:pt x="859" y="117"/>
                    <a:pt x="859" y="117"/>
                  </a:cubicBezTo>
                  <a:cubicBezTo>
                    <a:pt x="860" y="117"/>
                    <a:pt x="859" y="117"/>
                    <a:pt x="860" y="116"/>
                  </a:cubicBezTo>
                  <a:close/>
                  <a:moveTo>
                    <a:pt x="849" y="110"/>
                  </a:moveTo>
                  <a:cubicBezTo>
                    <a:pt x="848" y="113"/>
                    <a:pt x="849" y="111"/>
                    <a:pt x="849" y="110"/>
                  </a:cubicBezTo>
                  <a:close/>
                  <a:moveTo>
                    <a:pt x="845" y="105"/>
                  </a:moveTo>
                  <a:cubicBezTo>
                    <a:pt x="844" y="106"/>
                    <a:pt x="844" y="106"/>
                    <a:pt x="844" y="107"/>
                  </a:cubicBezTo>
                  <a:cubicBezTo>
                    <a:pt x="844" y="107"/>
                    <a:pt x="845" y="105"/>
                    <a:pt x="845" y="105"/>
                  </a:cubicBezTo>
                  <a:close/>
                  <a:moveTo>
                    <a:pt x="844" y="105"/>
                  </a:moveTo>
                  <a:cubicBezTo>
                    <a:pt x="843" y="105"/>
                    <a:pt x="843" y="106"/>
                    <a:pt x="843" y="106"/>
                  </a:cubicBezTo>
                  <a:lnTo>
                    <a:pt x="844" y="105"/>
                  </a:lnTo>
                  <a:close/>
                  <a:moveTo>
                    <a:pt x="836" y="101"/>
                  </a:moveTo>
                  <a:cubicBezTo>
                    <a:pt x="836" y="102"/>
                    <a:pt x="836" y="102"/>
                    <a:pt x="836" y="102"/>
                  </a:cubicBezTo>
                  <a:cubicBezTo>
                    <a:pt x="836" y="102"/>
                    <a:pt x="836" y="101"/>
                    <a:pt x="836" y="101"/>
                  </a:cubicBezTo>
                  <a:close/>
                  <a:moveTo>
                    <a:pt x="838" y="98"/>
                  </a:moveTo>
                  <a:cubicBezTo>
                    <a:pt x="839" y="95"/>
                    <a:pt x="838" y="96"/>
                    <a:pt x="838" y="98"/>
                  </a:cubicBezTo>
                  <a:close/>
                  <a:moveTo>
                    <a:pt x="828" y="135"/>
                  </a:moveTo>
                  <a:cubicBezTo>
                    <a:pt x="828" y="136"/>
                    <a:pt x="828" y="137"/>
                    <a:pt x="827" y="137"/>
                  </a:cubicBezTo>
                  <a:cubicBezTo>
                    <a:pt x="828" y="138"/>
                    <a:pt x="828" y="138"/>
                    <a:pt x="828" y="138"/>
                  </a:cubicBezTo>
                  <a:cubicBezTo>
                    <a:pt x="828" y="137"/>
                    <a:pt x="829" y="136"/>
                    <a:pt x="828" y="135"/>
                  </a:cubicBezTo>
                  <a:close/>
                  <a:moveTo>
                    <a:pt x="846" y="121"/>
                  </a:moveTo>
                  <a:cubicBezTo>
                    <a:pt x="847" y="121"/>
                    <a:pt x="846" y="122"/>
                    <a:pt x="846" y="123"/>
                  </a:cubicBezTo>
                  <a:cubicBezTo>
                    <a:pt x="847" y="121"/>
                    <a:pt x="848" y="117"/>
                    <a:pt x="848" y="115"/>
                  </a:cubicBezTo>
                  <a:cubicBezTo>
                    <a:pt x="848" y="117"/>
                    <a:pt x="846" y="118"/>
                    <a:pt x="847" y="119"/>
                  </a:cubicBezTo>
                  <a:cubicBezTo>
                    <a:pt x="847" y="119"/>
                    <a:pt x="847" y="119"/>
                    <a:pt x="847" y="118"/>
                  </a:cubicBezTo>
                  <a:cubicBezTo>
                    <a:pt x="846" y="119"/>
                    <a:pt x="846" y="120"/>
                    <a:pt x="846" y="121"/>
                  </a:cubicBezTo>
                  <a:cubicBezTo>
                    <a:pt x="846" y="121"/>
                    <a:pt x="846" y="120"/>
                    <a:pt x="846" y="120"/>
                  </a:cubicBezTo>
                  <a:cubicBezTo>
                    <a:pt x="846" y="121"/>
                    <a:pt x="845" y="121"/>
                    <a:pt x="845" y="121"/>
                  </a:cubicBezTo>
                  <a:cubicBezTo>
                    <a:pt x="846" y="122"/>
                    <a:pt x="846" y="121"/>
                    <a:pt x="846" y="121"/>
                  </a:cubicBezTo>
                  <a:close/>
                  <a:moveTo>
                    <a:pt x="860" y="122"/>
                  </a:moveTo>
                  <a:cubicBezTo>
                    <a:pt x="860" y="122"/>
                    <a:pt x="859" y="123"/>
                    <a:pt x="860" y="123"/>
                  </a:cubicBezTo>
                  <a:cubicBezTo>
                    <a:pt x="860" y="123"/>
                    <a:pt x="860" y="123"/>
                    <a:pt x="860" y="123"/>
                  </a:cubicBezTo>
                  <a:cubicBezTo>
                    <a:pt x="859" y="124"/>
                    <a:pt x="860" y="122"/>
                    <a:pt x="860" y="122"/>
                  </a:cubicBezTo>
                  <a:close/>
                  <a:moveTo>
                    <a:pt x="861" y="115"/>
                  </a:moveTo>
                  <a:cubicBezTo>
                    <a:pt x="861" y="115"/>
                    <a:pt x="861" y="115"/>
                    <a:pt x="861" y="115"/>
                  </a:cubicBezTo>
                  <a:cubicBezTo>
                    <a:pt x="862" y="117"/>
                    <a:pt x="859" y="120"/>
                    <a:pt x="860" y="122"/>
                  </a:cubicBezTo>
                  <a:cubicBezTo>
                    <a:pt x="860" y="118"/>
                    <a:pt x="862" y="115"/>
                    <a:pt x="862" y="112"/>
                  </a:cubicBezTo>
                  <a:cubicBezTo>
                    <a:pt x="862" y="112"/>
                    <a:pt x="862" y="111"/>
                    <a:pt x="862" y="111"/>
                  </a:cubicBezTo>
                  <a:cubicBezTo>
                    <a:pt x="862" y="110"/>
                    <a:pt x="864" y="107"/>
                    <a:pt x="863" y="106"/>
                  </a:cubicBezTo>
                  <a:cubicBezTo>
                    <a:pt x="863" y="107"/>
                    <a:pt x="862" y="108"/>
                    <a:pt x="862" y="110"/>
                  </a:cubicBezTo>
                  <a:cubicBezTo>
                    <a:pt x="861" y="109"/>
                    <a:pt x="861" y="109"/>
                    <a:pt x="861" y="109"/>
                  </a:cubicBezTo>
                  <a:cubicBezTo>
                    <a:pt x="862" y="111"/>
                    <a:pt x="861" y="114"/>
                    <a:pt x="861" y="115"/>
                  </a:cubicBezTo>
                  <a:close/>
                  <a:moveTo>
                    <a:pt x="842" y="104"/>
                  </a:moveTo>
                  <a:cubicBezTo>
                    <a:pt x="842" y="105"/>
                    <a:pt x="842" y="105"/>
                    <a:pt x="842" y="106"/>
                  </a:cubicBezTo>
                  <a:cubicBezTo>
                    <a:pt x="843" y="105"/>
                    <a:pt x="842" y="104"/>
                    <a:pt x="842" y="104"/>
                  </a:cubicBezTo>
                  <a:close/>
                  <a:moveTo>
                    <a:pt x="707" y="252"/>
                  </a:moveTo>
                  <a:cubicBezTo>
                    <a:pt x="708" y="252"/>
                    <a:pt x="709" y="252"/>
                    <a:pt x="710" y="253"/>
                  </a:cubicBezTo>
                  <a:cubicBezTo>
                    <a:pt x="710" y="254"/>
                    <a:pt x="709" y="255"/>
                    <a:pt x="710" y="256"/>
                  </a:cubicBezTo>
                  <a:cubicBezTo>
                    <a:pt x="712" y="257"/>
                    <a:pt x="715" y="253"/>
                    <a:pt x="715" y="256"/>
                  </a:cubicBezTo>
                  <a:cubicBezTo>
                    <a:pt x="717" y="258"/>
                    <a:pt x="720" y="259"/>
                    <a:pt x="723" y="259"/>
                  </a:cubicBezTo>
                  <a:cubicBezTo>
                    <a:pt x="725" y="260"/>
                    <a:pt x="726" y="261"/>
                    <a:pt x="728" y="262"/>
                  </a:cubicBezTo>
                  <a:cubicBezTo>
                    <a:pt x="730" y="262"/>
                    <a:pt x="733" y="262"/>
                    <a:pt x="734" y="263"/>
                  </a:cubicBezTo>
                  <a:cubicBezTo>
                    <a:pt x="736" y="263"/>
                    <a:pt x="737" y="264"/>
                    <a:pt x="739" y="265"/>
                  </a:cubicBezTo>
                  <a:cubicBezTo>
                    <a:pt x="744" y="267"/>
                    <a:pt x="749" y="267"/>
                    <a:pt x="753" y="269"/>
                  </a:cubicBezTo>
                  <a:cubicBezTo>
                    <a:pt x="756" y="269"/>
                    <a:pt x="760" y="271"/>
                    <a:pt x="762" y="272"/>
                  </a:cubicBezTo>
                  <a:cubicBezTo>
                    <a:pt x="765" y="272"/>
                    <a:pt x="768" y="274"/>
                    <a:pt x="771" y="275"/>
                  </a:cubicBezTo>
                  <a:cubicBezTo>
                    <a:pt x="772" y="275"/>
                    <a:pt x="774" y="275"/>
                    <a:pt x="776" y="276"/>
                  </a:cubicBezTo>
                  <a:cubicBezTo>
                    <a:pt x="776" y="276"/>
                    <a:pt x="777" y="276"/>
                    <a:pt x="777" y="276"/>
                  </a:cubicBezTo>
                  <a:cubicBezTo>
                    <a:pt x="779" y="277"/>
                    <a:pt x="781" y="277"/>
                    <a:pt x="782" y="277"/>
                  </a:cubicBezTo>
                  <a:cubicBezTo>
                    <a:pt x="784" y="278"/>
                    <a:pt x="785" y="279"/>
                    <a:pt x="787" y="279"/>
                  </a:cubicBezTo>
                  <a:cubicBezTo>
                    <a:pt x="789" y="280"/>
                    <a:pt x="792" y="281"/>
                    <a:pt x="795" y="281"/>
                  </a:cubicBezTo>
                  <a:cubicBezTo>
                    <a:pt x="796" y="282"/>
                    <a:pt x="798" y="282"/>
                    <a:pt x="799" y="282"/>
                  </a:cubicBezTo>
                  <a:cubicBezTo>
                    <a:pt x="800" y="283"/>
                    <a:pt x="800" y="283"/>
                    <a:pt x="801" y="283"/>
                  </a:cubicBezTo>
                  <a:cubicBezTo>
                    <a:pt x="802" y="283"/>
                    <a:pt x="802" y="283"/>
                    <a:pt x="802" y="283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4" y="285"/>
                    <a:pt x="805" y="284"/>
                    <a:pt x="806" y="285"/>
                  </a:cubicBezTo>
                  <a:cubicBezTo>
                    <a:pt x="807" y="285"/>
                    <a:pt x="808" y="286"/>
                    <a:pt x="809" y="287"/>
                  </a:cubicBezTo>
                  <a:cubicBezTo>
                    <a:pt x="810" y="286"/>
                    <a:pt x="811" y="287"/>
                    <a:pt x="812" y="288"/>
                  </a:cubicBezTo>
                  <a:cubicBezTo>
                    <a:pt x="813" y="288"/>
                    <a:pt x="813" y="288"/>
                    <a:pt x="813" y="288"/>
                  </a:cubicBezTo>
                  <a:cubicBezTo>
                    <a:pt x="813" y="288"/>
                    <a:pt x="813" y="287"/>
                    <a:pt x="813" y="287"/>
                  </a:cubicBezTo>
                  <a:cubicBezTo>
                    <a:pt x="813" y="287"/>
                    <a:pt x="813" y="287"/>
                    <a:pt x="813" y="286"/>
                  </a:cubicBezTo>
                  <a:cubicBezTo>
                    <a:pt x="813" y="286"/>
                    <a:pt x="813" y="286"/>
                    <a:pt x="813" y="286"/>
                  </a:cubicBezTo>
                  <a:cubicBezTo>
                    <a:pt x="813" y="285"/>
                    <a:pt x="813" y="285"/>
                    <a:pt x="813" y="284"/>
                  </a:cubicBezTo>
                  <a:cubicBezTo>
                    <a:pt x="813" y="282"/>
                    <a:pt x="813" y="282"/>
                    <a:pt x="813" y="282"/>
                  </a:cubicBezTo>
                  <a:cubicBezTo>
                    <a:pt x="813" y="282"/>
                    <a:pt x="812" y="281"/>
                    <a:pt x="812" y="280"/>
                  </a:cubicBezTo>
                  <a:cubicBezTo>
                    <a:pt x="812" y="280"/>
                    <a:pt x="813" y="280"/>
                    <a:pt x="813" y="279"/>
                  </a:cubicBezTo>
                  <a:cubicBezTo>
                    <a:pt x="813" y="279"/>
                    <a:pt x="812" y="279"/>
                    <a:pt x="812" y="279"/>
                  </a:cubicBezTo>
                  <a:cubicBezTo>
                    <a:pt x="812" y="278"/>
                    <a:pt x="812" y="278"/>
                    <a:pt x="812" y="278"/>
                  </a:cubicBezTo>
                  <a:cubicBezTo>
                    <a:pt x="812" y="277"/>
                    <a:pt x="812" y="277"/>
                    <a:pt x="812" y="277"/>
                  </a:cubicBezTo>
                  <a:cubicBezTo>
                    <a:pt x="812" y="276"/>
                    <a:pt x="812" y="276"/>
                    <a:pt x="812" y="275"/>
                  </a:cubicBezTo>
                  <a:cubicBezTo>
                    <a:pt x="813" y="270"/>
                    <a:pt x="813" y="265"/>
                    <a:pt x="813" y="259"/>
                  </a:cubicBezTo>
                  <a:cubicBezTo>
                    <a:pt x="813" y="254"/>
                    <a:pt x="813" y="250"/>
                    <a:pt x="813" y="245"/>
                  </a:cubicBezTo>
                  <a:cubicBezTo>
                    <a:pt x="815" y="226"/>
                    <a:pt x="815" y="226"/>
                    <a:pt x="815" y="226"/>
                  </a:cubicBezTo>
                  <a:cubicBezTo>
                    <a:pt x="815" y="219"/>
                    <a:pt x="816" y="212"/>
                    <a:pt x="817" y="206"/>
                  </a:cubicBezTo>
                  <a:cubicBezTo>
                    <a:pt x="817" y="206"/>
                    <a:pt x="818" y="205"/>
                    <a:pt x="818" y="205"/>
                  </a:cubicBezTo>
                  <a:cubicBezTo>
                    <a:pt x="818" y="204"/>
                    <a:pt x="817" y="204"/>
                    <a:pt x="818" y="204"/>
                  </a:cubicBezTo>
                  <a:cubicBezTo>
                    <a:pt x="818" y="203"/>
                    <a:pt x="818" y="203"/>
                    <a:pt x="818" y="203"/>
                  </a:cubicBezTo>
                  <a:cubicBezTo>
                    <a:pt x="819" y="197"/>
                    <a:pt x="820" y="192"/>
                    <a:pt x="822" y="186"/>
                  </a:cubicBezTo>
                  <a:cubicBezTo>
                    <a:pt x="822" y="185"/>
                    <a:pt x="822" y="186"/>
                    <a:pt x="822" y="186"/>
                  </a:cubicBezTo>
                  <a:cubicBezTo>
                    <a:pt x="823" y="183"/>
                    <a:pt x="824" y="178"/>
                    <a:pt x="825" y="175"/>
                  </a:cubicBezTo>
                  <a:cubicBezTo>
                    <a:pt x="825" y="173"/>
                    <a:pt x="825" y="171"/>
                    <a:pt x="826" y="170"/>
                  </a:cubicBezTo>
                  <a:cubicBezTo>
                    <a:pt x="826" y="169"/>
                    <a:pt x="825" y="169"/>
                    <a:pt x="825" y="169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26" y="167"/>
                    <a:pt x="826" y="167"/>
                    <a:pt x="826" y="167"/>
                  </a:cubicBezTo>
                  <a:cubicBezTo>
                    <a:pt x="827" y="164"/>
                    <a:pt x="828" y="160"/>
                    <a:pt x="829" y="156"/>
                  </a:cubicBezTo>
                  <a:cubicBezTo>
                    <a:pt x="829" y="155"/>
                    <a:pt x="829" y="155"/>
                    <a:pt x="829" y="154"/>
                  </a:cubicBezTo>
                  <a:cubicBezTo>
                    <a:pt x="830" y="154"/>
                    <a:pt x="830" y="154"/>
                    <a:pt x="829" y="153"/>
                  </a:cubicBezTo>
                  <a:cubicBezTo>
                    <a:pt x="829" y="153"/>
                    <a:pt x="830" y="151"/>
                    <a:pt x="830" y="152"/>
                  </a:cubicBezTo>
                  <a:cubicBezTo>
                    <a:pt x="830" y="151"/>
                    <a:pt x="830" y="152"/>
                    <a:pt x="830" y="152"/>
                  </a:cubicBezTo>
                  <a:cubicBezTo>
                    <a:pt x="831" y="151"/>
                    <a:pt x="831" y="149"/>
                    <a:pt x="831" y="147"/>
                  </a:cubicBezTo>
                  <a:cubicBezTo>
                    <a:pt x="831" y="146"/>
                    <a:pt x="832" y="144"/>
                    <a:pt x="833" y="142"/>
                  </a:cubicBezTo>
                  <a:cubicBezTo>
                    <a:pt x="833" y="144"/>
                    <a:pt x="833" y="146"/>
                    <a:pt x="835" y="147"/>
                  </a:cubicBezTo>
                  <a:cubicBezTo>
                    <a:pt x="836" y="145"/>
                    <a:pt x="836" y="141"/>
                    <a:pt x="837" y="140"/>
                  </a:cubicBezTo>
                  <a:cubicBezTo>
                    <a:pt x="838" y="135"/>
                    <a:pt x="839" y="130"/>
                    <a:pt x="840" y="125"/>
                  </a:cubicBezTo>
                  <a:cubicBezTo>
                    <a:pt x="840" y="124"/>
                    <a:pt x="840" y="124"/>
                    <a:pt x="840" y="124"/>
                  </a:cubicBezTo>
                  <a:cubicBezTo>
                    <a:pt x="842" y="119"/>
                    <a:pt x="842" y="114"/>
                    <a:pt x="844" y="108"/>
                  </a:cubicBezTo>
                  <a:cubicBezTo>
                    <a:pt x="842" y="119"/>
                    <a:pt x="839" y="128"/>
                    <a:pt x="838" y="138"/>
                  </a:cubicBezTo>
                  <a:cubicBezTo>
                    <a:pt x="837" y="140"/>
                    <a:pt x="836" y="146"/>
                    <a:pt x="835" y="150"/>
                  </a:cubicBezTo>
                  <a:cubicBezTo>
                    <a:pt x="835" y="152"/>
                    <a:pt x="836" y="153"/>
                    <a:pt x="838" y="152"/>
                  </a:cubicBezTo>
                  <a:cubicBezTo>
                    <a:pt x="840" y="150"/>
                    <a:pt x="839" y="147"/>
                    <a:pt x="840" y="145"/>
                  </a:cubicBezTo>
                  <a:cubicBezTo>
                    <a:pt x="841" y="145"/>
                    <a:pt x="841" y="144"/>
                    <a:pt x="842" y="145"/>
                  </a:cubicBezTo>
                  <a:cubicBezTo>
                    <a:pt x="842" y="150"/>
                    <a:pt x="840" y="156"/>
                    <a:pt x="840" y="160"/>
                  </a:cubicBezTo>
                  <a:cubicBezTo>
                    <a:pt x="840" y="161"/>
                    <a:pt x="840" y="162"/>
                    <a:pt x="840" y="163"/>
                  </a:cubicBezTo>
                  <a:cubicBezTo>
                    <a:pt x="840" y="163"/>
                    <a:pt x="840" y="164"/>
                    <a:pt x="841" y="164"/>
                  </a:cubicBezTo>
                  <a:cubicBezTo>
                    <a:pt x="841" y="164"/>
                    <a:pt x="841" y="164"/>
                    <a:pt x="842" y="164"/>
                  </a:cubicBezTo>
                  <a:cubicBezTo>
                    <a:pt x="842" y="159"/>
                    <a:pt x="846" y="156"/>
                    <a:pt x="846" y="151"/>
                  </a:cubicBezTo>
                  <a:cubicBezTo>
                    <a:pt x="847" y="150"/>
                    <a:pt x="848" y="149"/>
                    <a:pt x="849" y="149"/>
                  </a:cubicBezTo>
                  <a:cubicBezTo>
                    <a:pt x="849" y="147"/>
                    <a:pt x="850" y="145"/>
                    <a:pt x="850" y="143"/>
                  </a:cubicBezTo>
                  <a:cubicBezTo>
                    <a:pt x="850" y="142"/>
                    <a:pt x="850" y="142"/>
                    <a:pt x="850" y="142"/>
                  </a:cubicBezTo>
                  <a:cubicBezTo>
                    <a:pt x="851" y="137"/>
                    <a:pt x="851" y="133"/>
                    <a:pt x="853" y="129"/>
                  </a:cubicBezTo>
                  <a:cubicBezTo>
                    <a:pt x="853" y="133"/>
                    <a:pt x="852" y="136"/>
                    <a:pt x="851" y="140"/>
                  </a:cubicBezTo>
                  <a:cubicBezTo>
                    <a:pt x="851" y="140"/>
                    <a:pt x="852" y="141"/>
                    <a:pt x="852" y="141"/>
                  </a:cubicBezTo>
                  <a:cubicBezTo>
                    <a:pt x="851" y="144"/>
                    <a:pt x="850" y="149"/>
                    <a:pt x="849" y="152"/>
                  </a:cubicBezTo>
                  <a:cubicBezTo>
                    <a:pt x="850" y="153"/>
                    <a:pt x="851" y="153"/>
                    <a:pt x="851" y="152"/>
                  </a:cubicBezTo>
                  <a:cubicBezTo>
                    <a:pt x="851" y="152"/>
                    <a:pt x="851" y="153"/>
                    <a:pt x="851" y="153"/>
                  </a:cubicBezTo>
                  <a:cubicBezTo>
                    <a:pt x="851" y="153"/>
                    <a:pt x="851" y="153"/>
                    <a:pt x="852" y="153"/>
                  </a:cubicBezTo>
                  <a:cubicBezTo>
                    <a:pt x="851" y="155"/>
                    <a:pt x="851" y="155"/>
                    <a:pt x="851" y="157"/>
                  </a:cubicBezTo>
                  <a:cubicBezTo>
                    <a:pt x="851" y="158"/>
                    <a:pt x="851" y="158"/>
                    <a:pt x="852" y="158"/>
                  </a:cubicBezTo>
                  <a:cubicBezTo>
                    <a:pt x="852" y="156"/>
                    <a:pt x="853" y="155"/>
                    <a:pt x="853" y="153"/>
                  </a:cubicBezTo>
                  <a:cubicBezTo>
                    <a:pt x="853" y="152"/>
                    <a:pt x="853" y="151"/>
                    <a:pt x="853" y="151"/>
                  </a:cubicBezTo>
                  <a:cubicBezTo>
                    <a:pt x="853" y="150"/>
                    <a:pt x="853" y="150"/>
                    <a:pt x="854" y="150"/>
                  </a:cubicBezTo>
                  <a:cubicBezTo>
                    <a:pt x="854" y="149"/>
                    <a:pt x="853" y="149"/>
                    <a:pt x="853" y="148"/>
                  </a:cubicBezTo>
                  <a:cubicBezTo>
                    <a:pt x="853" y="148"/>
                    <a:pt x="854" y="148"/>
                    <a:pt x="854" y="147"/>
                  </a:cubicBezTo>
                  <a:cubicBezTo>
                    <a:pt x="855" y="145"/>
                    <a:pt x="854" y="143"/>
                    <a:pt x="855" y="141"/>
                  </a:cubicBezTo>
                  <a:cubicBezTo>
                    <a:pt x="855" y="140"/>
                    <a:pt x="856" y="139"/>
                    <a:pt x="857" y="137"/>
                  </a:cubicBezTo>
                  <a:cubicBezTo>
                    <a:pt x="857" y="138"/>
                    <a:pt x="856" y="139"/>
                    <a:pt x="856" y="140"/>
                  </a:cubicBezTo>
                  <a:cubicBezTo>
                    <a:pt x="855" y="144"/>
                    <a:pt x="856" y="148"/>
                    <a:pt x="855" y="151"/>
                  </a:cubicBezTo>
                  <a:cubicBezTo>
                    <a:pt x="856" y="152"/>
                    <a:pt x="856" y="151"/>
                    <a:pt x="857" y="151"/>
                  </a:cubicBezTo>
                  <a:cubicBezTo>
                    <a:pt x="857" y="150"/>
                    <a:pt x="857" y="149"/>
                    <a:pt x="857" y="148"/>
                  </a:cubicBezTo>
                  <a:cubicBezTo>
                    <a:pt x="857" y="148"/>
                    <a:pt x="857" y="149"/>
                    <a:pt x="857" y="148"/>
                  </a:cubicBezTo>
                  <a:cubicBezTo>
                    <a:pt x="857" y="146"/>
                    <a:pt x="857" y="144"/>
                    <a:pt x="858" y="141"/>
                  </a:cubicBezTo>
                  <a:cubicBezTo>
                    <a:pt x="858" y="141"/>
                    <a:pt x="858" y="140"/>
                    <a:pt x="859" y="141"/>
                  </a:cubicBezTo>
                  <a:cubicBezTo>
                    <a:pt x="859" y="140"/>
                    <a:pt x="859" y="140"/>
                    <a:pt x="860" y="140"/>
                  </a:cubicBezTo>
                  <a:cubicBezTo>
                    <a:pt x="860" y="139"/>
                    <a:pt x="859" y="140"/>
                    <a:pt x="859" y="140"/>
                  </a:cubicBezTo>
                  <a:cubicBezTo>
                    <a:pt x="860" y="139"/>
                    <a:pt x="859" y="138"/>
                    <a:pt x="860" y="138"/>
                  </a:cubicBezTo>
                  <a:cubicBezTo>
                    <a:pt x="860" y="134"/>
                    <a:pt x="861" y="132"/>
                    <a:pt x="861" y="128"/>
                  </a:cubicBezTo>
                  <a:cubicBezTo>
                    <a:pt x="861" y="131"/>
                    <a:pt x="861" y="134"/>
                    <a:pt x="860" y="137"/>
                  </a:cubicBezTo>
                  <a:cubicBezTo>
                    <a:pt x="860" y="138"/>
                    <a:pt x="861" y="137"/>
                    <a:pt x="861" y="138"/>
                  </a:cubicBezTo>
                  <a:cubicBezTo>
                    <a:pt x="861" y="139"/>
                    <a:pt x="860" y="139"/>
                    <a:pt x="860" y="140"/>
                  </a:cubicBezTo>
                  <a:cubicBezTo>
                    <a:pt x="860" y="141"/>
                    <a:pt x="860" y="142"/>
                    <a:pt x="860" y="143"/>
                  </a:cubicBezTo>
                  <a:cubicBezTo>
                    <a:pt x="860" y="144"/>
                    <a:pt x="859" y="145"/>
                    <a:pt x="859" y="146"/>
                  </a:cubicBezTo>
                  <a:cubicBezTo>
                    <a:pt x="860" y="147"/>
                    <a:pt x="860" y="148"/>
                    <a:pt x="860" y="149"/>
                  </a:cubicBezTo>
                  <a:cubicBezTo>
                    <a:pt x="860" y="150"/>
                    <a:pt x="860" y="149"/>
                    <a:pt x="860" y="150"/>
                  </a:cubicBezTo>
                  <a:cubicBezTo>
                    <a:pt x="861" y="151"/>
                    <a:pt x="861" y="150"/>
                    <a:pt x="862" y="150"/>
                  </a:cubicBezTo>
                  <a:cubicBezTo>
                    <a:pt x="862" y="151"/>
                    <a:pt x="861" y="150"/>
                    <a:pt x="861" y="151"/>
                  </a:cubicBezTo>
                  <a:cubicBezTo>
                    <a:pt x="861" y="151"/>
                    <a:pt x="861" y="152"/>
                    <a:pt x="862" y="152"/>
                  </a:cubicBezTo>
                  <a:cubicBezTo>
                    <a:pt x="861" y="154"/>
                    <a:pt x="861" y="155"/>
                    <a:pt x="861" y="157"/>
                  </a:cubicBezTo>
                  <a:cubicBezTo>
                    <a:pt x="861" y="157"/>
                    <a:pt x="861" y="156"/>
                    <a:pt x="861" y="157"/>
                  </a:cubicBezTo>
                  <a:cubicBezTo>
                    <a:pt x="861" y="157"/>
                    <a:pt x="861" y="160"/>
                    <a:pt x="861" y="160"/>
                  </a:cubicBezTo>
                  <a:cubicBezTo>
                    <a:pt x="861" y="162"/>
                    <a:pt x="861" y="163"/>
                    <a:pt x="860" y="165"/>
                  </a:cubicBezTo>
                  <a:cubicBezTo>
                    <a:pt x="860" y="166"/>
                    <a:pt x="861" y="165"/>
                    <a:pt x="861" y="166"/>
                  </a:cubicBezTo>
                  <a:cubicBezTo>
                    <a:pt x="861" y="167"/>
                    <a:pt x="861" y="168"/>
                    <a:pt x="860" y="169"/>
                  </a:cubicBezTo>
                  <a:cubicBezTo>
                    <a:pt x="861" y="170"/>
                    <a:pt x="861" y="172"/>
                    <a:pt x="860" y="173"/>
                  </a:cubicBezTo>
                  <a:cubicBezTo>
                    <a:pt x="861" y="173"/>
                    <a:pt x="861" y="172"/>
                    <a:pt x="862" y="172"/>
                  </a:cubicBezTo>
                  <a:cubicBezTo>
                    <a:pt x="862" y="172"/>
                    <a:pt x="861" y="173"/>
                    <a:pt x="861" y="174"/>
                  </a:cubicBezTo>
                  <a:cubicBezTo>
                    <a:pt x="861" y="178"/>
                    <a:pt x="862" y="181"/>
                    <a:pt x="861" y="186"/>
                  </a:cubicBezTo>
                  <a:cubicBezTo>
                    <a:pt x="861" y="187"/>
                    <a:pt x="862" y="187"/>
                    <a:pt x="861" y="188"/>
                  </a:cubicBezTo>
                  <a:cubicBezTo>
                    <a:pt x="861" y="188"/>
                    <a:pt x="862" y="188"/>
                    <a:pt x="862" y="188"/>
                  </a:cubicBezTo>
                  <a:cubicBezTo>
                    <a:pt x="862" y="190"/>
                    <a:pt x="860" y="196"/>
                    <a:pt x="862" y="198"/>
                  </a:cubicBezTo>
                  <a:cubicBezTo>
                    <a:pt x="861" y="198"/>
                    <a:pt x="861" y="197"/>
                    <a:pt x="861" y="198"/>
                  </a:cubicBezTo>
                  <a:cubicBezTo>
                    <a:pt x="861" y="199"/>
                    <a:pt x="860" y="200"/>
                    <a:pt x="861" y="201"/>
                  </a:cubicBezTo>
                  <a:cubicBezTo>
                    <a:pt x="861" y="204"/>
                    <a:pt x="860" y="206"/>
                    <a:pt x="861" y="208"/>
                  </a:cubicBezTo>
                  <a:cubicBezTo>
                    <a:pt x="860" y="209"/>
                    <a:pt x="860" y="210"/>
                    <a:pt x="860" y="210"/>
                  </a:cubicBezTo>
                  <a:cubicBezTo>
                    <a:pt x="860" y="211"/>
                    <a:pt x="860" y="213"/>
                    <a:pt x="860" y="214"/>
                  </a:cubicBezTo>
                  <a:cubicBezTo>
                    <a:pt x="859" y="231"/>
                    <a:pt x="857" y="248"/>
                    <a:pt x="857" y="264"/>
                  </a:cubicBezTo>
                  <a:cubicBezTo>
                    <a:pt x="856" y="268"/>
                    <a:pt x="857" y="273"/>
                    <a:pt x="857" y="277"/>
                  </a:cubicBezTo>
                  <a:cubicBezTo>
                    <a:pt x="857" y="277"/>
                    <a:pt x="857" y="277"/>
                    <a:pt x="857" y="278"/>
                  </a:cubicBezTo>
                  <a:cubicBezTo>
                    <a:pt x="857" y="279"/>
                    <a:pt x="857" y="279"/>
                    <a:pt x="857" y="279"/>
                  </a:cubicBezTo>
                  <a:cubicBezTo>
                    <a:pt x="857" y="280"/>
                    <a:pt x="857" y="281"/>
                    <a:pt x="857" y="282"/>
                  </a:cubicBezTo>
                  <a:cubicBezTo>
                    <a:pt x="857" y="291"/>
                    <a:pt x="857" y="302"/>
                    <a:pt x="859" y="311"/>
                  </a:cubicBezTo>
                  <a:cubicBezTo>
                    <a:pt x="858" y="317"/>
                    <a:pt x="860" y="324"/>
                    <a:pt x="860" y="331"/>
                  </a:cubicBezTo>
                  <a:cubicBezTo>
                    <a:pt x="860" y="334"/>
                    <a:pt x="860" y="336"/>
                    <a:pt x="860" y="339"/>
                  </a:cubicBezTo>
                  <a:cubicBezTo>
                    <a:pt x="861" y="340"/>
                    <a:pt x="861" y="342"/>
                    <a:pt x="861" y="343"/>
                  </a:cubicBezTo>
                  <a:cubicBezTo>
                    <a:pt x="861" y="345"/>
                    <a:pt x="861" y="347"/>
                    <a:pt x="861" y="349"/>
                  </a:cubicBezTo>
                  <a:cubicBezTo>
                    <a:pt x="861" y="350"/>
                    <a:pt x="861" y="350"/>
                    <a:pt x="861" y="350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0" y="350"/>
                    <a:pt x="860" y="350"/>
                  </a:cubicBezTo>
                  <a:cubicBezTo>
                    <a:pt x="859" y="350"/>
                    <a:pt x="858" y="350"/>
                    <a:pt x="857" y="349"/>
                  </a:cubicBezTo>
                  <a:cubicBezTo>
                    <a:pt x="854" y="349"/>
                    <a:pt x="853" y="349"/>
                    <a:pt x="851" y="348"/>
                  </a:cubicBezTo>
                  <a:cubicBezTo>
                    <a:pt x="843" y="346"/>
                    <a:pt x="834" y="342"/>
                    <a:pt x="826" y="340"/>
                  </a:cubicBezTo>
                  <a:cubicBezTo>
                    <a:pt x="824" y="340"/>
                    <a:pt x="821" y="338"/>
                    <a:pt x="819" y="338"/>
                  </a:cubicBezTo>
                  <a:cubicBezTo>
                    <a:pt x="818" y="338"/>
                    <a:pt x="817" y="338"/>
                    <a:pt x="816" y="337"/>
                  </a:cubicBezTo>
                  <a:cubicBezTo>
                    <a:pt x="812" y="336"/>
                    <a:pt x="807" y="334"/>
                    <a:pt x="803" y="334"/>
                  </a:cubicBezTo>
                  <a:cubicBezTo>
                    <a:pt x="801" y="333"/>
                    <a:pt x="799" y="332"/>
                    <a:pt x="797" y="331"/>
                  </a:cubicBezTo>
                  <a:cubicBezTo>
                    <a:pt x="794" y="331"/>
                    <a:pt x="792" y="330"/>
                    <a:pt x="790" y="330"/>
                  </a:cubicBezTo>
                  <a:cubicBezTo>
                    <a:pt x="789" y="329"/>
                    <a:pt x="788" y="329"/>
                    <a:pt x="788" y="329"/>
                  </a:cubicBezTo>
                  <a:cubicBezTo>
                    <a:pt x="787" y="329"/>
                    <a:pt x="787" y="329"/>
                    <a:pt x="786" y="328"/>
                  </a:cubicBezTo>
                  <a:cubicBezTo>
                    <a:pt x="783" y="328"/>
                    <a:pt x="779" y="327"/>
                    <a:pt x="776" y="325"/>
                  </a:cubicBezTo>
                  <a:cubicBezTo>
                    <a:pt x="775" y="325"/>
                    <a:pt x="775" y="325"/>
                    <a:pt x="775" y="326"/>
                  </a:cubicBezTo>
                  <a:cubicBezTo>
                    <a:pt x="773" y="324"/>
                    <a:pt x="770" y="325"/>
                    <a:pt x="768" y="324"/>
                  </a:cubicBezTo>
                  <a:cubicBezTo>
                    <a:pt x="767" y="324"/>
                    <a:pt x="767" y="324"/>
                    <a:pt x="767" y="324"/>
                  </a:cubicBezTo>
                  <a:cubicBezTo>
                    <a:pt x="766" y="323"/>
                    <a:pt x="765" y="323"/>
                    <a:pt x="763" y="323"/>
                  </a:cubicBezTo>
                  <a:cubicBezTo>
                    <a:pt x="759" y="321"/>
                    <a:pt x="755" y="321"/>
                    <a:pt x="751" y="319"/>
                  </a:cubicBezTo>
                  <a:cubicBezTo>
                    <a:pt x="749" y="320"/>
                    <a:pt x="746" y="319"/>
                    <a:pt x="744" y="318"/>
                  </a:cubicBezTo>
                  <a:cubicBezTo>
                    <a:pt x="743" y="318"/>
                    <a:pt x="743" y="319"/>
                    <a:pt x="742" y="318"/>
                  </a:cubicBezTo>
                  <a:cubicBezTo>
                    <a:pt x="741" y="318"/>
                    <a:pt x="741" y="318"/>
                    <a:pt x="741" y="318"/>
                  </a:cubicBezTo>
                  <a:cubicBezTo>
                    <a:pt x="740" y="318"/>
                    <a:pt x="740" y="318"/>
                    <a:pt x="739" y="318"/>
                  </a:cubicBezTo>
                  <a:cubicBezTo>
                    <a:pt x="738" y="317"/>
                    <a:pt x="738" y="317"/>
                    <a:pt x="737" y="316"/>
                  </a:cubicBezTo>
                  <a:cubicBezTo>
                    <a:pt x="736" y="316"/>
                    <a:pt x="736" y="317"/>
                    <a:pt x="735" y="316"/>
                  </a:cubicBezTo>
                  <a:cubicBezTo>
                    <a:pt x="734" y="316"/>
                    <a:pt x="733" y="315"/>
                    <a:pt x="733" y="315"/>
                  </a:cubicBezTo>
                  <a:cubicBezTo>
                    <a:pt x="731" y="315"/>
                    <a:pt x="729" y="316"/>
                    <a:pt x="727" y="314"/>
                  </a:cubicBezTo>
                  <a:cubicBezTo>
                    <a:pt x="725" y="314"/>
                    <a:pt x="724" y="313"/>
                    <a:pt x="722" y="313"/>
                  </a:cubicBezTo>
                  <a:cubicBezTo>
                    <a:pt x="721" y="313"/>
                    <a:pt x="720" y="313"/>
                    <a:pt x="719" y="313"/>
                  </a:cubicBezTo>
                  <a:cubicBezTo>
                    <a:pt x="718" y="313"/>
                    <a:pt x="718" y="313"/>
                    <a:pt x="717" y="313"/>
                  </a:cubicBezTo>
                  <a:cubicBezTo>
                    <a:pt x="715" y="312"/>
                    <a:pt x="713" y="313"/>
                    <a:pt x="711" y="311"/>
                  </a:cubicBezTo>
                  <a:cubicBezTo>
                    <a:pt x="708" y="312"/>
                    <a:pt x="703" y="309"/>
                    <a:pt x="701" y="311"/>
                  </a:cubicBezTo>
                  <a:cubicBezTo>
                    <a:pt x="701" y="312"/>
                    <a:pt x="700" y="313"/>
                    <a:pt x="699" y="313"/>
                  </a:cubicBezTo>
                  <a:cubicBezTo>
                    <a:pt x="698" y="313"/>
                    <a:pt x="698" y="312"/>
                    <a:pt x="697" y="311"/>
                  </a:cubicBezTo>
                  <a:cubicBezTo>
                    <a:pt x="696" y="311"/>
                    <a:pt x="693" y="310"/>
                    <a:pt x="692" y="310"/>
                  </a:cubicBezTo>
                  <a:cubicBezTo>
                    <a:pt x="691" y="310"/>
                    <a:pt x="691" y="311"/>
                    <a:pt x="690" y="311"/>
                  </a:cubicBezTo>
                  <a:cubicBezTo>
                    <a:pt x="689" y="311"/>
                    <a:pt x="688" y="309"/>
                    <a:pt x="687" y="309"/>
                  </a:cubicBezTo>
                  <a:cubicBezTo>
                    <a:pt x="686" y="309"/>
                    <a:pt x="685" y="310"/>
                    <a:pt x="684" y="310"/>
                  </a:cubicBezTo>
                  <a:cubicBezTo>
                    <a:pt x="683" y="309"/>
                    <a:pt x="682" y="308"/>
                    <a:pt x="682" y="307"/>
                  </a:cubicBezTo>
                  <a:cubicBezTo>
                    <a:pt x="682" y="307"/>
                    <a:pt x="682" y="307"/>
                    <a:pt x="681" y="307"/>
                  </a:cubicBezTo>
                  <a:cubicBezTo>
                    <a:pt x="680" y="305"/>
                    <a:pt x="677" y="304"/>
                    <a:pt x="674" y="304"/>
                  </a:cubicBezTo>
                  <a:cubicBezTo>
                    <a:pt x="674" y="303"/>
                    <a:pt x="673" y="303"/>
                    <a:pt x="673" y="303"/>
                  </a:cubicBezTo>
                  <a:cubicBezTo>
                    <a:pt x="670" y="302"/>
                    <a:pt x="668" y="299"/>
                    <a:pt x="666" y="296"/>
                  </a:cubicBezTo>
                  <a:cubicBezTo>
                    <a:pt x="666" y="296"/>
                    <a:pt x="665" y="296"/>
                    <a:pt x="665" y="295"/>
                  </a:cubicBezTo>
                  <a:cubicBezTo>
                    <a:pt x="664" y="294"/>
                    <a:pt x="664" y="293"/>
                    <a:pt x="663" y="292"/>
                  </a:cubicBezTo>
                  <a:cubicBezTo>
                    <a:pt x="663" y="291"/>
                    <a:pt x="662" y="291"/>
                    <a:pt x="662" y="290"/>
                  </a:cubicBezTo>
                  <a:cubicBezTo>
                    <a:pt x="662" y="288"/>
                    <a:pt x="661" y="287"/>
                    <a:pt x="660" y="286"/>
                  </a:cubicBezTo>
                  <a:cubicBezTo>
                    <a:pt x="660" y="285"/>
                    <a:pt x="659" y="284"/>
                    <a:pt x="659" y="283"/>
                  </a:cubicBezTo>
                  <a:cubicBezTo>
                    <a:pt x="658" y="281"/>
                    <a:pt x="659" y="279"/>
                    <a:pt x="658" y="277"/>
                  </a:cubicBezTo>
                  <a:cubicBezTo>
                    <a:pt x="659" y="274"/>
                    <a:pt x="659" y="271"/>
                    <a:pt x="660" y="267"/>
                  </a:cubicBezTo>
                  <a:cubicBezTo>
                    <a:pt x="660" y="267"/>
                    <a:pt x="659" y="267"/>
                    <a:pt x="660" y="266"/>
                  </a:cubicBezTo>
                  <a:cubicBezTo>
                    <a:pt x="661" y="265"/>
                    <a:pt x="661" y="263"/>
                    <a:pt x="662" y="261"/>
                  </a:cubicBezTo>
                  <a:cubicBezTo>
                    <a:pt x="663" y="261"/>
                    <a:pt x="663" y="260"/>
                    <a:pt x="664" y="260"/>
                  </a:cubicBezTo>
                  <a:cubicBezTo>
                    <a:pt x="665" y="259"/>
                    <a:pt x="665" y="258"/>
                    <a:pt x="666" y="257"/>
                  </a:cubicBezTo>
                  <a:cubicBezTo>
                    <a:pt x="670" y="256"/>
                    <a:pt x="673" y="253"/>
                    <a:pt x="677" y="251"/>
                  </a:cubicBezTo>
                  <a:cubicBezTo>
                    <a:pt x="677" y="251"/>
                    <a:pt x="678" y="251"/>
                    <a:pt x="678" y="251"/>
                  </a:cubicBezTo>
                  <a:cubicBezTo>
                    <a:pt x="680" y="250"/>
                    <a:pt x="682" y="250"/>
                    <a:pt x="684" y="249"/>
                  </a:cubicBezTo>
                  <a:cubicBezTo>
                    <a:pt x="685" y="248"/>
                    <a:pt x="687" y="249"/>
                    <a:pt x="689" y="249"/>
                  </a:cubicBezTo>
                  <a:cubicBezTo>
                    <a:pt x="690" y="249"/>
                    <a:pt x="690" y="248"/>
                    <a:pt x="692" y="249"/>
                  </a:cubicBezTo>
                  <a:cubicBezTo>
                    <a:pt x="693" y="249"/>
                    <a:pt x="695" y="248"/>
                    <a:pt x="696" y="248"/>
                  </a:cubicBezTo>
                  <a:cubicBezTo>
                    <a:pt x="698" y="248"/>
                    <a:pt x="700" y="249"/>
                    <a:pt x="701" y="250"/>
                  </a:cubicBezTo>
                  <a:cubicBezTo>
                    <a:pt x="702" y="250"/>
                    <a:pt x="703" y="249"/>
                    <a:pt x="704" y="250"/>
                  </a:cubicBezTo>
                  <a:cubicBezTo>
                    <a:pt x="705" y="250"/>
                    <a:pt x="706" y="252"/>
                    <a:pt x="707" y="252"/>
                  </a:cubicBezTo>
                  <a:close/>
                  <a:moveTo>
                    <a:pt x="858" y="156"/>
                  </a:moveTo>
                  <a:cubicBezTo>
                    <a:pt x="858" y="156"/>
                    <a:pt x="858" y="156"/>
                    <a:pt x="858" y="156"/>
                  </a:cubicBezTo>
                  <a:cubicBezTo>
                    <a:pt x="858" y="157"/>
                    <a:pt x="859" y="156"/>
                    <a:pt x="858" y="156"/>
                  </a:cubicBezTo>
                  <a:close/>
                  <a:moveTo>
                    <a:pt x="859" y="156"/>
                  </a:moveTo>
                  <a:cubicBezTo>
                    <a:pt x="860" y="155"/>
                    <a:pt x="859" y="154"/>
                    <a:pt x="860" y="152"/>
                  </a:cubicBezTo>
                  <a:cubicBezTo>
                    <a:pt x="859" y="152"/>
                    <a:pt x="859" y="152"/>
                    <a:pt x="860" y="151"/>
                  </a:cubicBezTo>
                  <a:cubicBezTo>
                    <a:pt x="859" y="150"/>
                    <a:pt x="860" y="148"/>
                    <a:pt x="858" y="148"/>
                  </a:cubicBezTo>
                  <a:cubicBezTo>
                    <a:pt x="858" y="149"/>
                    <a:pt x="858" y="150"/>
                    <a:pt x="857" y="151"/>
                  </a:cubicBezTo>
                  <a:cubicBezTo>
                    <a:pt x="857" y="151"/>
                    <a:pt x="858" y="151"/>
                    <a:pt x="858" y="151"/>
                  </a:cubicBezTo>
                  <a:cubicBezTo>
                    <a:pt x="858" y="152"/>
                    <a:pt x="858" y="154"/>
                    <a:pt x="858" y="156"/>
                  </a:cubicBezTo>
                  <a:cubicBezTo>
                    <a:pt x="858" y="156"/>
                    <a:pt x="858" y="155"/>
                    <a:pt x="859" y="156"/>
                  </a:cubicBezTo>
                  <a:close/>
                </a:path>
              </a:pathLst>
            </a:custGeom>
            <a:solidFill>
              <a:srgbClr val="EF9032"/>
            </a:solidFill>
            <a:ln>
              <a:noFill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938"/>
              <a:endParaRPr lang="en-US" sz="2399">
                <a:solidFill>
                  <a:prstClr val="black"/>
                </a:solidFill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3026667" y="3923980"/>
              <a:ext cx="5904796" cy="322719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11" name="Right Triangle 10"/>
            <p:cNvSpPr/>
            <p:nvPr/>
          </p:nvSpPr>
          <p:spPr>
            <a:xfrm>
              <a:off x="7033024" y="4129268"/>
              <a:ext cx="322590" cy="559132"/>
            </a:xfrm>
            <a:prstGeom prst="rtTriangl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6213592" y="3965862"/>
              <a:ext cx="945628" cy="263903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  <p:pic>
          <p:nvPicPr>
            <p:cNvPr id="13" name="Picture 1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771083" y="4699134"/>
              <a:ext cx="2152650" cy="800100"/>
            </a:xfrm>
            <a:prstGeom prst="rect">
              <a:avLst/>
            </a:prstGeom>
            <a:ln w="57150">
              <a:solidFill>
                <a:srgbClr val="7F7F7F"/>
              </a:solidFill>
            </a:ln>
          </p:spPr>
        </p:pic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29373" y="5413823"/>
              <a:ext cx="560659" cy="560659"/>
            </a:xfrm>
            <a:prstGeom prst="rect">
              <a:avLst/>
            </a:prstGeom>
          </p:spPr>
        </p:pic>
        <p:sp>
          <p:nvSpPr>
            <p:cNvPr id="16" name="Rectangle 15"/>
            <p:cNvSpPr/>
            <p:nvPr/>
          </p:nvSpPr>
          <p:spPr>
            <a:xfrm>
              <a:off x="6883152" y="5190862"/>
              <a:ext cx="945628" cy="263903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</p:grpSp>
      <p:pic>
        <p:nvPicPr>
          <p:cNvPr id="28" name="Picture 27">
            <a:extLst>
              <a:ext uri="{FF2B5EF4-FFF2-40B4-BE49-F238E27FC236}">
                <a16:creationId xmlns:a16="http://schemas.microsoft.com/office/drawing/2014/main" id="{454F4583-AB39-45E4-A960-CF8BDF693D94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r="10620" b="60577"/>
          <a:stretch/>
        </p:blipFill>
        <p:spPr>
          <a:xfrm>
            <a:off x="8132581" y="2684080"/>
            <a:ext cx="1794316" cy="479449"/>
          </a:xfrm>
          <a:prstGeom prst="rect">
            <a:avLst/>
          </a:prstGeom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69D22215-B981-EE06-828F-D7052C09BDD3}"/>
              </a:ext>
            </a:extLst>
          </p:cNvPr>
          <p:cNvSpPr/>
          <p:nvPr/>
        </p:nvSpPr>
        <p:spPr>
          <a:xfrm>
            <a:off x="546448" y="7571184"/>
            <a:ext cx="2088232" cy="504056"/>
          </a:xfrm>
          <a:prstGeom prst="rect">
            <a:avLst/>
          </a:prstGeom>
          <a:solidFill>
            <a:schemeClr val="bg1"/>
          </a:solidFill>
          <a:ln>
            <a:solidFill>
              <a:schemeClr val="bg2"/>
            </a:solidFill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20F10645-4F6D-0801-0A28-D3C75746715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74440" y="7573023"/>
            <a:ext cx="2664183" cy="591363"/>
          </a:xfrm>
          <a:prstGeom prst="rect">
            <a:avLst/>
          </a:prstGeom>
        </p:spPr>
      </p:pic>
      <p:pic>
        <p:nvPicPr>
          <p:cNvPr id="4" name="Immagine 3">
            <a:extLst>
              <a:ext uri="{FF2B5EF4-FFF2-40B4-BE49-F238E27FC236}">
                <a16:creationId xmlns:a16="http://schemas.microsoft.com/office/drawing/2014/main" id="{CFDED0C5-0BB9-0324-ACDD-472C34C063D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532062" y="1234798"/>
            <a:ext cx="7566276" cy="664522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8286FF5B-3B8E-5DA6-EC33-F4E4DC020463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140655" y="2716680"/>
            <a:ext cx="1754589" cy="4794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64321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50704" y="2154110"/>
            <a:ext cx="7934325" cy="4391025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DI RISERVA – </a:t>
            </a:r>
            <a:r>
              <a:rPr lang="en-US"/>
              <a:t>ELIMINA TITOLI</a:t>
            </a:r>
            <a:endParaRPr lang="it-IT" dirty="0"/>
          </a:p>
        </p:txBody>
      </p:sp>
      <p:sp>
        <p:nvSpPr>
          <p:cNvPr id="4" name="TextBox 3"/>
          <p:cNvSpPr txBox="1"/>
          <p:nvPr/>
        </p:nvSpPr>
        <p:spPr>
          <a:xfrm>
            <a:off x="8122401" y="4415747"/>
            <a:ext cx="2912734" cy="8309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Per </a:t>
            </a:r>
            <a:r>
              <a:rPr lang="it-IT" b="1" dirty="0"/>
              <a:t>eliminare tutti i titoli </a:t>
            </a:r>
            <a:r>
              <a:rPr lang="it-IT" dirty="0"/>
              <a:t>di riserva inseriti è necessario cliccare sul tasto </a:t>
            </a:r>
            <a:r>
              <a:rPr lang="it-IT" b="1" dirty="0"/>
              <a:t>«Elimina tutto»</a:t>
            </a:r>
            <a:r>
              <a:rPr lang="it-IT" dirty="0"/>
              <a:t>.</a:t>
            </a:r>
          </a:p>
        </p:txBody>
      </p:sp>
      <p:sp>
        <p:nvSpPr>
          <p:cNvPr id="5" name="Freeform 19"/>
          <p:cNvSpPr>
            <a:spLocks noChangeAspect="1" noEditPoints="1"/>
          </p:cNvSpPr>
          <p:nvPr/>
        </p:nvSpPr>
        <p:spPr bwMode="auto">
          <a:xfrm rot="20961673" flipV="1">
            <a:off x="7374168" y="5973959"/>
            <a:ext cx="1934904" cy="722048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566619" y="6175323"/>
            <a:ext cx="859664" cy="31932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DD32960-113F-4050-AF7C-2815962E569C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4"/>
          <a:srcRect b="5866"/>
          <a:stretch/>
        </p:blipFill>
        <p:spPr>
          <a:xfrm>
            <a:off x="6718345" y="6247884"/>
            <a:ext cx="536864" cy="163021"/>
          </a:xfrm>
          <a:prstGeom prst="rect">
            <a:avLst/>
          </a:prstGeom>
        </p:spPr>
      </p:pic>
      <p:sp>
        <p:nvSpPr>
          <p:cNvPr id="3" name="Rettangolo 2">
            <a:extLst>
              <a:ext uri="{FF2B5EF4-FFF2-40B4-BE49-F238E27FC236}">
                <a16:creationId xmlns:a16="http://schemas.microsoft.com/office/drawing/2014/main" id="{10B67CEB-1687-6EE0-98C8-DD809DA76D6B}"/>
              </a:ext>
            </a:extLst>
          </p:cNvPr>
          <p:cNvSpPr/>
          <p:nvPr/>
        </p:nvSpPr>
        <p:spPr>
          <a:xfrm>
            <a:off x="546448" y="7499176"/>
            <a:ext cx="2016224" cy="57606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9" name="Immagine 8">
            <a:extLst>
              <a:ext uri="{FF2B5EF4-FFF2-40B4-BE49-F238E27FC236}">
                <a16:creationId xmlns:a16="http://schemas.microsoft.com/office/drawing/2014/main" id="{795C9D6B-E4DB-2B7E-3F24-E42B5A66496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2432" y="7571133"/>
            <a:ext cx="2664183" cy="591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276129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14630400" cy="8229600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9" name="Title 1"/>
          <p:cNvSpPr>
            <a:spLocks noGrp="1"/>
          </p:cNvSpPr>
          <p:nvPr>
            <p:ph type="title" idx="4294967295"/>
          </p:nvPr>
        </p:nvSpPr>
        <p:spPr>
          <a:xfrm>
            <a:off x="685800" y="890881"/>
            <a:ext cx="13258800" cy="666725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rPr lang="it-IT" sz="4000" dirty="0">
                <a:solidFill>
                  <a:schemeClr val="bg1"/>
                </a:solidFill>
                <a:latin typeface="Titillium Web" panose="00000500000000000000" pitchFamily="2" charset="0"/>
              </a:rPr>
              <a:t>TITOLI DI PREFERENZA</a:t>
            </a:r>
          </a:p>
        </p:txBody>
      </p:sp>
      <p:pic>
        <p:nvPicPr>
          <p:cNvPr id="6" name="Picture 5" descr="A picture containing drawing&#10;&#10;Description automatically generated">
            <a:extLst>
              <a:ext uri="{FF2B5EF4-FFF2-40B4-BE49-F238E27FC236}">
                <a16:creationId xmlns:a16="http://schemas.microsoft.com/office/drawing/2014/main" id="{81054C90-22EE-4F3D-9B80-151E8917D5D7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6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50905" y="1557606"/>
            <a:ext cx="10322396" cy="72353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5748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magine 4">
            <a:extLst>
              <a:ext uri="{FF2B5EF4-FFF2-40B4-BE49-F238E27FC236}">
                <a16:creationId xmlns:a16="http://schemas.microsoft.com/office/drawing/2014/main" id="{FEADC702-9AF0-D3BC-01B3-9FFF54AF931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64950" y="1040325"/>
            <a:ext cx="8724132" cy="6127011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</a:t>
            </a:r>
            <a:r>
              <a:rPr lang="en-US"/>
              <a:t>DI PREFERENZA</a:t>
            </a:r>
            <a:endParaRPr lang="it-IT" dirty="0"/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43A8E6F6-80CB-4C22-8F41-3F50E875600D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Freeform 19">
            <a:extLst>
              <a:ext uri="{FF2B5EF4-FFF2-40B4-BE49-F238E27FC236}">
                <a16:creationId xmlns:a16="http://schemas.microsoft.com/office/drawing/2014/main" id="{1FB48589-A2FA-4F92-BC13-0D7A119691E8}"/>
              </a:ext>
            </a:extLst>
          </p:cNvPr>
          <p:cNvSpPr>
            <a:spLocks noChangeAspect="1" noEditPoints="1"/>
          </p:cNvSpPr>
          <p:nvPr/>
        </p:nvSpPr>
        <p:spPr bwMode="auto">
          <a:xfrm rot="20596641" flipV="1">
            <a:off x="8187268" y="5011136"/>
            <a:ext cx="2509777" cy="593051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pic>
        <p:nvPicPr>
          <p:cNvPr id="32" name="Picture 31">
            <a:extLst>
              <a:ext uri="{FF2B5EF4-FFF2-40B4-BE49-F238E27FC236}">
                <a16:creationId xmlns:a16="http://schemas.microsoft.com/office/drawing/2014/main" id="{EAF6AE42-FF16-48A9-AC4C-5981E613B70C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751" t="35609" r="5916" b="24252"/>
          <a:stretch/>
        </p:blipFill>
        <p:spPr>
          <a:xfrm>
            <a:off x="7845953" y="3570341"/>
            <a:ext cx="1670298" cy="240863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FD87E664-D4DD-4FA3-B4F2-0AC3816135BC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751" t="35609" r="5916" b="24252"/>
          <a:stretch/>
        </p:blipFill>
        <p:spPr>
          <a:xfrm>
            <a:off x="7845953" y="3826009"/>
            <a:ext cx="1670298" cy="240863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65F4650F-606C-49AA-BF0F-A18DE05FDF6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751" t="35609" r="5916" b="24252"/>
          <a:stretch/>
        </p:blipFill>
        <p:spPr>
          <a:xfrm>
            <a:off x="7859273" y="4177549"/>
            <a:ext cx="1670298" cy="198082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E531E456-753C-46DF-9F8D-179A5A80C896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751" t="35609" r="5916" b="24252"/>
          <a:stretch/>
        </p:blipFill>
        <p:spPr>
          <a:xfrm>
            <a:off x="7891123" y="4513836"/>
            <a:ext cx="1670298" cy="240863"/>
          </a:xfrm>
          <a:prstGeom prst="rect">
            <a:avLst/>
          </a:prstGeom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A3F08E23-DF5D-4A1B-AB80-F6698627074A}"/>
              </a:ext>
            </a:extLst>
          </p:cNvPr>
          <p:cNvGrpSpPr/>
          <p:nvPr/>
        </p:nvGrpSpPr>
        <p:grpSpPr>
          <a:xfrm>
            <a:off x="3826071" y="3214709"/>
            <a:ext cx="10617921" cy="4020811"/>
            <a:chOff x="4578896" y="2257631"/>
            <a:chExt cx="10204015" cy="4020811"/>
          </a:xfrm>
        </p:grpSpPr>
        <p:sp>
          <p:nvSpPr>
            <p:cNvPr id="22" name="TextBox 21"/>
            <p:cNvSpPr txBox="1"/>
            <p:nvPr/>
          </p:nvSpPr>
          <p:spPr>
            <a:xfrm>
              <a:off x="11314497" y="2441415"/>
              <a:ext cx="3468414" cy="830997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rgbClr val="F3ECD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lIns="182880" tIns="91440" rIns="182880" bIns="91440" rtlCol="0" anchor="ctr">
              <a:spAutoFit/>
            </a:bodyPr>
            <a:lstStyle>
              <a:defPPr>
                <a:defRPr lang="en-US"/>
              </a:defPPr>
              <a:lvl1pPr algn="ctr">
                <a:defRPr sz="1400">
                  <a:solidFill>
                    <a:srgbClr val="821F00"/>
                  </a:solidFill>
                  <a:latin typeface="Titillium Web" panose="00000500000000000000" pitchFamily="2" charset="0"/>
                </a:defRPr>
              </a:lvl1pPr>
            </a:lstStyle>
            <a:p>
              <a:pPr algn="l"/>
              <a:r>
                <a:rPr lang="it-IT" dirty="0"/>
                <a:t>Cliccare su </a:t>
              </a:r>
              <a:r>
                <a:rPr lang="it-IT" b="1" dirty="0"/>
                <a:t>«Azioni Disponibili»</a:t>
              </a:r>
              <a:r>
                <a:rPr lang="it-IT" dirty="0"/>
                <a:t> per visualizzare le azioni disponibili per la sezione desiderata.</a:t>
              </a:r>
            </a:p>
          </p:txBody>
        </p:sp>
        <p:sp>
          <p:nvSpPr>
            <p:cNvPr id="26" name="Oval 25"/>
            <p:cNvSpPr/>
            <p:nvPr/>
          </p:nvSpPr>
          <p:spPr>
            <a:xfrm>
              <a:off x="11134496" y="2257631"/>
              <a:ext cx="360000" cy="324000"/>
            </a:xfrm>
            <a:prstGeom prst="ellipse">
              <a:avLst/>
            </a:prstGeom>
            <a:solidFill>
              <a:srgbClr val="EF7A07"/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t-IT" sz="1600" b="1" dirty="0">
                  <a:latin typeface="Titillium Web" panose="00000500000000000000" pitchFamily="2" charset="0"/>
                </a:rPr>
                <a:t>1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1266453" y="5563163"/>
              <a:ext cx="3468414" cy="627864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rgbClr val="F3ECD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lIns="182880" tIns="91440" rIns="182880" bIns="91440" rtlCol="0" anchor="ctr">
              <a:spAutoFit/>
            </a:bodyPr>
            <a:lstStyle>
              <a:defPPr>
                <a:defRPr lang="en-US"/>
              </a:defPPr>
              <a:lvl1pPr algn="ctr">
                <a:defRPr sz="1400">
                  <a:solidFill>
                    <a:srgbClr val="821F00"/>
                  </a:solidFill>
                  <a:latin typeface="Titillium Web" panose="00000500000000000000" pitchFamily="2" charset="0"/>
                </a:defRPr>
              </a:lvl1pPr>
            </a:lstStyle>
            <a:p>
              <a:pPr algn="l"/>
              <a:r>
                <a:rPr lang="it-IT" dirty="0"/>
                <a:t>Cliccare su </a:t>
              </a:r>
              <a:r>
                <a:rPr lang="it-IT" b="1" dirty="0"/>
                <a:t>«Inserisci»</a:t>
              </a:r>
              <a:r>
                <a:rPr lang="it-IT" dirty="0"/>
                <a:t> per accedere alla compilazione della sezione.</a:t>
              </a:r>
            </a:p>
          </p:txBody>
        </p:sp>
        <p:sp>
          <p:nvSpPr>
            <p:cNvPr id="28" name="Oval 27"/>
            <p:cNvSpPr/>
            <p:nvPr/>
          </p:nvSpPr>
          <p:spPr>
            <a:xfrm>
              <a:off x="11145228" y="5504900"/>
              <a:ext cx="360000" cy="324000"/>
            </a:xfrm>
            <a:prstGeom prst="ellipse">
              <a:avLst/>
            </a:prstGeom>
            <a:solidFill>
              <a:srgbClr val="EF7A07"/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t-IT" sz="1600" b="1" dirty="0">
                  <a:latin typeface="Titillium Web" panose="00000500000000000000" pitchFamily="2" charset="0"/>
                </a:rPr>
                <a:t>2</a:t>
              </a:r>
            </a:p>
          </p:txBody>
        </p:sp>
        <p:sp>
          <p:nvSpPr>
            <p:cNvPr id="30" name="Freeform 19"/>
            <p:cNvSpPr>
              <a:spLocks noChangeAspect="1" noEditPoints="1"/>
            </p:cNvSpPr>
            <p:nvPr/>
          </p:nvSpPr>
          <p:spPr bwMode="auto">
            <a:xfrm rot="242387" flipV="1">
              <a:off x="9431542" y="5844029"/>
              <a:ext cx="1673277" cy="434413"/>
            </a:xfrm>
            <a:custGeom>
              <a:avLst/>
              <a:gdLst>
                <a:gd name="T0" fmla="*/ 715 w 868"/>
                <a:gd name="T1" fmla="*/ 128 h 351"/>
                <a:gd name="T2" fmla="*/ 363 w 868"/>
                <a:gd name="T3" fmla="*/ 50 h 351"/>
                <a:gd name="T4" fmla="*/ 226 w 868"/>
                <a:gd name="T5" fmla="*/ 94 h 351"/>
                <a:gd name="T6" fmla="*/ 155 w 868"/>
                <a:gd name="T7" fmla="*/ 112 h 351"/>
                <a:gd name="T8" fmla="*/ 111 w 868"/>
                <a:gd name="T9" fmla="*/ 138 h 351"/>
                <a:gd name="T10" fmla="*/ 85 w 868"/>
                <a:gd name="T11" fmla="*/ 163 h 351"/>
                <a:gd name="T12" fmla="*/ 104 w 868"/>
                <a:gd name="T13" fmla="*/ 185 h 351"/>
                <a:gd name="T14" fmla="*/ 69 w 868"/>
                <a:gd name="T15" fmla="*/ 174 h 351"/>
                <a:gd name="T16" fmla="*/ 92 w 868"/>
                <a:gd name="T17" fmla="*/ 203 h 351"/>
                <a:gd name="T18" fmla="*/ 66 w 868"/>
                <a:gd name="T19" fmla="*/ 192 h 351"/>
                <a:gd name="T20" fmla="*/ 75 w 868"/>
                <a:gd name="T21" fmla="*/ 207 h 351"/>
                <a:gd name="T22" fmla="*/ 72 w 868"/>
                <a:gd name="T23" fmla="*/ 224 h 351"/>
                <a:gd name="T24" fmla="*/ 64 w 868"/>
                <a:gd name="T25" fmla="*/ 228 h 351"/>
                <a:gd name="T26" fmla="*/ 29 w 868"/>
                <a:gd name="T27" fmla="*/ 217 h 351"/>
                <a:gd name="T28" fmla="*/ 31 w 868"/>
                <a:gd name="T29" fmla="*/ 228 h 351"/>
                <a:gd name="T30" fmla="*/ 53 w 868"/>
                <a:gd name="T31" fmla="*/ 253 h 351"/>
                <a:gd name="T32" fmla="*/ 36 w 868"/>
                <a:gd name="T33" fmla="*/ 257 h 351"/>
                <a:gd name="T34" fmla="*/ 774 w 868"/>
                <a:gd name="T35" fmla="*/ 258 h 351"/>
                <a:gd name="T36" fmla="*/ 640 w 868"/>
                <a:gd name="T37" fmla="*/ 136 h 351"/>
                <a:gd name="T38" fmla="*/ 376 w 868"/>
                <a:gd name="T39" fmla="*/ 47 h 351"/>
                <a:gd name="T40" fmla="*/ 235 w 868"/>
                <a:gd name="T41" fmla="*/ 76 h 351"/>
                <a:gd name="T42" fmla="*/ 221 w 868"/>
                <a:gd name="T43" fmla="*/ 70 h 351"/>
                <a:gd name="T44" fmla="*/ 180 w 868"/>
                <a:gd name="T45" fmla="*/ 89 h 351"/>
                <a:gd name="T46" fmla="*/ 168 w 868"/>
                <a:gd name="T47" fmla="*/ 110 h 351"/>
                <a:gd name="T48" fmla="*/ 140 w 868"/>
                <a:gd name="T49" fmla="*/ 145 h 351"/>
                <a:gd name="T50" fmla="*/ 81 w 868"/>
                <a:gd name="T51" fmla="*/ 192 h 351"/>
                <a:gd name="T52" fmla="*/ 126 w 868"/>
                <a:gd name="T53" fmla="*/ 134 h 351"/>
                <a:gd name="T54" fmla="*/ 253 w 868"/>
                <a:gd name="T55" fmla="*/ 36 h 351"/>
                <a:gd name="T56" fmla="*/ 399 w 868"/>
                <a:gd name="T57" fmla="*/ 2 h 351"/>
                <a:gd name="T58" fmla="*/ 510 w 868"/>
                <a:gd name="T59" fmla="*/ 14 h 351"/>
                <a:gd name="T60" fmla="*/ 732 w 868"/>
                <a:gd name="T61" fmla="*/ 145 h 351"/>
                <a:gd name="T62" fmla="*/ 794 w 868"/>
                <a:gd name="T63" fmla="*/ 260 h 351"/>
                <a:gd name="T64" fmla="*/ 787 w 868"/>
                <a:gd name="T65" fmla="*/ 222 h 351"/>
                <a:gd name="T66" fmla="*/ 721 w 868"/>
                <a:gd name="T67" fmla="*/ 150 h 351"/>
                <a:gd name="T68" fmla="*/ 533 w 868"/>
                <a:gd name="T69" fmla="*/ 22 h 351"/>
                <a:gd name="T70" fmla="*/ 380 w 868"/>
                <a:gd name="T71" fmla="*/ 47 h 351"/>
                <a:gd name="T72" fmla="*/ 307 w 868"/>
                <a:gd name="T73" fmla="*/ 53 h 351"/>
                <a:gd name="T74" fmla="*/ 281 w 868"/>
                <a:gd name="T75" fmla="*/ 47 h 351"/>
                <a:gd name="T76" fmla="*/ 242 w 868"/>
                <a:gd name="T77" fmla="*/ 43 h 351"/>
                <a:gd name="T78" fmla="*/ 222 w 868"/>
                <a:gd name="T79" fmla="*/ 51 h 351"/>
                <a:gd name="T80" fmla="*/ 197 w 868"/>
                <a:gd name="T81" fmla="*/ 73 h 351"/>
                <a:gd name="T82" fmla="*/ 164 w 868"/>
                <a:gd name="T83" fmla="*/ 99 h 351"/>
                <a:gd name="T84" fmla="*/ 142 w 868"/>
                <a:gd name="T85" fmla="*/ 117 h 351"/>
                <a:gd name="T86" fmla="*/ 141 w 868"/>
                <a:gd name="T87" fmla="*/ 138 h 351"/>
                <a:gd name="T88" fmla="*/ 124 w 868"/>
                <a:gd name="T89" fmla="*/ 129 h 351"/>
                <a:gd name="T90" fmla="*/ 113 w 868"/>
                <a:gd name="T91" fmla="*/ 142 h 351"/>
                <a:gd name="T92" fmla="*/ 337 w 868"/>
                <a:gd name="T93" fmla="*/ 9 h 351"/>
                <a:gd name="T94" fmla="*/ 168 w 868"/>
                <a:gd name="T95" fmla="*/ 125 h 351"/>
                <a:gd name="T96" fmla="*/ 197 w 868"/>
                <a:gd name="T97" fmla="*/ 105 h 351"/>
                <a:gd name="T98" fmla="*/ 131 w 868"/>
                <a:gd name="T99" fmla="*/ 159 h 351"/>
                <a:gd name="T100" fmla="*/ 88 w 868"/>
                <a:gd name="T101" fmla="*/ 171 h 351"/>
                <a:gd name="T102" fmla="*/ 85 w 868"/>
                <a:gd name="T103" fmla="*/ 191 h 351"/>
                <a:gd name="T104" fmla="*/ 79 w 868"/>
                <a:gd name="T105" fmla="*/ 215 h 351"/>
                <a:gd name="T106" fmla="*/ 48 w 868"/>
                <a:gd name="T107" fmla="*/ 193 h 351"/>
                <a:gd name="T108" fmla="*/ 64 w 868"/>
                <a:gd name="T109" fmla="*/ 238 h 351"/>
                <a:gd name="T110" fmla="*/ 17 w 868"/>
                <a:gd name="T111" fmla="*/ 235 h 351"/>
                <a:gd name="T112" fmla="*/ 87 w 868"/>
                <a:gd name="T113" fmla="*/ 158 h 351"/>
                <a:gd name="T114" fmla="*/ 865 w 868"/>
                <a:gd name="T115" fmla="*/ 172 h 351"/>
                <a:gd name="T116" fmla="*/ 859 w 868"/>
                <a:gd name="T117" fmla="*/ 117 h 351"/>
                <a:gd name="T118" fmla="*/ 782 w 868"/>
                <a:gd name="T119" fmla="*/ 277 h 351"/>
                <a:gd name="T120" fmla="*/ 841 w 868"/>
                <a:gd name="T121" fmla="*/ 164 h 351"/>
                <a:gd name="T122" fmla="*/ 861 w 868"/>
                <a:gd name="T123" fmla="*/ 201 h 351"/>
                <a:gd name="T124" fmla="*/ 666 w 868"/>
                <a:gd name="T125" fmla="*/ 29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8" h="351">
                  <a:moveTo>
                    <a:pt x="813" y="278"/>
                  </a:moveTo>
                  <a:cubicBezTo>
                    <a:pt x="812" y="276"/>
                    <a:pt x="811" y="275"/>
                    <a:pt x="812" y="275"/>
                  </a:cubicBezTo>
                  <a:cubicBezTo>
                    <a:pt x="813" y="277"/>
                    <a:pt x="813" y="278"/>
                    <a:pt x="813" y="278"/>
                  </a:cubicBezTo>
                  <a:close/>
                  <a:moveTo>
                    <a:pt x="812" y="266"/>
                  </a:moveTo>
                  <a:cubicBezTo>
                    <a:pt x="813" y="269"/>
                    <a:pt x="814" y="269"/>
                    <a:pt x="814" y="271"/>
                  </a:cubicBezTo>
                  <a:cubicBezTo>
                    <a:pt x="813" y="267"/>
                    <a:pt x="813" y="271"/>
                    <a:pt x="813" y="270"/>
                  </a:cubicBezTo>
                  <a:cubicBezTo>
                    <a:pt x="815" y="276"/>
                    <a:pt x="814" y="270"/>
                    <a:pt x="815" y="272"/>
                  </a:cubicBezTo>
                  <a:cubicBezTo>
                    <a:pt x="814" y="268"/>
                    <a:pt x="813" y="267"/>
                    <a:pt x="812" y="266"/>
                  </a:cubicBezTo>
                  <a:close/>
                  <a:moveTo>
                    <a:pt x="781" y="282"/>
                  </a:moveTo>
                  <a:cubicBezTo>
                    <a:pt x="782" y="285"/>
                    <a:pt x="783" y="285"/>
                    <a:pt x="784" y="284"/>
                  </a:cubicBezTo>
                  <a:cubicBezTo>
                    <a:pt x="782" y="282"/>
                    <a:pt x="782" y="282"/>
                    <a:pt x="781" y="282"/>
                  </a:cubicBezTo>
                  <a:close/>
                  <a:moveTo>
                    <a:pt x="798" y="267"/>
                  </a:moveTo>
                  <a:cubicBezTo>
                    <a:pt x="798" y="268"/>
                    <a:pt x="801" y="272"/>
                    <a:pt x="801" y="272"/>
                  </a:cubicBezTo>
                  <a:cubicBezTo>
                    <a:pt x="801" y="269"/>
                    <a:pt x="799" y="267"/>
                    <a:pt x="798" y="267"/>
                  </a:cubicBezTo>
                  <a:close/>
                  <a:moveTo>
                    <a:pt x="791" y="270"/>
                  </a:moveTo>
                  <a:cubicBezTo>
                    <a:pt x="791" y="272"/>
                    <a:pt x="793" y="275"/>
                    <a:pt x="793" y="276"/>
                  </a:cubicBezTo>
                  <a:cubicBezTo>
                    <a:pt x="793" y="274"/>
                    <a:pt x="791" y="271"/>
                    <a:pt x="791" y="270"/>
                  </a:cubicBezTo>
                  <a:close/>
                  <a:moveTo>
                    <a:pt x="789" y="269"/>
                  </a:moveTo>
                  <a:cubicBezTo>
                    <a:pt x="788" y="269"/>
                    <a:pt x="791" y="272"/>
                    <a:pt x="790" y="273"/>
                  </a:cubicBezTo>
                  <a:cubicBezTo>
                    <a:pt x="789" y="270"/>
                    <a:pt x="788" y="270"/>
                    <a:pt x="787" y="270"/>
                  </a:cubicBezTo>
                  <a:cubicBezTo>
                    <a:pt x="789" y="273"/>
                    <a:pt x="790" y="274"/>
                    <a:pt x="791" y="276"/>
                  </a:cubicBezTo>
                  <a:cubicBezTo>
                    <a:pt x="792" y="276"/>
                    <a:pt x="792" y="274"/>
                    <a:pt x="793" y="276"/>
                  </a:cubicBezTo>
                  <a:cubicBezTo>
                    <a:pt x="792" y="273"/>
                    <a:pt x="791" y="272"/>
                    <a:pt x="789" y="269"/>
                  </a:cubicBezTo>
                  <a:close/>
                  <a:moveTo>
                    <a:pt x="801" y="266"/>
                  </a:moveTo>
                  <a:cubicBezTo>
                    <a:pt x="800" y="266"/>
                    <a:pt x="800" y="268"/>
                    <a:pt x="801" y="271"/>
                  </a:cubicBezTo>
                  <a:cubicBezTo>
                    <a:pt x="802" y="271"/>
                    <a:pt x="801" y="267"/>
                    <a:pt x="801" y="266"/>
                  </a:cubicBezTo>
                  <a:close/>
                  <a:moveTo>
                    <a:pt x="799" y="270"/>
                  </a:moveTo>
                  <a:cubicBezTo>
                    <a:pt x="799" y="270"/>
                    <a:pt x="798" y="270"/>
                    <a:pt x="798" y="269"/>
                  </a:cubicBezTo>
                  <a:cubicBezTo>
                    <a:pt x="797" y="269"/>
                    <a:pt x="797" y="270"/>
                    <a:pt x="798" y="272"/>
                  </a:cubicBezTo>
                  <a:cubicBezTo>
                    <a:pt x="798" y="271"/>
                    <a:pt x="800" y="273"/>
                    <a:pt x="799" y="270"/>
                  </a:cubicBezTo>
                  <a:close/>
                  <a:moveTo>
                    <a:pt x="770" y="269"/>
                  </a:moveTo>
                  <a:cubicBezTo>
                    <a:pt x="771" y="271"/>
                    <a:pt x="772" y="272"/>
                    <a:pt x="773" y="272"/>
                  </a:cubicBezTo>
                  <a:cubicBezTo>
                    <a:pt x="772" y="270"/>
                    <a:pt x="771" y="269"/>
                    <a:pt x="770" y="269"/>
                  </a:cubicBezTo>
                  <a:close/>
                  <a:moveTo>
                    <a:pt x="807" y="248"/>
                  </a:moveTo>
                  <a:cubicBezTo>
                    <a:pt x="808" y="250"/>
                    <a:pt x="810" y="253"/>
                    <a:pt x="810" y="252"/>
                  </a:cubicBezTo>
                  <a:cubicBezTo>
                    <a:pt x="809" y="249"/>
                    <a:pt x="808" y="247"/>
                    <a:pt x="807" y="248"/>
                  </a:cubicBezTo>
                  <a:close/>
                  <a:moveTo>
                    <a:pt x="802" y="246"/>
                  </a:moveTo>
                  <a:cubicBezTo>
                    <a:pt x="803" y="247"/>
                    <a:pt x="803" y="248"/>
                    <a:pt x="804" y="251"/>
                  </a:cubicBezTo>
                  <a:cubicBezTo>
                    <a:pt x="805" y="251"/>
                    <a:pt x="803" y="245"/>
                    <a:pt x="802" y="246"/>
                  </a:cubicBezTo>
                  <a:close/>
                  <a:moveTo>
                    <a:pt x="805" y="245"/>
                  </a:moveTo>
                  <a:cubicBezTo>
                    <a:pt x="803" y="240"/>
                    <a:pt x="804" y="239"/>
                    <a:pt x="802" y="235"/>
                  </a:cubicBezTo>
                  <a:cubicBezTo>
                    <a:pt x="800" y="234"/>
                    <a:pt x="796" y="236"/>
                    <a:pt x="801" y="245"/>
                  </a:cubicBezTo>
                  <a:cubicBezTo>
                    <a:pt x="801" y="242"/>
                    <a:pt x="806" y="248"/>
                    <a:pt x="805" y="245"/>
                  </a:cubicBezTo>
                  <a:close/>
                  <a:moveTo>
                    <a:pt x="759" y="246"/>
                  </a:moveTo>
                  <a:cubicBezTo>
                    <a:pt x="759" y="247"/>
                    <a:pt x="758" y="246"/>
                    <a:pt x="758" y="246"/>
                  </a:cubicBezTo>
                  <a:cubicBezTo>
                    <a:pt x="759" y="248"/>
                    <a:pt x="760" y="248"/>
                    <a:pt x="759" y="248"/>
                  </a:cubicBezTo>
                  <a:cubicBezTo>
                    <a:pt x="760" y="250"/>
                    <a:pt x="760" y="250"/>
                    <a:pt x="761" y="250"/>
                  </a:cubicBezTo>
                  <a:cubicBezTo>
                    <a:pt x="759" y="248"/>
                    <a:pt x="760" y="248"/>
                    <a:pt x="759" y="246"/>
                  </a:cubicBezTo>
                  <a:close/>
                  <a:moveTo>
                    <a:pt x="766" y="178"/>
                  </a:moveTo>
                  <a:cubicBezTo>
                    <a:pt x="766" y="178"/>
                    <a:pt x="766" y="178"/>
                    <a:pt x="767" y="180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67" y="179"/>
                    <a:pt x="768" y="180"/>
                    <a:pt x="766" y="178"/>
                  </a:cubicBezTo>
                  <a:close/>
                  <a:moveTo>
                    <a:pt x="756" y="167"/>
                  </a:moveTo>
                  <a:cubicBezTo>
                    <a:pt x="757" y="168"/>
                    <a:pt x="758" y="169"/>
                    <a:pt x="757" y="169"/>
                  </a:cubicBezTo>
                  <a:cubicBezTo>
                    <a:pt x="762" y="175"/>
                    <a:pt x="758" y="167"/>
                    <a:pt x="756" y="167"/>
                  </a:cubicBezTo>
                  <a:close/>
                  <a:moveTo>
                    <a:pt x="713" y="128"/>
                  </a:moveTo>
                  <a:cubicBezTo>
                    <a:pt x="713" y="127"/>
                    <a:pt x="714" y="127"/>
                    <a:pt x="715" y="128"/>
                  </a:cubicBezTo>
                  <a:cubicBezTo>
                    <a:pt x="712" y="125"/>
                    <a:pt x="710" y="125"/>
                    <a:pt x="713" y="128"/>
                  </a:cubicBezTo>
                  <a:close/>
                  <a:moveTo>
                    <a:pt x="640" y="70"/>
                  </a:moveTo>
                  <a:cubicBezTo>
                    <a:pt x="634" y="64"/>
                    <a:pt x="636" y="68"/>
                    <a:pt x="640" y="70"/>
                  </a:cubicBezTo>
                  <a:close/>
                  <a:moveTo>
                    <a:pt x="545" y="23"/>
                  </a:moveTo>
                  <a:cubicBezTo>
                    <a:pt x="544" y="24"/>
                    <a:pt x="548" y="25"/>
                    <a:pt x="549" y="24"/>
                  </a:cubicBezTo>
                  <a:cubicBezTo>
                    <a:pt x="546" y="24"/>
                    <a:pt x="547" y="24"/>
                    <a:pt x="545" y="23"/>
                  </a:cubicBezTo>
                  <a:close/>
                  <a:moveTo>
                    <a:pt x="539" y="20"/>
                  </a:moveTo>
                  <a:cubicBezTo>
                    <a:pt x="539" y="20"/>
                    <a:pt x="538" y="20"/>
                    <a:pt x="538" y="20"/>
                  </a:cubicBezTo>
                  <a:cubicBezTo>
                    <a:pt x="540" y="21"/>
                    <a:pt x="543" y="22"/>
                    <a:pt x="543" y="21"/>
                  </a:cubicBezTo>
                  <a:cubicBezTo>
                    <a:pt x="540" y="20"/>
                    <a:pt x="540" y="21"/>
                    <a:pt x="539" y="20"/>
                  </a:cubicBezTo>
                  <a:close/>
                  <a:moveTo>
                    <a:pt x="530" y="17"/>
                  </a:moveTo>
                  <a:cubicBezTo>
                    <a:pt x="529" y="18"/>
                    <a:pt x="534" y="19"/>
                    <a:pt x="534" y="18"/>
                  </a:cubicBezTo>
                  <a:lnTo>
                    <a:pt x="530" y="17"/>
                  </a:lnTo>
                  <a:close/>
                  <a:moveTo>
                    <a:pt x="524" y="16"/>
                  </a:moveTo>
                  <a:cubicBezTo>
                    <a:pt x="524" y="16"/>
                    <a:pt x="522" y="16"/>
                    <a:pt x="522" y="17"/>
                  </a:cubicBezTo>
                  <a:cubicBezTo>
                    <a:pt x="524" y="17"/>
                    <a:pt x="527" y="18"/>
                    <a:pt x="529" y="18"/>
                  </a:cubicBezTo>
                  <a:cubicBezTo>
                    <a:pt x="528" y="17"/>
                    <a:pt x="526" y="17"/>
                    <a:pt x="524" y="16"/>
                  </a:cubicBezTo>
                  <a:close/>
                  <a:moveTo>
                    <a:pt x="498" y="10"/>
                  </a:moveTo>
                  <a:cubicBezTo>
                    <a:pt x="501" y="10"/>
                    <a:pt x="502" y="10"/>
                    <a:pt x="503" y="10"/>
                  </a:cubicBezTo>
                  <a:cubicBezTo>
                    <a:pt x="502" y="10"/>
                    <a:pt x="498" y="9"/>
                    <a:pt x="498" y="10"/>
                  </a:cubicBezTo>
                  <a:close/>
                  <a:moveTo>
                    <a:pt x="467" y="7"/>
                  </a:moveTo>
                  <a:cubicBezTo>
                    <a:pt x="468" y="7"/>
                    <a:pt x="473" y="8"/>
                    <a:pt x="473" y="7"/>
                  </a:cubicBezTo>
                  <a:cubicBezTo>
                    <a:pt x="470" y="7"/>
                    <a:pt x="467" y="6"/>
                    <a:pt x="467" y="7"/>
                  </a:cubicBezTo>
                  <a:close/>
                  <a:moveTo>
                    <a:pt x="443" y="52"/>
                  </a:moveTo>
                  <a:cubicBezTo>
                    <a:pt x="443" y="52"/>
                    <a:pt x="443" y="52"/>
                    <a:pt x="443" y="53"/>
                  </a:cubicBezTo>
                  <a:cubicBezTo>
                    <a:pt x="445" y="53"/>
                    <a:pt x="444" y="54"/>
                    <a:pt x="447" y="54"/>
                  </a:cubicBezTo>
                  <a:cubicBezTo>
                    <a:pt x="446" y="53"/>
                    <a:pt x="446" y="53"/>
                    <a:pt x="448" y="53"/>
                  </a:cubicBezTo>
                  <a:cubicBezTo>
                    <a:pt x="447" y="52"/>
                    <a:pt x="446" y="52"/>
                    <a:pt x="443" y="52"/>
                  </a:cubicBezTo>
                  <a:close/>
                  <a:moveTo>
                    <a:pt x="435" y="51"/>
                  </a:moveTo>
                  <a:cubicBezTo>
                    <a:pt x="435" y="52"/>
                    <a:pt x="430" y="51"/>
                    <a:pt x="431" y="51"/>
                  </a:cubicBezTo>
                  <a:cubicBezTo>
                    <a:pt x="432" y="51"/>
                    <a:pt x="436" y="52"/>
                    <a:pt x="437" y="52"/>
                  </a:cubicBezTo>
                  <a:cubicBezTo>
                    <a:pt x="435" y="52"/>
                    <a:pt x="437" y="51"/>
                    <a:pt x="435" y="51"/>
                  </a:cubicBezTo>
                  <a:close/>
                  <a:moveTo>
                    <a:pt x="402" y="50"/>
                  </a:moveTo>
                  <a:cubicBezTo>
                    <a:pt x="404" y="50"/>
                    <a:pt x="406" y="50"/>
                    <a:pt x="406" y="49"/>
                  </a:cubicBezTo>
                  <a:cubicBezTo>
                    <a:pt x="404" y="49"/>
                    <a:pt x="402" y="49"/>
                    <a:pt x="402" y="50"/>
                  </a:cubicBezTo>
                  <a:close/>
                  <a:moveTo>
                    <a:pt x="391" y="1"/>
                  </a:moveTo>
                  <a:cubicBezTo>
                    <a:pt x="391" y="2"/>
                    <a:pt x="395" y="2"/>
                    <a:pt x="397" y="2"/>
                  </a:cubicBezTo>
                  <a:cubicBezTo>
                    <a:pt x="397" y="2"/>
                    <a:pt x="395" y="2"/>
                    <a:pt x="395" y="3"/>
                  </a:cubicBezTo>
                  <a:cubicBezTo>
                    <a:pt x="396" y="3"/>
                    <a:pt x="397" y="3"/>
                    <a:pt x="398" y="3"/>
                  </a:cubicBezTo>
                  <a:cubicBezTo>
                    <a:pt x="397" y="2"/>
                    <a:pt x="401" y="4"/>
                    <a:pt x="402" y="3"/>
                  </a:cubicBezTo>
                  <a:cubicBezTo>
                    <a:pt x="400" y="2"/>
                    <a:pt x="396" y="3"/>
                    <a:pt x="399" y="2"/>
                  </a:cubicBezTo>
                  <a:cubicBezTo>
                    <a:pt x="393" y="2"/>
                    <a:pt x="395" y="1"/>
                    <a:pt x="391" y="1"/>
                  </a:cubicBezTo>
                  <a:close/>
                  <a:moveTo>
                    <a:pt x="394" y="3"/>
                  </a:moveTo>
                  <a:cubicBezTo>
                    <a:pt x="391" y="3"/>
                    <a:pt x="389" y="3"/>
                    <a:pt x="388" y="3"/>
                  </a:cubicBezTo>
                  <a:cubicBezTo>
                    <a:pt x="391" y="3"/>
                    <a:pt x="394" y="4"/>
                    <a:pt x="395" y="3"/>
                  </a:cubicBezTo>
                  <a:cubicBezTo>
                    <a:pt x="394" y="3"/>
                    <a:pt x="394" y="3"/>
                    <a:pt x="394" y="3"/>
                  </a:cubicBezTo>
                  <a:close/>
                  <a:moveTo>
                    <a:pt x="384" y="2"/>
                  </a:moveTo>
                  <a:cubicBezTo>
                    <a:pt x="386" y="2"/>
                    <a:pt x="388" y="2"/>
                    <a:pt x="389" y="2"/>
                  </a:cubicBezTo>
                  <a:cubicBezTo>
                    <a:pt x="387" y="2"/>
                    <a:pt x="384" y="2"/>
                    <a:pt x="384" y="2"/>
                  </a:cubicBezTo>
                  <a:close/>
                  <a:moveTo>
                    <a:pt x="371" y="5"/>
                  </a:moveTo>
                  <a:cubicBezTo>
                    <a:pt x="370" y="6"/>
                    <a:pt x="367" y="6"/>
                    <a:pt x="365" y="6"/>
                  </a:cubicBezTo>
                  <a:cubicBezTo>
                    <a:pt x="367" y="7"/>
                    <a:pt x="377" y="6"/>
                    <a:pt x="377" y="5"/>
                  </a:cubicBezTo>
                  <a:cubicBezTo>
                    <a:pt x="374" y="5"/>
                    <a:pt x="374" y="5"/>
                    <a:pt x="371" y="5"/>
                  </a:cubicBezTo>
                  <a:close/>
                  <a:moveTo>
                    <a:pt x="364" y="51"/>
                  </a:moveTo>
                  <a:cubicBezTo>
                    <a:pt x="364" y="52"/>
                    <a:pt x="367" y="51"/>
                    <a:pt x="370" y="51"/>
                  </a:cubicBezTo>
                  <a:cubicBezTo>
                    <a:pt x="370" y="51"/>
                    <a:pt x="366" y="51"/>
                    <a:pt x="364" y="51"/>
                  </a:cubicBezTo>
                  <a:close/>
                  <a:moveTo>
                    <a:pt x="363" y="50"/>
                  </a:moveTo>
                  <a:cubicBezTo>
                    <a:pt x="365" y="49"/>
                    <a:pt x="366" y="49"/>
                    <a:pt x="367" y="49"/>
                  </a:cubicBezTo>
                  <a:cubicBezTo>
                    <a:pt x="365" y="48"/>
                    <a:pt x="363" y="49"/>
                    <a:pt x="363" y="50"/>
                  </a:cubicBezTo>
                  <a:close/>
                  <a:moveTo>
                    <a:pt x="326" y="13"/>
                  </a:moveTo>
                  <a:cubicBezTo>
                    <a:pt x="327" y="12"/>
                    <a:pt x="332" y="11"/>
                    <a:pt x="333" y="11"/>
                  </a:cubicBezTo>
                  <a:cubicBezTo>
                    <a:pt x="329" y="11"/>
                    <a:pt x="328" y="12"/>
                    <a:pt x="326" y="13"/>
                  </a:cubicBezTo>
                  <a:close/>
                  <a:moveTo>
                    <a:pt x="321" y="10"/>
                  </a:moveTo>
                  <a:cubicBezTo>
                    <a:pt x="322" y="11"/>
                    <a:pt x="325" y="10"/>
                    <a:pt x="329" y="9"/>
                  </a:cubicBezTo>
                  <a:cubicBezTo>
                    <a:pt x="329" y="9"/>
                    <a:pt x="329" y="9"/>
                    <a:pt x="328" y="9"/>
                  </a:cubicBezTo>
                  <a:cubicBezTo>
                    <a:pt x="326" y="10"/>
                    <a:pt x="323" y="10"/>
                    <a:pt x="321" y="10"/>
                  </a:cubicBezTo>
                  <a:close/>
                  <a:moveTo>
                    <a:pt x="322" y="58"/>
                  </a:moveTo>
                  <a:cubicBezTo>
                    <a:pt x="323" y="58"/>
                    <a:pt x="326" y="58"/>
                    <a:pt x="328" y="58"/>
                  </a:cubicBezTo>
                  <a:cubicBezTo>
                    <a:pt x="327" y="57"/>
                    <a:pt x="325" y="57"/>
                    <a:pt x="322" y="58"/>
                  </a:cubicBezTo>
                  <a:close/>
                  <a:moveTo>
                    <a:pt x="313" y="59"/>
                  </a:moveTo>
                  <a:cubicBezTo>
                    <a:pt x="314" y="60"/>
                    <a:pt x="309" y="60"/>
                    <a:pt x="309" y="61"/>
                  </a:cubicBezTo>
                  <a:cubicBezTo>
                    <a:pt x="311" y="61"/>
                    <a:pt x="312" y="61"/>
                    <a:pt x="316" y="60"/>
                  </a:cubicBezTo>
                  <a:cubicBezTo>
                    <a:pt x="315" y="60"/>
                    <a:pt x="316" y="59"/>
                    <a:pt x="313" y="59"/>
                  </a:cubicBezTo>
                  <a:close/>
                  <a:moveTo>
                    <a:pt x="286" y="24"/>
                  </a:moveTo>
                  <a:cubicBezTo>
                    <a:pt x="286" y="24"/>
                    <a:pt x="280" y="25"/>
                    <a:pt x="280" y="26"/>
                  </a:cubicBezTo>
                  <a:cubicBezTo>
                    <a:pt x="281" y="26"/>
                    <a:pt x="280" y="26"/>
                    <a:pt x="281" y="26"/>
                  </a:cubicBezTo>
                  <a:cubicBezTo>
                    <a:pt x="282" y="26"/>
                    <a:pt x="284" y="25"/>
                    <a:pt x="285" y="24"/>
                  </a:cubicBezTo>
                  <a:cubicBezTo>
                    <a:pt x="285" y="25"/>
                    <a:pt x="286" y="25"/>
                    <a:pt x="287" y="25"/>
                  </a:cubicBezTo>
                  <a:cubicBezTo>
                    <a:pt x="290" y="24"/>
                    <a:pt x="290" y="24"/>
                    <a:pt x="294" y="23"/>
                  </a:cubicBezTo>
                  <a:cubicBezTo>
                    <a:pt x="293" y="22"/>
                    <a:pt x="293" y="22"/>
                    <a:pt x="293" y="22"/>
                  </a:cubicBezTo>
                  <a:cubicBezTo>
                    <a:pt x="290" y="23"/>
                    <a:pt x="288" y="23"/>
                    <a:pt x="286" y="24"/>
                  </a:cubicBezTo>
                  <a:close/>
                  <a:moveTo>
                    <a:pt x="287" y="68"/>
                  </a:moveTo>
                  <a:cubicBezTo>
                    <a:pt x="289" y="67"/>
                    <a:pt x="289" y="67"/>
                    <a:pt x="289" y="66"/>
                  </a:cubicBezTo>
                  <a:cubicBezTo>
                    <a:pt x="287" y="67"/>
                    <a:pt x="287" y="67"/>
                    <a:pt x="287" y="68"/>
                  </a:cubicBezTo>
                  <a:close/>
                  <a:moveTo>
                    <a:pt x="237" y="80"/>
                  </a:moveTo>
                  <a:cubicBezTo>
                    <a:pt x="236" y="81"/>
                    <a:pt x="235" y="83"/>
                    <a:pt x="230" y="86"/>
                  </a:cubicBezTo>
                  <a:cubicBezTo>
                    <a:pt x="227" y="86"/>
                    <a:pt x="224" y="88"/>
                    <a:pt x="221" y="89"/>
                  </a:cubicBezTo>
                  <a:cubicBezTo>
                    <a:pt x="221" y="89"/>
                    <a:pt x="221" y="90"/>
                    <a:pt x="220" y="91"/>
                  </a:cubicBezTo>
                  <a:cubicBezTo>
                    <a:pt x="219" y="91"/>
                    <a:pt x="215" y="92"/>
                    <a:pt x="215" y="93"/>
                  </a:cubicBezTo>
                  <a:cubicBezTo>
                    <a:pt x="217" y="93"/>
                    <a:pt x="218" y="93"/>
                    <a:pt x="220" y="92"/>
                  </a:cubicBezTo>
                  <a:cubicBezTo>
                    <a:pt x="222" y="91"/>
                    <a:pt x="219" y="91"/>
                    <a:pt x="221" y="90"/>
                  </a:cubicBezTo>
                  <a:cubicBezTo>
                    <a:pt x="227" y="88"/>
                    <a:pt x="233" y="84"/>
                    <a:pt x="238" y="81"/>
                  </a:cubicBezTo>
                  <a:cubicBezTo>
                    <a:pt x="237" y="81"/>
                    <a:pt x="237" y="81"/>
                    <a:pt x="236" y="81"/>
                  </a:cubicBezTo>
                  <a:cubicBezTo>
                    <a:pt x="239" y="80"/>
                    <a:pt x="241" y="79"/>
                    <a:pt x="242" y="78"/>
                  </a:cubicBezTo>
                  <a:cubicBezTo>
                    <a:pt x="239" y="79"/>
                    <a:pt x="238" y="79"/>
                    <a:pt x="237" y="80"/>
                  </a:cubicBezTo>
                  <a:close/>
                  <a:moveTo>
                    <a:pt x="228" y="79"/>
                  </a:moveTo>
                  <a:cubicBezTo>
                    <a:pt x="228" y="80"/>
                    <a:pt x="230" y="79"/>
                    <a:pt x="228" y="80"/>
                  </a:cubicBezTo>
                  <a:cubicBezTo>
                    <a:pt x="228" y="80"/>
                    <a:pt x="224" y="82"/>
                    <a:pt x="224" y="81"/>
                  </a:cubicBezTo>
                  <a:cubicBezTo>
                    <a:pt x="219" y="84"/>
                    <a:pt x="214" y="86"/>
                    <a:pt x="212" y="89"/>
                  </a:cubicBezTo>
                  <a:cubicBezTo>
                    <a:pt x="217" y="86"/>
                    <a:pt x="220" y="83"/>
                    <a:pt x="224" y="82"/>
                  </a:cubicBezTo>
                  <a:cubicBezTo>
                    <a:pt x="224" y="82"/>
                    <a:pt x="222" y="83"/>
                    <a:pt x="223" y="83"/>
                  </a:cubicBezTo>
                  <a:cubicBezTo>
                    <a:pt x="226" y="82"/>
                    <a:pt x="228" y="80"/>
                    <a:pt x="232" y="79"/>
                  </a:cubicBezTo>
                  <a:cubicBezTo>
                    <a:pt x="231" y="78"/>
                    <a:pt x="231" y="78"/>
                    <a:pt x="228" y="79"/>
                  </a:cubicBezTo>
                  <a:close/>
                  <a:moveTo>
                    <a:pt x="209" y="55"/>
                  </a:moveTo>
                  <a:cubicBezTo>
                    <a:pt x="212" y="54"/>
                    <a:pt x="215" y="52"/>
                    <a:pt x="216" y="50"/>
                  </a:cubicBezTo>
                  <a:cubicBezTo>
                    <a:pt x="212" y="52"/>
                    <a:pt x="211" y="53"/>
                    <a:pt x="209" y="55"/>
                  </a:cubicBezTo>
                  <a:close/>
                  <a:moveTo>
                    <a:pt x="220" y="66"/>
                  </a:moveTo>
                  <a:cubicBezTo>
                    <a:pt x="223" y="64"/>
                    <a:pt x="220" y="67"/>
                    <a:pt x="223" y="65"/>
                  </a:cubicBezTo>
                  <a:cubicBezTo>
                    <a:pt x="224" y="64"/>
                    <a:pt x="223" y="65"/>
                    <a:pt x="223" y="64"/>
                  </a:cubicBezTo>
                  <a:cubicBezTo>
                    <a:pt x="222" y="65"/>
                    <a:pt x="220" y="65"/>
                    <a:pt x="220" y="66"/>
                  </a:cubicBezTo>
                  <a:close/>
                  <a:moveTo>
                    <a:pt x="217" y="67"/>
                  </a:moveTo>
                  <a:cubicBezTo>
                    <a:pt x="214" y="69"/>
                    <a:pt x="216" y="70"/>
                    <a:pt x="219" y="67"/>
                  </a:cubicBezTo>
                  <a:cubicBezTo>
                    <a:pt x="214" y="69"/>
                    <a:pt x="222" y="65"/>
                    <a:pt x="217" y="67"/>
                  </a:cubicBezTo>
                  <a:close/>
                  <a:moveTo>
                    <a:pt x="226" y="94"/>
                  </a:moveTo>
                  <a:cubicBezTo>
                    <a:pt x="225" y="94"/>
                    <a:pt x="224" y="95"/>
                    <a:pt x="224" y="96"/>
                  </a:cubicBezTo>
                  <a:cubicBezTo>
                    <a:pt x="226" y="94"/>
                    <a:pt x="226" y="95"/>
                    <a:pt x="228" y="94"/>
                  </a:cubicBezTo>
                  <a:cubicBezTo>
                    <a:pt x="228" y="93"/>
                    <a:pt x="227" y="94"/>
                    <a:pt x="226" y="94"/>
                  </a:cubicBezTo>
                  <a:close/>
                  <a:moveTo>
                    <a:pt x="216" y="80"/>
                  </a:moveTo>
                  <a:cubicBezTo>
                    <a:pt x="215" y="80"/>
                    <a:pt x="213" y="82"/>
                    <a:pt x="211" y="82"/>
                  </a:cubicBezTo>
                  <a:cubicBezTo>
                    <a:pt x="211" y="83"/>
                    <a:pt x="214" y="82"/>
                    <a:pt x="216" y="80"/>
                  </a:cubicBezTo>
                  <a:close/>
                  <a:moveTo>
                    <a:pt x="206" y="79"/>
                  </a:moveTo>
                  <a:cubicBezTo>
                    <a:pt x="206" y="79"/>
                    <a:pt x="208" y="78"/>
                    <a:pt x="207" y="79"/>
                  </a:cubicBezTo>
                  <a:cubicBezTo>
                    <a:pt x="209" y="77"/>
                    <a:pt x="210" y="78"/>
                    <a:pt x="212" y="75"/>
                  </a:cubicBezTo>
                  <a:cubicBezTo>
                    <a:pt x="210" y="76"/>
                    <a:pt x="208" y="77"/>
                    <a:pt x="206" y="79"/>
                  </a:cubicBezTo>
                  <a:close/>
                  <a:moveTo>
                    <a:pt x="192" y="65"/>
                  </a:moveTo>
                  <a:cubicBezTo>
                    <a:pt x="191" y="66"/>
                    <a:pt x="190" y="67"/>
                    <a:pt x="190" y="67"/>
                  </a:cubicBezTo>
                  <a:cubicBezTo>
                    <a:pt x="193" y="65"/>
                    <a:pt x="197" y="64"/>
                    <a:pt x="198" y="63"/>
                  </a:cubicBezTo>
                  <a:cubicBezTo>
                    <a:pt x="194" y="64"/>
                    <a:pt x="195" y="64"/>
                    <a:pt x="192" y="65"/>
                  </a:cubicBezTo>
                  <a:close/>
                  <a:moveTo>
                    <a:pt x="208" y="90"/>
                  </a:moveTo>
                  <a:cubicBezTo>
                    <a:pt x="207" y="91"/>
                    <a:pt x="206" y="91"/>
                    <a:pt x="206" y="92"/>
                  </a:cubicBezTo>
                  <a:cubicBezTo>
                    <a:pt x="207" y="91"/>
                    <a:pt x="206" y="93"/>
                    <a:pt x="209" y="91"/>
                  </a:cubicBezTo>
                  <a:cubicBezTo>
                    <a:pt x="210" y="90"/>
                    <a:pt x="208" y="91"/>
                    <a:pt x="208" y="90"/>
                  </a:cubicBezTo>
                  <a:close/>
                  <a:moveTo>
                    <a:pt x="207" y="101"/>
                  </a:moveTo>
                  <a:cubicBezTo>
                    <a:pt x="208" y="101"/>
                    <a:pt x="212" y="98"/>
                    <a:pt x="214" y="97"/>
                  </a:cubicBezTo>
                  <a:cubicBezTo>
                    <a:pt x="211" y="99"/>
                    <a:pt x="207" y="101"/>
                    <a:pt x="207" y="101"/>
                  </a:cubicBezTo>
                  <a:close/>
                  <a:moveTo>
                    <a:pt x="190" y="86"/>
                  </a:moveTo>
                  <a:cubicBezTo>
                    <a:pt x="191" y="85"/>
                    <a:pt x="196" y="82"/>
                    <a:pt x="196" y="82"/>
                  </a:cubicBezTo>
                  <a:cubicBezTo>
                    <a:pt x="194" y="83"/>
                    <a:pt x="192" y="85"/>
                    <a:pt x="190" y="86"/>
                  </a:cubicBezTo>
                  <a:close/>
                  <a:moveTo>
                    <a:pt x="198" y="111"/>
                  </a:moveTo>
                  <a:cubicBezTo>
                    <a:pt x="199" y="112"/>
                    <a:pt x="204" y="109"/>
                    <a:pt x="205" y="107"/>
                  </a:cubicBezTo>
                  <a:cubicBezTo>
                    <a:pt x="203" y="109"/>
                    <a:pt x="201" y="110"/>
                    <a:pt x="198" y="111"/>
                  </a:cubicBezTo>
                  <a:close/>
                  <a:moveTo>
                    <a:pt x="185" y="86"/>
                  </a:moveTo>
                  <a:cubicBezTo>
                    <a:pt x="185" y="86"/>
                    <a:pt x="189" y="84"/>
                    <a:pt x="188" y="84"/>
                  </a:cubicBezTo>
                  <a:cubicBezTo>
                    <a:pt x="184" y="85"/>
                    <a:pt x="184" y="87"/>
                    <a:pt x="183" y="89"/>
                  </a:cubicBezTo>
                  <a:cubicBezTo>
                    <a:pt x="184" y="88"/>
                    <a:pt x="184" y="88"/>
                    <a:pt x="184" y="88"/>
                  </a:cubicBezTo>
                  <a:cubicBezTo>
                    <a:pt x="187" y="87"/>
                    <a:pt x="190" y="84"/>
                    <a:pt x="188" y="84"/>
                  </a:cubicBezTo>
                  <a:cubicBezTo>
                    <a:pt x="188" y="84"/>
                    <a:pt x="186" y="86"/>
                    <a:pt x="185" y="86"/>
                  </a:cubicBezTo>
                  <a:close/>
                  <a:moveTo>
                    <a:pt x="175" y="77"/>
                  </a:moveTo>
                  <a:cubicBezTo>
                    <a:pt x="177" y="75"/>
                    <a:pt x="182" y="73"/>
                    <a:pt x="180" y="73"/>
                  </a:cubicBezTo>
                  <a:cubicBezTo>
                    <a:pt x="179" y="75"/>
                    <a:pt x="174" y="76"/>
                    <a:pt x="175" y="77"/>
                  </a:cubicBezTo>
                  <a:close/>
                  <a:moveTo>
                    <a:pt x="186" y="115"/>
                  </a:moveTo>
                  <a:cubicBezTo>
                    <a:pt x="187" y="115"/>
                    <a:pt x="191" y="112"/>
                    <a:pt x="191" y="111"/>
                  </a:cubicBezTo>
                  <a:cubicBezTo>
                    <a:pt x="190" y="112"/>
                    <a:pt x="187" y="113"/>
                    <a:pt x="186" y="115"/>
                  </a:cubicBezTo>
                  <a:close/>
                  <a:moveTo>
                    <a:pt x="177" y="93"/>
                  </a:moveTo>
                  <a:cubicBezTo>
                    <a:pt x="170" y="97"/>
                    <a:pt x="177" y="95"/>
                    <a:pt x="177" y="93"/>
                  </a:cubicBezTo>
                  <a:close/>
                  <a:moveTo>
                    <a:pt x="183" y="114"/>
                  </a:moveTo>
                  <a:cubicBezTo>
                    <a:pt x="185" y="113"/>
                    <a:pt x="188" y="111"/>
                    <a:pt x="188" y="110"/>
                  </a:cubicBezTo>
                  <a:cubicBezTo>
                    <a:pt x="185" y="112"/>
                    <a:pt x="184" y="113"/>
                    <a:pt x="183" y="114"/>
                  </a:cubicBezTo>
                  <a:close/>
                  <a:moveTo>
                    <a:pt x="158" y="89"/>
                  </a:moveTo>
                  <a:cubicBezTo>
                    <a:pt x="160" y="88"/>
                    <a:pt x="165" y="84"/>
                    <a:pt x="163" y="85"/>
                  </a:cubicBezTo>
                  <a:cubicBezTo>
                    <a:pt x="163" y="85"/>
                    <a:pt x="157" y="89"/>
                    <a:pt x="158" y="89"/>
                  </a:cubicBezTo>
                  <a:close/>
                  <a:moveTo>
                    <a:pt x="166" y="104"/>
                  </a:moveTo>
                  <a:cubicBezTo>
                    <a:pt x="168" y="103"/>
                    <a:pt x="170" y="102"/>
                    <a:pt x="171" y="101"/>
                  </a:cubicBezTo>
                  <a:cubicBezTo>
                    <a:pt x="169" y="103"/>
                    <a:pt x="166" y="103"/>
                    <a:pt x="166" y="104"/>
                  </a:cubicBezTo>
                  <a:close/>
                  <a:moveTo>
                    <a:pt x="172" y="122"/>
                  </a:moveTo>
                  <a:cubicBezTo>
                    <a:pt x="172" y="122"/>
                    <a:pt x="176" y="120"/>
                    <a:pt x="176" y="120"/>
                  </a:cubicBezTo>
                  <a:cubicBezTo>
                    <a:pt x="175" y="120"/>
                    <a:pt x="175" y="120"/>
                    <a:pt x="172" y="122"/>
                  </a:cubicBezTo>
                  <a:close/>
                  <a:moveTo>
                    <a:pt x="142" y="97"/>
                  </a:moveTo>
                  <a:cubicBezTo>
                    <a:pt x="145" y="95"/>
                    <a:pt x="147" y="93"/>
                    <a:pt x="148" y="92"/>
                  </a:cubicBezTo>
                  <a:cubicBezTo>
                    <a:pt x="146" y="93"/>
                    <a:pt x="142" y="96"/>
                    <a:pt x="142" y="97"/>
                  </a:cubicBezTo>
                  <a:close/>
                  <a:moveTo>
                    <a:pt x="155" y="112"/>
                  </a:moveTo>
                  <a:cubicBezTo>
                    <a:pt x="155" y="112"/>
                    <a:pt x="156" y="111"/>
                    <a:pt x="156" y="111"/>
                  </a:cubicBezTo>
                  <a:cubicBezTo>
                    <a:pt x="155" y="112"/>
                    <a:pt x="156" y="112"/>
                    <a:pt x="157" y="111"/>
                  </a:cubicBezTo>
                  <a:cubicBezTo>
                    <a:pt x="157" y="111"/>
                    <a:pt x="158" y="110"/>
                    <a:pt x="158" y="109"/>
                  </a:cubicBezTo>
                  <a:cubicBezTo>
                    <a:pt x="157" y="110"/>
                    <a:pt x="155" y="111"/>
                    <a:pt x="155" y="112"/>
                  </a:cubicBezTo>
                  <a:close/>
                  <a:moveTo>
                    <a:pt x="164" y="129"/>
                  </a:moveTo>
                  <a:cubicBezTo>
                    <a:pt x="165" y="128"/>
                    <a:pt x="170" y="125"/>
                    <a:pt x="169" y="124"/>
                  </a:cubicBezTo>
                  <a:cubicBezTo>
                    <a:pt x="167" y="126"/>
                    <a:pt x="165" y="127"/>
                    <a:pt x="164" y="129"/>
                  </a:cubicBezTo>
                  <a:close/>
                  <a:moveTo>
                    <a:pt x="153" y="112"/>
                  </a:moveTo>
                  <a:cubicBezTo>
                    <a:pt x="155" y="111"/>
                    <a:pt x="158" y="109"/>
                    <a:pt x="157" y="109"/>
                  </a:cubicBezTo>
                  <a:cubicBezTo>
                    <a:pt x="154" y="110"/>
                    <a:pt x="154" y="111"/>
                    <a:pt x="153" y="112"/>
                  </a:cubicBezTo>
                  <a:close/>
                  <a:moveTo>
                    <a:pt x="164" y="125"/>
                  </a:moveTo>
                  <a:cubicBezTo>
                    <a:pt x="165" y="124"/>
                    <a:pt x="167" y="122"/>
                    <a:pt x="167" y="122"/>
                  </a:cubicBezTo>
                  <a:cubicBezTo>
                    <a:pt x="166" y="122"/>
                    <a:pt x="162" y="125"/>
                    <a:pt x="164" y="125"/>
                  </a:cubicBezTo>
                  <a:close/>
                  <a:moveTo>
                    <a:pt x="162" y="131"/>
                  </a:moveTo>
                  <a:cubicBezTo>
                    <a:pt x="162" y="131"/>
                    <a:pt x="161" y="132"/>
                    <a:pt x="161" y="133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62" y="131"/>
                    <a:pt x="170" y="126"/>
                    <a:pt x="167" y="127"/>
                  </a:cubicBezTo>
                  <a:cubicBezTo>
                    <a:pt x="165" y="129"/>
                    <a:pt x="163" y="130"/>
                    <a:pt x="162" y="131"/>
                  </a:cubicBezTo>
                  <a:close/>
                  <a:moveTo>
                    <a:pt x="153" y="115"/>
                  </a:moveTo>
                  <a:cubicBezTo>
                    <a:pt x="153" y="115"/>
                    <a:pt x="154" y="114"/>
                    <a:pt x="153" y="114"/>
                  </a:cubicBezTo>
                  <a:cubicBezTo>
                    <a:pt x="149" y="118"/>
                    <a:pt x="155" y="114"/>
                    <a:pt x="153" y="116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5" y="115"/>
                    <a:pt x="155" y="114"/>
                    <a:pt x="155" y="114"/>
                  </a:cubicBezTo>
                  <a:cubicBezTo>
                    <a:pt x="154" y="115"/>
                    <a:pt x="153" y="115"/>
                    <a:pt x="153" y="115"/>
                  </a:cubicBezTo>
                  <a:close/>
                  <a:moveTo>
                    <a:pt x="132" y="105"/>
                  </a:moveTo>
                  <a:cubicBezTo>
                    <a:pt x="135" y="103"/>
                    <a:pt x="140" y="99"/>
                    <a:pt x="140" y="98"/>
                  </a:cubicBezTo>
                  <a:cubicBezTo>
                    <a:pt x="136" y="101"/>
                    <a:pt x="133" y="104"/>
                    <a:pt x="132" y="105"/>
                  </a:cubicBezTo>
                  <a:close/>
                  <a:moveTo>
                    <a:pt x="158" y="134"/>
                  </a:moveTo>
                  <a:cubicBezTo>
                    <a:pt x="159" y="132"/>
                    <a:pt x="163" y="130"/>
                    <a:pt x="163" y="130"/>
                  </a:cubicBezTo>
                  <a:cubicBezTo>
                    <a:pt x="161" y="131"/>
                    <a:pt x="157" y="133"/>
                    <a:pt x="158" y="134"/>
                  </a:cubicBezTo>
                  <a:close/>
                  <a:moveTo>
                    <a:pt x="149" y="141"/>
                  </a:moveTo>
                  <a:cubicBezTo>
                    <a:pt x="151" y="141"/>
                    <a:pt x="153" y="139"/>
                    <a:pt x="153" y="138"/>
                  </a:cubicBezTo>
                  <a:cubicBezTo>
                    <a:pt x="154" y="138"/>
                    <a:pt x="157" y="136"/>
                    <a:pt x="158" y="135"/>
                  </a:cubicBezTo>
                  <a:cubicBezTo>
                    <a:pt x="155" y="136"/>
                    <a:pt x="151" y="139"/>
                    <a:pt x="149" y="141"/>
                  </a:cubicBezTo>
                  <a:close/>
                  <a:moveTo>
                    <a:pt x="132" y="110"/>
                  </a:moveTo>
                  <a:cubicBezTo>
                    <a:pt x="132" y="108"/>
                    <a:pt x="128" y="112"/>
                    <a:pt x="127" y="113"/>
                  </a:cubicBezTo>
                  <a:cubicBezTo>
                    <a:pt x="126" y="114"/>
                    <a:pt x="128" y="114"/>
                    <a:pt x="129" y="112"/>
                  </a:cubicBezTo>
                  <a:cubicBezTo>
                    <a:pt x="129" y="111"/>
                    <a:pt x="131" y="110"/>
                    <a:pt x="131" y="110"/>
                  </a:cubicBezTo>
                  <a:cubicBezTo>
                    <a:pt x="131" y="110"/>
                    <a:pt x="131" y="110"/>
                    <a:pt x="132" y="110"/>
                  </a:cubicBezTo>
                  <a:close/>
                  <a:moveTo>
                    <a:pt x="137" y="153"/>
                  </a:moveTo>
                  <a:cubicBezTo>
                    <a:pt x="139" y="150"/>
                    <a:pt x="143" y="148"/>
                    <a:pt x="143" y="147"/>
                  </a:cubicBezTo>
                  <a:cubicBezTo>
                    <a:pt x="140" y="149"/>
                    <a:pt x="138" y="151"/>
                    <a:pt x="137" y="153"/>
                  </a:cubicBezTo>
                  <a:close/>
                  <a:moveTo>
                    <a:pt x="105" y="131"/>
                  </a:moveTo>
                  <a:cubicBezTo>
                    <a:pt x="110" y="128"/>
                    <a:pt x="114" y="123"/>
                    <a:pt x="118" y="120"/>
                  </a:cubicBezTo>
                  <a:cubicBezTo>
                    <a:pt x="117" y="119"/>
                    <a:pt x="117" y="119"/>
                    <a:pt x="117" y="119"/>
                  </a:cubicBezTo>
                  <a:cubicBezTo>
                    <a:pt x="113" y="123"/>
                    <a:pt x="107" y="128"/>
                    <a:pt x="105" y="131"/>
                  </a:cubicBezTo>
                  <a:close/>
                  <a:moveTo>
                    <a:pt x="144" y="153"/>
                  </a:moveTo>
                  <a:cubicBezTo>
                    <a:pt x="144" y="154"/>
                    <a:pt x="143" y="155"/>
                    <a:pt x="143" y="155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5" y="153"/>
                    <a:pt x="146" y="152"/>
                    <a:pt x="144" y="153"/>
                  </a:cubicBezTo>
                  <a:close/>
                  <a:moveTo>
                    <a:pt x="124" y="137"/>
                  </a:moveTo>
                  <a:cubicBezTo>
                    <a:pt x="125" y="137"/>
                    <a:pt x="126" y="136"/>
                    <a:pt x="126" y="136"/>
                  </a:cubicBezTo>
                  <a:cubicBezTo>
                    <a:pt x="125" y="136"/>
                    <a:pt x="123" y="138"/>
                    <a:pt x="122" y="139"/>
                  </a:cubicBezTo>
                  <a:cubicBezTo>
                    <a:pt x="121" y="140"/>
                    <a:pt x="121" y="140"/>
                    <a:pt x="122" y="140"/>
                  </a:cubicBezTo>
                  <a:cubicBezTo>
                    <a:pt x="124" y="138"/>
                    <a:pt x="123" y="138"/>
                    <a:pt x="124" y="137"/>
                  </a:cubicBezTo>
                  <a:close/>
                  <a:moveTo>
                    <a:pt x="112" y="136"/>
                  </a:moveTo>
                  <a:cubicBezTo>
                    <a:pt x="109" y="139"/>
                    <a:pt x="114" y="135"/>
                    <a:pt x="111" y="138"/>
                  </a:cubicBezTo>
                  <a:cubicBezTo>
                    <a:pt x="113" y="136"/>
                    <a:pt x="113" y="136"/>
                    <a:pt x="115" y="135"/>
                  </a:cubicBezTo>
                  <a:cubicBezTo>
                    <a:pt x="115" y="135"/>
                    <a:pt x="116" y="134"/>
                    <a:pt x="115" y="134"/>
                  </a:cubicBezTo>
                  <a:cubicBezTo>
                    <a:pt x="113" y="136"/>
                    <a:pt x="114" y="134"/>
                    <a:pt x="112" y="136"/>
                  </a:cubicBezTo>
                  <a:close/>
                  <a:moveTo>
                    <a:pt x="125" y="156"/>
                  </a:moveTo>
                  <a:cubicBezTo>
                    <a:pt x="126" y="156"/>
                    <a:pt x="128" y="154"/>
                    <a:pt x="129" y="152"/>
                  </a:cubicBezTo>
                  <a:cubicBezTo>
                    <a:pt x="128" y="153"/>
                    <a:pt x="126" y="154"/>
                    <a:pt x="125" y="156"/>
                  </a:cubicBezTo>
                  <a:close/>
                  <a:moveTo>
                    <a:pt x="113" y="150"/>
                  </a:moveTo>
                  <a:cubicBezTo>
                    <a:pt x="117" y="147"/>
                    <a:pt x="116" y="148"/>
                    <a:pt x="120" y="145"/>
                  </a:cubicBezTo>
                  <a:cubicBezTo>
                    <a:pt x="118" y="145"/>
                    <a:pt x="121" y="143"/>
                    <a:pt x="120" y="143"/>
                  </a:cubicBezTo>
                  <a:cubicBezTo>
                    <a:pt x="119" y="145"/>
                    <a:pt x="113" y="149"/>
                    <a:pt x="113" y="150"/>
                  </a:cubicBezTo>
                  <a:close/>
                  <a:moveTo>
                    <a:pt x="112" y="138"/>
                  </a:moveTo>
                  <a:cubicBezTo>
                    <a:pt x="110" y="140"/>
                    <a:pt x="110" y="138"/>
                    <a:pt x="108" y="140"/>
                  </a:cubicBezTo>
                  <a:cubicBezTo>
                    <a:pt x="107" y="142"/>
                    <a:pt x="109" y="140"/>
                    <a:pt x="110" y="141"/>
                  </a:cubicBezTo>
                  <a:cubicBezTo>
                    <a:pt x="111" y="140"/>
                    <a:pt x="114" y="137"/>
                    <a:pt x="112" y="138"/>
                  </a:cubicBezTo>
                  <a:close/>
                  <a:moveTo>
                    <a:pt x="96" y="141"/>
                  </a:moveTo>
                  <a:cubicBezTo>
                    <a:pt x="99" y="138"/>
                    <a:pt x="99" y="138"/>
                    <a:pt x="99" y="138"/>
                  </a:cubicBezTo>
                  <a:cubicBezTo>
                    <a:pt x="98" y="137"/>
                    <a:pt x="98" y="137"/>
                    <a:pt x="98" y="137"/>
                  </a:cubicBezTo>
                  <a:cubicBezTo>
                    <a:pt x="96" y="139"/>
                    <a:pt x="97" y="139"/>
                    <a:pt x="96" y="141"/>
                  </a:cubicBezTo>
                  <a:close/>
                  <a:moveTo>
                    <a:pt x="119" y="170"/>
                  </a:moveTo>
                  <a:cubicBezTo>
                    <a:pt x="119" y="171"/>
                    <a:pt x="120" y="168"/>
                    <a:pt x="120" y="169"/>
                  </a:cubicBezTo>
                  <a:cubicBezTo>
                    <a:pt x="121" y="168"/>
                    <a:pt x="125" y="165"/>
                    <a:pt x="123" y="166"/>
                  </a:cubicBezTo>
                  <a:cubicBezTo>
                    <a:pt x="121" y="168"/>
                    <a:pt x="121" y="168"/>
                    <a:pt x="119" y="170"/>
                  </a:cubicBezTo>
                  <a:close/>
                  <a:moveTo>
                    <a:pt x="111" y="161"/>
                  </a:moveTo>
                  <a:cubicBezTo>
                    <a:pt x="113" y="159"/>
                    <a:pt x="114" y="159"/>
                    <a:pt x="115" y="158"/>
                  </a:cubicBezTo>
                  <a:cubicBezTo>
                    <a:pt x="114" y="158"/>
                    <a:pt x="115" y="157"/>
                    <a:pt x="114" y="157"/>
                  </a:cubicBezTo>
                  <a:cubicBezTo>
                    <a:pt x="113" y="159"/>
                    <a:pt x="111" y="160"/>
                    <a:pt x="111" y="161"/>
                  </a:cubicBezTo>
                  <a:close/>
                  <a:moveTo>
                    <a:pt x="85" y="151"/>
                  </a:moveTo>
                  <a:cubicBezTo>
                    <a:pt x="83" y="153"/>
                    <a:pt x="82" y="154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2" y="156"/>
                    <a:pt x="82" y="156"/>
                    <a:pt x="82" y="156"/>
                  </a:cubicBezTo>
                  <a:cubicBezTo>
                    <a:pt x="83" y="155"/>
                    <a:pt x="83" y="155"/>
                    <a:pt x="83" y="155"/>
                  </a:cubicBezTo>
                  <a:cubicBezTo>
                    <a:pt x="84" y="154"/>
                    <a:pt x="85" y="152"/>
                    <a:pt x="86" y="151"/>
                  </a:cubicBezTo>
                  <a:cubicBezTo>
                    <a:pt x="89" y="149"/>
                    <a:pt x="91" y="146"/>
                    <a:pt x="93" y="143"/>
                  </a:cubicBezTo>
                  <a:cubicBezTo>
                    <a:pt x="90" y="146"/>
                    <a:pt x="87" y="149"/>
                    <a:pt x="85" y="151"/>
                  </a:cubicBezTo>
                  <a:close/>
                  <a:moveTo>
                    <a:pt x="88" y="156"/>
                  </a:moveTo>
                  <a:cubicBezTo>
                    <a:pt x="90" y="154"/>
                    <a:pt x="91" y="154"/>
                    <a:pt x="93" y="152"/>
                  </a:cubicBezTo>
                  <a:cubicBezTo>
                    <a:pt x="93" y="151"/>
                    <a:pt x="93" y="150"/>
                    <a:pt x="94" y="149"/>
                  </a:cubicBezTo>
                  <a:cubicBezTo>
                    <a:pt x="91" y="152"/>
                    <a:pt x="87" y="156"/>
                    <a:pt x="88" y="156"/>
                  </a:cubicBezTo>
                  <a:close/>
                  <a:moveTo>
                    <a:pt x="86" y="154"/>
                  </a:moveTo>
                  <a:cubicBezTo>
                    <a:pt x="88" y="153"/>
                    <a:pt x="87" y="154"/>
                    <a:pt x="89" y="152"/>
                  </a:cubicBezTo>
                  <a:cubicBezTo>
                    <a:pt x="89" y="152"/>
                    <a:pt x="89" y="152"/>
                    <a:pt x="90" y="151"/>
                  </a:cubicBezTo>
                  <a:cubicBezTo>
                    <a:pt x="89" y="151"/>
                    <a:pt x="89" y="151"/>
                    <a:pt x="90" y="151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89" y="152"/>
                    <a:pt x="86" y="154"/>
                    <a:pt x="86" y="154"/>
                  </a:cubicBezTo>
                  <a:close/>
                  <a:moveTo>
                    <a:pt x="96" y="160"/>
                  </a:moveTo>
                  <a:cubicBezTo>
                    <a:pt x="96" y="161"/>
                    <a:pt x="94" y="163"/>
                    <a:pt x="94" y="164"/>
                  </a:cubicBezTo>
                  <a:cubicBezTo>
                    <a:pt x="96" y="162"/>
                    <a:pt x="96" y="161"/>
                    <a:pt x="98" y="160"/>
                  </a:cubicBezTo>
                  <a:cubicBezTo>
                    <a:pt x="97" y="159"/>
                    <a:pt x="97" y="160"/>
                    <a:pt x="96" y="160"/>
                  </a:cubicBezTo>
                  <a:close/>
                  <a:moveTo>
                    <a:pt x="95" y="158"/>
                  </a:moveTo>
                  <a:cubicBezTo>
                    <a:pt x="95" y="158"/>
                    <a:pt x="95" y="158"/>
                    <a:pt x="95" y="158"/>
                  </a:cubicBezTo>
                  <a:cubicBezTo>
                    <a:pt x="93" y="159"/>
                    <a:pt x="94" y="159"/>
                    <a:pt x="92" y="160"/>
                  </a:cubicBezTo>
                  <a:cubicBezTo>
                    <a:pt x="93" y="161"/>
                    <a:pt x="93" y="161"/>
                    <a:pt x="93" y="161"/>
                  </a:cubicBezTo>
                  <a:cubicBezTo>
                    <a:pt x="94" y="159"/>
                    <a:pt x="94" y="160"/>
                    <a:pt x="95" y="158"/>
                  </a:cubicBezTo>
                  <a:close/>
                  <a:moveTo>
                    <a:pt x="85" y="163"/>
                  </a:move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5" y="162"/>
                    <a:pt x="85" y="163"/>
                  </a:cubicBezTo>
                  <a:close/>
                  <a:moveTo>
                    <a:pt x="91" y="167"/>
                  </a:moveTo>
                  <a:cubicBezTo>
                    <a:pt x="91" y="167"/>
                    <a:pt x="91" y="167"/>
                    <a:pt x="91" y="168"/>
                  </a:cubicBezTo>
                  <a:cubicBezTo>
                    <a:pt x="92" y="168"/>
                    <a:pt x="92" y="168"/>
                    <a:pt x="92" y="167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2" y="167"/>
                    <a:pt x="91" y="166"/>
                    <a:pt x="91" y="167"/>
                  </a:cubicBezTo>
                  <a:close/>
                  <a:moveTo>
                    <a:pt x="101" y="179"/>
                  </a:moveTo>
                  <a:cubicBezTo>
                    <a:pt x="101" y="179"/>
                    <a:pt x="101" y="179"/>
                    <a:pt x="102" y="180"/>
                  </a:cubicBezTo>
                  <a:cubicBezTo>
                    <a:pt x="102" y="179"/>
                    <a:pt x="102" y="178"/>
                    <a:pt x="103" y="178"/>
                  </a:cubicBezTo>
                  <a:cubicBezTo>
                    <a:pt x="103" y="178"/>
                    <a:pt x="103" y="178"/>
                    <a:pt x="103" y="177"/>
                  </a:cubicBezTo>
                  <a:cubicBezTo>
                    <a:pt x="102" y="178"/>
                    <a:pt x="102" y="178"/>
                    <a:pt x="101" y="179"/>
                  </a:cubicBezTo>
                  <a:close/>
                  <a:moveTo>
                    <a:pt x="111" y="187"/>
                  </a:moveTo>
                  <a:cubicBezTo>
                    <a:pt x="111" y="188"/>
                    <a:pt x="112" y="187"/>
                    <a:pt x="112" y="187"/>
                  </a:cubicBezTo>
                  <a:cubicBezTo>
                    <a:pt x="111" y="187"/>
                    <a:pt x="112" y="187"/>
                    <a:pt x="112" y="186"/>
                  </a:cubicBezTo>
                  <a:cubicBezTo>
                    <a:pt x="111" y="186"/>
                    <a:pt x="112" y="187"/>
                    <a:pt x="111" y="187"/>
                  </a:cubicBezTo>
                  <a:close/>
                  <a:moveTo>
                    <a:pt x="100" y="178"/>
                  </a:moveTo>
                  <a:cubicBezTo>
                    <a:pt x="100" y="179"/>
                    <a:pt x="101" y="179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0" y="178"/>
                    <a:pt x="100" y="178"/>
                  </a:cubicBezTo>
                  <a:close/>
                  <a:moveTo>
                    <a:pt x="101" y="180"/>
                  </a:moveTo>
                  <a:cubicBezTo>
                    <a:pt x="101" y="179"/>
                    <a:pt x="101" y="181"/>
                    <a:pt x="102" y="180"/>
                  </a:cubicBezTo>
                  <a:cubicBezTo>
                    <a:pt x="102" y="180"/>
                    <a:pt x="101" y="179"/>
                    <a:pt x="101" y="179"/>
                  </a:cubicBezTo>
                  <a:cubicBezTo>
                    <a:pt x="101" y="179"/>
                    <a:pt x="100" y="180"/>
                    <a:pt x="101" y="180"/>
                  </a:cubicBezTo>
                  <a:close/>
                  <a:moveTo>
                    <a:pt x="76" y="157"/>
                  </a:moveTo>
                  <a:cubicBezTo>
                    <a:pt x="76" y="157"/>
                    <a:pt x="77" y="156"/>
                    <a:pt x="76" y="156"/>
                  </a:cubicBezTo>
                  <a:cubicBezTo>
                    <a:pt x="76" y="156"/>
                    <a:pt x="76" y="157"/>
                    <a:pt x="76" y="157"/>
                  </a:cubicBezTo>
                  <a:close/>
                  <a:moveTo>
                    <a:pt x="99" y="179"/>
                  </a:moveTo>
                  <a:cubicBezTo>
                    <a:pt x="99" y="178"/>
                    <a:pt x="100" y="180"/>
                    <a:pt x="100" y="179"/>
                  </a:cubicBezTo>
                  <a:cubicBezTo>
                    <a:pt x="99" y="179"/>
                    <a:pt x="100" y="179"/>
                    <a:pt x="100" y="178"/>
                  </a:cubicBezTo>
                  <a:cubicBezTo>
                    <a:pt x="100" y="178"/>
                    <a:pt x="99" y="179"/>
                    <a:pt x="99" y="179"/>
                  </a:cubicBezTo>
                  <a:close/>
                  <a:moveTo>
                    <a:pt x="104" y="186"/>
                  </a:moveTo>
                  <a:cubicBezTo>
                    <a:pt x="105" y="185"/>
                    <a:pt x="105" y="185"/>
                    <a:pt x="105" y="185"/>
                  </a:cubicBezTo>
                  <a:cubicBezTo>
                    <a:pt x="105" y="184"/>
                    <a:pt x="104" y="185"/>
                    <a:pt x="104" y="186"/>
                  </a:cubicBezTo>
                  <a:close/>
                  <a:moveTo>
                    <a:pt x="100" y="181"/>
                  </a:move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1" y="181"/>
                    <a:pt x="101" y="181"/>
                  </a:cubicBezTo>
                  <a:cubicBezTo>
                    <a:pt x="100" y="181"/>
                    <a:pt x="100" y="180"/>
                    <a:pt x="100" y="181"/>
                  </a:cubicBezTo>
                  <a:close/>
                  <a:moveTo>
                    <a:pt x="108" y="192"/>
                  </a:moveTo>
                  <a:cubicBezTo>
                    <a:pt x="108" y="191"/>
                    <a:pt x="109" y="190"/>
                    <a:pt x="109" y="190"/>
                  </a:cubicBezTo>
                  <a:cubicBezTo>
                    <a:pt x="108" y="191"/>
                    <a:pt x="107" y="191"/>
                    <a:pt x="108" y="192"/>
                  </a:cubicBezTo>
                  <a:close/>
                  <a:moveTo>
                    <a:pt x="76" y="161"/>
                  </a:moveTo>
                  <a:cubicBezTo>
                    <a:pt x="76" y="161"/>
                    <a:pt x="77" y="162"/>
                    <a:pt x="77" y="161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7" y="161"/>
                    <a:pt x="78" y="161"/>
                    <a:pt x="77" y="161"/>
                  </a:cubicBezTo>
                  <a:cubicBezTo>
                    <a:pt x="77" y="161"/>
                    <a:pt x="77" y="161"/>
                    <a:pt x="76" y="161"/>
                  </a:cubicBezTo>
                  <a:close/>
                  <a:moveTo>
                    <a:pt x="99" y="182"/>
                  </a:moveTo>
                  <a:cubicBezTo>
                    <a:pt x="99" y="182"/>
                    <a:pt x="99" y="182"/>
                    <a:pt x="99" y="182"/>
                  </a:cubicBezTo>
                  <a:cubicBezTo>
                    <a:pt x="100" y="182"/>
                    <a:pt x="100" y="182"/>
                    <a:pt x="100" y="181"/>
                  </a:cubicBezTo>
                  <a:cubicBezTo>
                    <a:pt x="99" y="181"/>
                    <a:pt x="99" y="182"/>
                    <a:pt x="99" y="182"/>
                  </a:cubicBezTo>
                  <a:close/>
                  <a:moveTo>
                    <a:pt x="102" y="184"/>
                  </a:moveTo>
                  <a:cubicBezTo>
                    <a:pt x="102" y="184"/>
                    <a:pt x="102" y="185"/>
                    <a:pt x="102" y="185"/>
                  </a:cubicBezTo>
                  <a:cubicBezTo>
                    <a:pt x="102" y="185"/>
                    <a:pt x="102" y="185"/>
                    <a:pt x="102" y="185"/>
                  </a:cubicBezTo>
                  <a:cubicBezTo>
                    <a:pt x="102" y="185"/>
                    <a:pt x="103" y="185"/>
                    <a:pt x="103" y="184"/>
                  </a:cubicBezTo>
                  <a:cubicBezTo>
                    <a:pt x="103" y="185"/>
                    <a:pt x="102" y="184"/>
                    <a:pt x="102" y="184"/>
                  </a:cubicBezTo>
                  <a:close/>
                  <a:moveTo>
                    <a:pt x="103" y="187"/>
                  </a:moveTo>
                  <a:cubicBezTo>
                    <a:pt x="104" y="186"/>
                    <a:pt x="104" y="186"/>
                    <a:pt x="104" y="185"/>
                  </a:cubicBezTo>
                  <a:cubicBezTo>
                    <a:pt x="104" y="186"/>
                    <a:pt x="103" y="186"/>
                    <a:pt x="103" y="187"/>
                  </a:cubicBezTo>
                  <a:close/>
                  <a:moveTo>
                    <a:pt x="99" y="185"/>
                  </a:moveTo>
                  <a:cubicBezTo>
                    <a:pt x="99" y="185"/>
                    <a:pt x="100" y="185"/>
                    <a:pt x="100" y="185"/>
                  </a:cubicBezTo>
                  <a:cubicBezTo>
                    <a:pt x="100" y="185"/>
                    <a:pt x="101" y="185"/>
                    <a:pt x="101" y="186"/>
                  </a:cubicBezTo>
                  <a:cubicBezTo>
                    <a:pt x="102" y="186"/>
                    <a:pt x="100" y="184"/>
                    <a:pt x="102" y="184"/>
                  </a:cubicBezTo>
                  <a:cubicBezTo>
                    <a:pt x="101" y="184"/>
                    <a:pt x="101" y="184"/>
                    <a:pt x="101" y="183"/>
                  </a:cubicBezTo>
                  <a:cubicBezTo>
                    <a:pt x="100" y="184"/>
                    <a:pt x="99" y="184"/>
                    <a:pt x="99" y="185"/>
                  </a:cubicBezTo>
                  <a:close/>
                  <a:moveTo>
                    <a:pt x="84" y="169"/>
                  </a:moveTo>
                  <a:cubicBezTo>
                    <a:pt x="84" y="169"/>
                    <a:pt x="85" y="169"/>
                    <a:pt x="85" y="168"/>
                  </a:cubicBezTo>
                  <a:cubicBezTo>
                    <a:pt x="85" y="169"/>
                    <a:pt x="84" y="169"/>
                    <a:pt x="84" y="169"/>
                  </a:cubicBezTo>
                  <a:close/>
                  <a:moveTo>
                    <a:pt x="97" y="181"/>
                  </a:moveTo>
                  <a:cubicBezTo>
                    <a:pt x="98" y="181"/>
                    <a:pt x="97" y="182"/>
                    <a:pt x="98" y="182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8" y="181"/>
                    <a:pt x="98" y="181"/>
                    <a:pt x="97" y="181"/>
                  </a:cubicBezTo>
                  <a:close/>
                  <a:moveTo>
                    <a:pt x="105" y="194"/>
                  </a:moveTo>
                  <a:cubicBezTo>
                    <a:pt x="106" y="194"/>
                    <a:pt x="106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6" y="192"/>
                    <a:pt x="105" y="193"/>
                    <a:pt x="105" y="194"/>
                  </a:cubicBezTo>
                  <a:close/>
                  <a:moveTo>
                    <a:pt x="91" y="184"/>
                  </a:moveTo>
                  <a:cubicBezTo>
                    <a:pt x="92" y="184"/>
                    <a:pt x="91" y="185"/>
                    <a:pt x="91" y="185"/>
                  </a:cubicBezTo>
                  <a:cubicBezTo>
                    <a:pt x="92" y="185"/>
                    <a:pt x="92" y="184"/>
                    <a:pt x="93" y="184"/>
                  </a:cubicBezTo>
                  <a:cubicBezTo>
                    <a:pt x="92" y="184"/>
                    <a:pt x="92" y="184"/>
                    <a:pt x="92" y="183"/>
                  </a:cubicBezTo>
                  <a:cubicBezTo>
                    <a:pt x="92" y="184"/>
                    <a:pt x="92" y="184"/>
                    <a:pt x="91" y="184"/>
                  </a:cubicBezTo>
                  <a:close/>
                  <a:moveTo>
                    <a:pt x="72" y="169"/>
                  </a:moveTo>
                  <a:cubicBezTo>
                    <a:pt x="73" y="170"/>
                    <a:pt x="73" y="170"/>
                    <a:pt x="73" y="170"/>
                  </a:cubicBezTo>
                  <a:cubicBezTo>
                    <a:pt x="73" y="169"/>
                    <a:pt x="75" y="168"/>
                    <a:pt x="74" y="167"/>
                  </a:cubicBezTo>
                  <a:cubicBezTo>
                    <a:pt x="73" y="168"/>
                    <a:pt x="73" y="169"/>
                    <a:pt x="72" y="169"/>
                  </a:cubicBezTo>
                  <a:close/>
                  <a:moveTo>
                    <a:pt x="74" y="170"/>
                  </a:moveTo>
                  <a:cubicBezTo>
                    <a:pt x="75" y="170"/>
                    <a:pt x="76" y="169"/>
                    <a:pt x="76" y="168"/>
                  </a:cubicBezTo>
                  <a:cubicBezTo>
                    <a:pt x="75" y="169"/>
                    <a:pt x="74" y="170"/>
                    <a:pt x="74" y="170"/>
                  </a:cubicBezTo>
                  <a:close/>
                  <a:moveTo>
                    <a:pt x="88" y="184"/>
                  </a:moveTo>
                  <a:cubicBezTo>
                    <a:pt x="89" y="185"/>
                    <a:pt x="89" y="185"/>
                    <a:pt x="89" y="185"/>
                  </a:cubicBezTo>
                  <a:cubicBezTo>
                    <a:pt x="90" y="184"/>
                    <a:pt x="90" y="184"/>
                    <a:pt x="90" y="183"/>
                  </a:cubicBezTo>
                  <a:cubicBezTo>
                    <a:pt x="90" y="183"/>
                    <a:pt x="89" y="184"/>
                    <a:pt x="88" y="184"/>
                  </a:cubicBezTo>
                  <a:close/>
                  <a:moveTo>
                    <a:pt x="71" y="168"/>
                  </a:moveTo>
                  <a:cubicBezTo>
                    <a:pt x="71" y="168"/>
                    <a:pt x="71" y="167"/>
                    <a:pt x="71" y="167"/>
                  </a:cubicBezTo>
                  <a:cubicBezTo>
                    <a:pt x="71" y="167"/>
                    <a:pt x="71" y="168"/>
                    <a:pt x="71" y="168"/>
                  </a:cubicBezTo>
                  <a:close/>
                  <a:moveTo>
                    <a:pt x="89" y="187"/>
                  </a:moveTo>
                  <a:cubicBezTo>
                    <a:pt x="90" y="188"/>
                    <a:pt x="90" y="187"/>
                    <a:pt x="90" y="187"/>
                  </a:cubicBezTo>
                  <a:cubicBezTo>
                    <a:pt x="91" y="187"/>
                    <a:pt x="91" y="186"/>
                    <a:pt x="91" y="186"/>
                  </a:cubicBezTo>
                  <a:cubicBezTo>
                    <a:pt x="90" y="186"/>
                    <a:pt x="90" y="187"/>
                    <a:pt x="89" y="186"/>
                  </a:cubicBezTo>
                  <a:cubicBezTo>
                    <a:pt x="89" y="186"/>
                    <a:pt x="90" y="187"/>
                    <a:pt x="89" y="187"/>
                  </a:cubicBezTo>
                  <a:close/>
                  <a:moveTo>
                    <a:pt x="84" y="182"/>
                  </a:moveTo>
                  <a:cubicBezTo>
                    <a:pt x="84" y="182"/>
                    <a:pt x="85" y="180"/>
                    <a:pt x="84" y="180"/>
                  </a:cubicBezTo>
                  <a:cubicBezTo>
                    <a:pt x="84" y="181"/>
                    <a:pt x="83" y="181"/>
                    <a:pt x="84" y="182"/>
                  </a:cubicBezTo>
                  <a:close/>
                  <a:moveTo>
                    <a:pt x="72" y="173"/>
                  </a:moveTo>
                  <a:cubicBezTo>
                    <a:pt x="72" y="173"/>
                    <a:pt x="73" y="173"/>
                    <a:pt x="73" y="173"/>
                  </a:cubicBezTo>
                  <a:cubicBezTo>
                    <a:pt x="73" y="173"/>
                    <a:pt x="73" y="173"/>
                    <a:pt x="73" y="172"/>
                  </a:cubicBezTo>
                  <a:cubicBezTo>
                    <a:pt x="72" y="172"/>
                    <a:pt x="75" y="172"/>
                    <a:pt x="74" y="171"/>
                  </a:cubicBezTo>
                  <a:cubicBezTo>
                    <a:pt x="73" y="171"/>
                    <a:pt x="73" y="172"/>
                    <a:pt x="72" y="173"/>
                  </a:cubicBezTo>
                  <a:close/>
                  <a:moveTo>
                    <a:pt x="97" y="197"/>
                  </a:moveTo>
                  <a:cubicBezTo>
                    <a:pt x="98" y="196"/>
                    <a:pt x="99" y="195"/>
                    <a:pt x="99" y="194"/>
                  </a:cubicBezTo>
                  <a:cubicBezTo>
                    <a:pt x="99" y="195"/>
                    <a:pt x="97" y="195"/>
                    <a:pt x="97" y="197"/>
                  </a:cubicBezTo>
                  <a:close/>
                  <a:moveTo>
                    <a:pt x="69" y="174"/>
                  </a:moveTo>
                  <a:cubicBezTo>
                    <a:pt x="70" y="173"/>
                    <a:pt x="71" y="172"/>
                    <a:pt x="72" y="171"/>
                  </a:cubicBezTo>
                  <a:cubicBezTo>
                    <a:pt x="72" y="170"/>
                    <a:pt x="72" y="170"/>
                    <a:pt x="72" y="170"/>
                  </a:cubicBezTo>
                  <a:cubicBezTo>
                    <a:pt x="71" y="172"/>
                    <a:pt x="69" y="172"/>
                    <a:pt x="69" y="174"/>
                  </a:cubicBezTo>
                  <a:close/>
                  <a:moveTo>
                    <a:pt x="91" y="189"/>
                  </a:moveTo>
                  <a:cubicBezTo>
                    <a:pt x="91" y="189"/>
                    <a:pt x="92" y="189"/>
                    <a:pt x="91" y="188"/>
                  </a:cubicBezTo>
                  <a:cubicBezTo>
                    <a:pt x="91" y="189"/>
                    <a:pt x="90" y="189"/>
                    <a:pt x="91" y="189"/>
                  </a:cubicBezTo>
                  <a:close/>
                  <a:moveTo>
                    <a:pt x="69" y="171"/>
                  </a:moveTo>
                  <a:cubicBezTo>
                    <a:pt x="69" y="170"/>
                    <a:pt x="70" y="169"/>
                    <a:pt x="70" y="169"/>
                  </a:cubicBezTo>
                  <a:cubicBezTo>
                    <a:pt x="69" y="169"/>
                    <a:pt x="68" y="170"/>
                    <a:pt x="69" y="171"/>
                  </a:cubicBezTo>
                  <a:close/>
                  <a:moveTo>
                    <a:pt x="67" y="172"/>
                  </a:moveTo>
                  <a:cubicBezTo>
                    <a:pt x="68" y="173"/>
                    <a:pt x="68" y="172"/>
                    <a:pt x="68" y="171"/>
                  </a:cubicBezTo>
                  <a:lnTo>
                    <a:pt x="67" y="172"/>
                  </a:lnTo>
                  <a:close/>
                  <a:moveTo>
                    <a:pt x="96" y="198"/>
                  </a:moveTo>
                  <a:cubicBezTo>
                    <a:pt x="97" y="198"/>
                    <a:pt x="97" y="197"/>
                    <a:pt x="97" y="197"/>
                  </a:cubicBezTo>
                  <a:cubicBezTo>
                    <a:pt x="96" y="197"/>
                    <a:pt x="96" y="198"/>
                    <a:pt x="96" y="198"/>
                  </a:cubicBezTo>
                  <a:close/>
                  <a:moveTo>
                    <a:pt x="75" y="181"/>
                  </a:moveTo>
                  <a:cubicBezTo>
                    <a:pt x="76" y="181"/>
                    <a:pt x="77" y="180"/>
                    <a:pt x="76" y="180"/>
                  </a:cubicBezTo>
                  <a:cubicBezTo>
                    <a:pt x="76" y="180"/>
                    <a:pt x="75" y="181"/>
                    <a:pt x="75" y="181"/>
                  </a:cubicBezTo>
                  <a:close/>
                  <a:moveTo>
                    <a:pt x="90" y="195"/>
                  </a:moveTo>
                  <a:cubicBezTo>
                    <a:pt x="91" y="196"/>
                    <a:pt x="91" y="194"/>
                    <a:pt x="92" y="194"/>
                  </a:cubicBezTo>
                  <a:cubicBezTo>
                    <a:pt x="92" y="194"/>
                    <a:pt x="92" y="194"/>
                    <a:pt x="91" y="193"/>
                  </a:cubicBezTo>
                  <a:cubicBezTo>
                    <a:pt x="91" y="194"/>
                    <a:pt x="91" y="195"/>
                    <a:pt x="90" y="195"/>
                  </a:cubicBezTo>
                  <a:close/>
                  <a:moveTo>
                    <a:pt x="65" y="173"/>
                  </a:moveTo>
                  <a:cubicBezTo>
                    <a:pt x="66" y="173"/>
                    <a:pt x="66" y="172"/>
                    <a:pt x="66" y="172"/>
                  </a:cubicBezTo>
                  <a:cubicBezTo>
                    <a:pt x="66" y="172"/>
                    <a:pt x="65" y="173"/>
                    <a:pt x="65" y="173"/>
                  </a:cubicBezTo>
                  <a:close/>
                  <a:moveTo>
                    <a:pt x="67" y="176"/>
                  </a:moveTo>
                  <a:cubicBezTo>
                    <a:pt x="68" y="177"/>
                    <a:pt x="69" y="175"/>
                    <a:pt x="68" y="175"/>
                  </a:cubicBezTo>
                  <a:cubicBezTo>
                    <a:pt x="68" y="176"/>
                    <a:pt x="67" y="176"/>
                    <a:pt x="67" y="176"/>
                  </a:cubicBezTo>
                  <a:close/>
                  <a:moveTo>
                    <a:pt x="70" y="178"/>
                  </a:moveTo>
                  <a:cubicBezTo>
                    <a:pt x="70" y="179"/>
                    <a:pt x="70" y="178"/>
                    <a:pt x="70" y="177"/>
                  </a:cubicBezTo>
                  <a:cubicBezTo>
                    <a:pt x="70" y="177"/>
                    <a:pt x="70" y="178"/>
                    <a:pt x="70" y="178"/>
                  </a:cubicBezTo>
                  <a:close/>
                  <a:moveTo>
                    <a:pt x="88" y="196"/>
                  </a:moveTo>
                  <a:cubicBezTo>
                    <a:pt x="89" y="196"/>
                    <a:pt x="90" y="195"/>
                    <a:pt x="89" y="194"/>
                  </a:cubicBezTo>
                  <a:cubicBezTo>
                    <a:pt x="89" y="196"/>
                    <a:pt x="87" y="195"/>
                    <a:pt x="88" y="196"/>
                  </a:cubicBezTo>
                  <a:close/>
                  <a:moveTo>
                    <a:pt x="63" y="174"/>
                  </a:moveTo>
                  <a:cubicBezTo>
                    <a:pt x="63" y="174"/>
                    <a:pt x="63" y="174"/>
                    <a:pt x="63" y="174"/>
                  </a:cubicBezTo>
                  <a:cubicBezTo>
                    <a:pt x="64" y="174"/>
                    <a:pt x="64" y="173"/>
                    <a:pt x="64" y="172"/>
                  </a:cubicBezTo>
                  <a:cubicBezTo>
                    <a:pt x="64" y="172"/>
                    <a:pt x="64" y="173"/>
                    <a:pt x="63" y="174"/>
                  </a:cubicBezTo>
                  <a:close/>
                  <a:moveTo>
                    <a:pt x="87" y="195"/>
                  </a:moveTo>
                  <a:cubicBezTo>
                    <a:pt x="87" y="194"/>
                    <a:pt x="87" y="194"/>
                    <a:pt x="88" y="194"/>
                  </a:cubicBezTo>
                  <a:cubicBezTo>
                    <a:pt x="87" y="193"/>
                    <a:pt x="87" y="193"/>
                    <a:pt x="87" y="193"/>
                  </a:cubicBezTo>
                  <a:cubicBezTo>
                    <a:pt x="87" y="194"/>
                    <a:pt x="86" y="194"/>
                    <a:pt x="87" y="195"/>
                  </a:cubicBezTo>
                  <a:close/>
                  <a:moveTo>
                    <a:pt x="89" y="196"/>
                  </a:moveTo>
                  <a:cubicBezTo>
                    <a:pt x="89" y="196"/>
                    <a:pt x="90" y="197"/>
                    <a:pt x="90" y="197"/>
                  </a:cubicBezTo>
                  <a:cubicBezTo>
                    <a:pt x="90" y="196"/>
                    <a:pt x="90" y="196"/>
                    <a:pt x="89" y="196"/>
                  </a:cubicBezTo>
                  <a:close/>
                  <a:moveTo>
                    <a:pt x="70" y="180"/>
                  </a:moveTo>
                  <a:cubicBezTo>
                    <a:pt x="70" y="180"/>
                    <a:pt x="70" y="180"/>
                    <a:pt x="70" y="179"/>
                  </a:cubicBezTo>
                  <a:cubicBezTo>
                    <a:pt x="70" y="179"/>
                    <a:pt x="69" y="179"/>
                    <a:pt x="69" y="180"/>
                  </a:cubicBezTo>
                  <a:cubicBezTo>
                    <a:pt x="69" y="180"/>
                    <a:pt x="69" y="180"/>
                    <a:pt x="70" y="180"/>
                  </a:cubicBezTo>
                  <a:close/>
                  <a:moveTo>
                    <a:pt x="63" y="175"/>
                  </a:moveTo>
                  <a:cubicBezTo>
                    <a:pt x="62" y="175"/>
                    <a:pt x="61" y="176"/>
                    <a:pt x="61" y="177"/>
                  </a:cubicBezTo>
                  <a:cubicBezTo>
                    <a:pt x="62" y="177"/>
                    <a:pt x="63" y="175"/>
                    <a:pt x="63" y="174"/>
                  </a:cubicBezTo>
                  <a:cubicBezTo>
                    <a:pt x="63" y="174"/>
                    <a:pt x="63" y="175"/>
                    <a:pt x="63" y="175"/>
                  </a:cubicBezTo>
                  <a:close/>
                  <a:moveTo>
                    <a:pt x="88" y="201"/>
                  </a:moveTo>
                  <a:cubicBezTo>
                    <a:pt x="88" y="202"/>
                    <a:pt x="88" y="202"/>
                    <a:pt x="89" y="202"/>
                  </a:cubicBezTo>
                  <a:cubicBezTo>
                    <a:pt x="89" y="201"/>
                    <a:pt x="89" y="201"/>
                    <a:pt x="90" y="200"/>
                  </a:cubicBezTo>
                  <a:cubicBezTo>
                    <a:pt x="90" y="200"/>
                    <a:pt x="90" y="200"/>
                    <a:pt x="90" y="199"/>
                  </a:cubicBezTo>
                  <a:cubicBezTo>
                    <a:pt x="90" y="199"/>
                    <a:pt x="90" y="199"/>
                    <a:pt x="90" y="199"/>
                  </a:cubicBezTo>
                  <a:cubicBezTo>
                    <a:pt x="89" y="200"/>
                    <a:pt x="89" y="201"/>
                    <a:pt x="88" y="201"/>
                  </a:cubicBezTo>
                  <a:close/>
                  <a:moveTo>
                    <a:pt x="92" y="203"/>
                  </a:moveTo>
                  <a:cubicBezTo>
                    <a:pt x="92" y="203"/>
                    <a:pt x="93" y="202"/>
                    <a:pt x="93" y="202"/>
                  </a:cubicBezTo>
                  <a:cubicBezTo>
                    <a:pt x="92" y="202"/>
                    <a:pt x="92" y="202"/>
                    <a:pt x="92" y="203"/>
                  </a:cubicBezTo>
                  <a:close/>
                  <a:moveTo>
                    <a:pt x="62" y="177"/>
                  </a:moveTo>
                  <a:cubicBezTo>
                    <a:pt x="62" y="177"/>
                    <a:pt x="63" y="177"/>
                    <a:pt x="63" y="176"/>
                  </a:cubicBezTo>
                  <a:cubicBezTo>
                    <a:pt x="62" y="176"/>
                    <a:pt x="62" y="177"/>
                    <a:pt x="62" y="177"/>
                  </a:cubicBezTo>
                  <a:close/>
                  <a:moveTo>
                    <a:pt x="62" y="177"/>
                  </a:moveTo>
                  <a:cubicBezTo>
                    <a:pt x="62" y="178"/>
                    <a:pt x="63" y="178"/>
                    <a:pt x="63" y="178"/>
                  </a:cubicBezTo>
                  <a:cubicBezTo>
                    <a:pt x="63" y="177"/>
                    <a:pt x="63" y="177"/>
                    <a:pt x="62" y="177"/>
                  </a:cubicBezTo>
                  <a:close/>
                  <a:moveTo>
                    <a:pt x="90" y="205"/>
                  </a:moveTo>
                  <a:cubicBezTo>
                    <a:pt x="90" y="205"/>
                    <a:pt x="92" y="204"/>
                    <a:pt x="91" y="203"/>
                  </a:cubicBezTo>
                  <a:cubicBezTo>
                    <a:pt x="91" y="203"/>
                    <a:pt x="90" y="204"/>
                    <a:pt x="90" y="205"/>
                  </a:cubicBezTo>
                  <a:close/>
                  <a:moveTo>
                    <a:pt x="89" y="203"/>
                  </a:moveTo>
                  <a:cubicBezTo>
                    <a:pt x="90" y="204"/>
                    <a:pt x="91" y="202"/>
                    <a:pt x="90" y="202"/>
                  </a:cubicBezTo>
                  <a:cubicBezTo>
                    <a:pt x="90" y="203"/>
                    <a:pt x="90" y="203"/>
                    <a:pt x="89" y="203"/>
                  </a:cubicBezTo>
                  <a:close/>
                  <a:moveTo>
                    <a:pt x="78" y="193"/>
                  </a:moveTo>
                  <a:cubicBezTo>
                    <a:pt x="76" y="194"/>
                    <a:pt x="79" y="195"/>
                    <a:pt x="78" y="196"/>
                  </a:cubicBezTo>
                  <a:cubicBezTo>
                    <a:pt x="79" y="196"/>
                    <a:pt x="80" y="194"/>
                    <a:pt x="80" y="194"/>
                  </a:cubicBezTo>
                  <a:cubicBezTo>
                    <a:pt x="79" y="195"/>
                    <a:pt x="78" y="194"/>
                    <a:pt x="78" y="193"/>
                  </a:cubicBezTo>
                  <a:close/>
                  <a:moveTo>
                    <a:pt x="70" y="188"/>
                  </a:moveTo>
                  <a:cubicBezTo>
                    <a:pt x="69" y="188"/>
                    <a:pt x="70" y="188"/>
                    <a:pt x="69" y="188"/>
                  </a:cubicBezTo>
                  <a:cubicBezTo>
                    <a:pt x="69" y="189"/>
                    <a:pt x="67" y="189"/>
                    <a:pt x="68" y="190"/>
                  </a:cubicBezTo>
                  <a:cubicBezTo>
                    <a:pt x="68" y="189"/>
                    <a:pt x="70" y="190"/>
                    <a:pt x="70" y="188"/>
                  </a:cubicBezTo>
                  <a:cubicBezTo>
                    <a:pt x="70" y="188"/>
                    <a:pt x="70" y="188"/>
                    <a:pt x="70" y="188"/>
                  </a:cubicBezTo>
                  <a:close/>
                  <a:moveTo>
                    <a:pt x="66" y="185"/>
                  </a:moveTo>
                  <a:cubicBezTo>
                    <a:pt x="65" y="185"/>
                    <a:pt x="65" y="185"/>
                    <a:pt x="66" y="186"/>
                  </a:cubicBezTo>
                  <a:cubicBezTo>
                    <a:pt x="66" y="185"/>
                    <a:pt x="66" y="184"/>
                    <a:pt x="66" y="185"/>
                  </a:cubicBezTo>
                  <a:close/>
                  <a:moveTo>
                    <a:pt x="79" y="199"/>
                  </a:moveTo>
                  <a:cubicBezTo>
                    <a:pt x="80" y="199"/>
                    <a:pt x="81" y="198"/>
                    <a:pt x="81" y="198"/>
                  </a:cubicBezTo>
                  <a:cubicBezTo>
                    <a:pt x="80" y="198"/>
                    <a:pt x="79" y="199"/>
                    <a:pt x="79" y="199"/>
                  </a:cubicBezTo>
                  <a:close/>
                  <a:moveTo>
                    <a:pt x="84" y="202"/>
                  </a:moveTo>
                  <a:cubicBezTo>
                    <a:pt x="85" y="202"/>
                    <a:pt x="85" y="201"/>
                    <a:pt x="85" y="201"/>
                  </a:cubicBezTo>
                  <a:cubicBezTo>
                    <a:pt x="84" y="201"/>
                    <a:pt x="84" y="202"/>
                    <a:pt x="84" y="202"/>
                  </a:cubicBezTo>
                  <a:close/>
                  <a:moveTo>
                    <a:pt x="58" y="182"/>
                  </a:moveTo>
                  <a:cubicBezTo>
                    <a:pt x="58" y="183"/>
                    <a:pt x="60" y="181"/>
                    <a:pt x="59" y="181"/>
                  </a:cubicBezTo>
                  <a:cubicBezTo>
                    <a:pt x="59" y="181"/>
                    <a:pt x="57" y="182"/>
                    <a:pt x="58" y="182"/>
                  </a:cubicBezTo>
                  <a:close/>
                  <a:moveTo>
                    <a:pt x="76" y="197"/>
                  </a:moveTo>
                  <a:cubicBezTo>
                    <a:pt x="77" y="198"/>
                    <a:pt x="78" y="196"/>
                    <a:pt x="77" y="197"/>
                  </a:cubicBezTo>
                  <a:cubicBezTo>
                    <a:pt x="77" y="197"/>
                    <a:pt x="76" y="197"/>
                    <a:pt x="76" y="197"/>
                  </a:cubicBezTo>
                  <a:close/>
                  <a:moveTo>
                    <a:pt x="68" y="191"/>
                  </a:moveTo>
                  <a:cubicBezTo>
                    <a:pt x="68" y="191"/>
                    <a:pt x="68" y="191"/>
                    <a:pt x="69" y="191"/>
                  </a:cubicBezTo>
                  <a:cubicBezTo>
                    <a:pt x="68" y="191"/>
                    <a:pt x="69" y="190"/>
                    <a:pt x="69" y="190"/>
                  </a:cubicBezTo>
                  <a:cubicBezTo>
                    <a:pt x="68" y="190"/>
                    <a:pt x="68" y="191"/>
                    <a:pt x="68" y="191"/>
                  </a:cubicBezTo>
                  <a:close/>
                  <a:moveTo>
                    <a:pt x="69" y="194"/>
                  </a:moveTo>
                  <a:cubicBezTo>
                    <a:pt x="70" y="195"/>
                    <a:pt x="70" y="194"/>
                    <a:pt x="71" y="194"/>
                  </a:cubicBezTo>
                  <a:cubicBezTo>
                    <a:pt x="70" y="193"/>
                    <a:pt x="71" y="193"/>
                    <a:pt x="70" y="193"/>
                  </a:cubicBezTo>
                  <a:cubicBezTo>
                    <a:pt x="70" y="193"/>
                    <a:pt x="70" y="194"/>
                    <a:pt x="69" y="194"/>
                  </a:cubicBezTo>
                  <a:close/>
                  <a:moveTo>
                    <a:pt x="64" y="195"/>
                  </a:moveTo>
                  <a:cubicBezTo>
                    <a:pt x="64" y="194"/>
                    <a:pt x="64" y="195"/>
                    <a:pt x="64" y="194"/>
                  </a:cubicBezTo>
                  <a:cubicBezTo>
                    <a:pt x="65" y="193"/>
                    <a:pt x="65" y="191"/>
                    <a:pt x="67" y="190"/>
                  </a:cubicBezTo>
                  <a:cubicBezTo>
                    <a:pt x="67" y="191"/>
                    <a:pt x="67" y="192"/>
                    <a:pt x="68" y="191"/>
                  </a:cubicBezTo>
                  <a:cubicBezTo>
                    <a:pt x="67" y="193"/>
                    <a:pt x="66" y="194"/>
                    <a:pt x="65" y="195"/>
                  </a:cubicBezTo>
                  <a:cubicBezTo>
                    <a:pt x="65" y="194"/>
                    <a:pt x="66" y="194"/>
                    <a:pt x="66" y="193"/>
                  </a:cubicBezTo>
                  <a:cubicBezTo>
                    <a:pt x="65" y="192"/>
                    <a:pt x="65" y="195"/>
                    <a:pt x="64" y="195"/>
                  </a:cubicBezTo>
                  <a:cubicBezTo>
                    <a:pt x="64" y="195"/>
                    <a:pt x="64" y="195"/>
                    <a:pt x="64" y="195"/>
                  </a:cubicBezTo>
                  <a:close/>
                  <a:moveTo>
                    <a:pt x="66" y="192"/>
                  </a:moveTo>
                  <a:cubicBezTo>
                    <a:pt x="66" y="192"/>
                    <a:pt x="68" y="192"/>
                    <a:pt x="67" y="191"/>
                  </a:cubicBezTo>
                  <a:cubicBezTo>
                    <a:pt x="67" y="192"/>
                    <a:pt x="66" y="192"/>
                    <a:pt x="66" y="192"/>
                  </a:cubicBezTo>
                  <a:close/>
                  <a:moveTo>
                    <a:pt x="68" y="196"/>
                  </a:moveTo>
                  <a:cubicBezTo>
                    <a:pt x="69" y="196"/>
                    <a:pt x="69" y="195"/>
                    <a:pt x="69" y="195"/>
                  </a:cubicBezTo>
                  <a:cubicBezTo>
                    <a:pt x="69" y="195"/>
                    <a:pt x="68" y="196"/>
                    <a:pt x="68" y="196"/>
                  </a:cubicBezTo>
                  <a:close/>
                  <a:moveTo>
                    <a:pt x="81" y="205"/>
                  </a:moveTo>
                  <a:cubicBezTo>
                    <a:pt x="81" y="206"/>
                    <a:pt x="80" y="206"/>
                    <a:pt x="80" y="207"/>
                  </a:cubicBezTo>
                  <a:cubicBezTo>
                    <a:pt x="81" y="207"/>
                    <a:pt x="81" y="206"/>
                    <a:pt x="81" y="205"/>
                  </a:cubicBezTo>
                  <a:close/>
                  <a:moveTo>
                    <a:pt x="85" y="210"/>
                  </a:moveTo>
                  <a:cubicBezTo>
                    <a:pt x="85" y="211"/>
                    <a:pt x="84" y="211"/>
                    <a:pt x="84" y="213"/>
                  </a:cubicBezTo>
                  <a:cubicBezTo>
                    <a:pt x="84" y="212"/>
                    <a:pt x="87" y="210"/>
                    <a:pt x="86" y="210"/>
                  </a:cubicBezTo>
                  <a:cubicBezTo>
                    <a:pt x="86" y="210"/>
                    <a:pt x="85" y="210"/>
                    <a:pt x="85" y="210"/>
                  </a:cubicBezTo>
                  <a:close/>
                  <a:moveTo>
                    <a:pt x="81" y="210"/>
                  </a:moveTo>
                  <a:cubicBezTo>
                    <a:pt x="82" y="210"/>
                    <a:pt x="83" y="209"/>
                    <a:pt x="83" y="207"/>
                  </a:cubicBezTo>
                  <a:cubicBezTo>
                    <a:pt x="82" y="208"/>
                    <a:pt x="81" y="209"/>
                    <a:pt x="81" y="210"/>
                  </a:cubicBezTo>
                  <a:close/>
                  <a:moveTo>
                    <a:pt x="67" y="196"/>
                  </a:moveTo>
                  <a:cubicBezTo>
                    <a:pt x="67" y="195"/>
                    <a:pt x="67" y="195"/>
                    <a:pt x="67" y="195"/>
                  </a:cubicBezTo>
                  <a:cubicBezTo>
                    <a:pt x="66" y="194"/>
                    <a:pt x="67" y="195"/>
                    <a:pt x="67" y="196"/>
                  </a:cubicBezTo>
                  <a:close/>
                  <a:moveTo>
                    <a:pt x="54" y="186"/>
                  </a:moveTo>
                  <a:cubicBezTo>
                    <a:pt x="55" y="186"/>
                    <a:pt x="55" y="186"/>
                    <a:pt x="55" y="186"/>
                  </a:cubicBezTo>
                  <a:cubicBezTo>
                    <a:pt x="55" y="186"/>
                    <a:pt x="55" y="187"/>
                    <a:pt x="55" y="187"/>
                  </a:cubicBezTo>
                  <a:cubicBezTo>
                    <a:pt x="56" y="186"/>
                    <a:pt x="55" y="186"/>
                    <a:pt x="55" y="186"/>
                  </a:cubicBezTo>
                  <a:cubicBezTo>
                    <a:pt x="55" y="185"/>
                    <a:pt x="55" y="186"/>
                    <a:pt x="54" y="186"/>
                  </a:cubicBezTo>
                  <a:cubicBezTo>
                    <a:pt x="54" y="186"/>
                    <a:pt x="54" y="186"/>
                    <a:pt x="54" y="186"/>
                  </a:cubicBezTo>
                  <a:close/>
                  <a:moveTo>
                    <a:pt x="63" y="194"/>
                  </a:moveTo>
                  <a:cubicBezTo>
                    <a:pt x="63" y="194"/>
                    <a:pt x="64" y="194"/>
                    <a:pt x="64" y="193"/>
                  </a:cubicBezTo>
                  <a:cubicBezTo>
                    <a:pt x="63" y="193"/>
                    <a:pt x="62" y="194"/>
                    <a:pt x="63" y="194"/>
                  </a:cubicBezTo>
                  <a:close/>
                  <a:moveTo>
                    <a:pt x="68" y="198"/>
                  </a:moveTo>
                  <a:cubicBezTo>
                    <a:pt x="68" y="197"/>
                    <a:pt x="68" y="197"/>
                    <a:pt x="68" y="197"/>
                  </a:cubicBezTo>
                  <a:cubicBezTo>
                    <a:pt x="68" y="197"/>
                    <a:pt x="67" y="198"/>
                    <a:pt x="68" y="198"/>
                  </a:cubicBezTo>
                  <a:close/>
                  <a:moveTo>
                    <a:pt x="68" y="200"/>
                  </a:moveTo>
                  <a:cubicBezTo>
                    <a:pt x="69" y="201"/>
                    <a:pt x="69" y="200"/>
                    <a:pt x="70" y="200"/>
                  </a:cubicBezTo>
                  <a:cubicBezTo>
                    <a:pt x="70" y="200"/>
                    <a:pt x="70" y="199"/>
                    <a:pt x="70" y="199"/>
                  </a:cubicBezTo>
                  <a:cubicBezTo>
                    <a:pt x="70" y="199"/>
                    <a:pt x="70" y="199"/>
                    <a:pt x="70" y="198"/>
                  </a:cubicBezTo>
                  <a:cubicBezTo>
                    <a:pt x="69" y="199"/>
                    <a:pt x="69" y="200"/>
                    <a:pt x="68" y="200"/>
                  </a:cubicBezTo>
                  <a:close/>
                  <a:moveTo>
                    <a:pt x="53" y="186"/>
                  </a:moveTo>
                  <a:cubicBezTo>
                    <a:pt x="53" y="185"/>
                    <a:pt x="54" y="185"/>
                    <a:pt x="53" y="184"/>
                  </a:cubicBezTo>
                  <a:cubicBezTo>
                    <a:pt x="53" y="184"/>
                    <a:pt x="53" y="185"/>
                    <a:pt x="53" y="186"/>
                  </a:cubicBezTo>
                  <a:close/>
                  <a:moveTo>
                    <a:pt x="66" y="197"/>
                  </a:moveTo>
                  <a:cubicBezTo>
                    <a:pt x="67" y="196"/>
                    <a:pt x="66" y="197"/>
                    <a:pt x="66" y="196"/>
                  </a:cubicBezTo>
                  <a:cubicBezTo>
                    <a:pt x="66" y="196"/>
                    <a:pt x="66" y="197"/>
                    <a:pt x="66" y="197"/>
                  </a:cubicBezTo>
                  <a:close/>
                  <a:moveTo>
                    <a:pt x="71" y="202"/>
                  </a:moveTo>
                  <a:cubicBezTo>
                    <a:pt x="71" y="202"/>
                    <a:pt x="72" y="202"/>
                    <a:pt x="72" y="201"/>
                  </a:cubicBezTo>
                  <a:cubicBezTo>
                    <a:pt x="71" y="201"/>
                    <a:pt x="70" y="202"/>
                    <a:pt x="71" y="202"/>
                  </a:cubicBezTo>
                  <a:close/>
                  <a:moveTo>
                    <a:pt x="60" y="193"/>
                  </a:moveTo>
                  <a:cubicBezTo>
                    <a:pt x="61" y="193"/>
                    <a:pt x="61" y="193"/>
                    <a:pt x="61" y="194"/>
                  </a:cubicBezTo>
                  <a:cubicBezTo>
                    <a:pt x="61" y="193"/>
                    <a:pt x="61" y="194"/>
                    <a:pt x="61" y="194"/>
                  </a:cubicBezTo>
                  <a:cubicBezTo>
                    <a:pt x="61" y="194"/>
                    <a:pt x="62" y="193"/>
                    <a:pt x="61" y="193"/>
                  </a:cubicBezTo>
                  <a:cubicBezTo>
                    <a:pt x="61" y="193"/>
                    <a:pt x="61" y="193"/>
                    <a:pt x="60" y="193"/>
                  </a:cubicBezTo>
                  <a:close/>
                  <a:moveTo>
                    <a:pt x="54" y="191"/>
                  </a:moveTo>
                  <a:cubicBezTo>
                    <a:pt x="55" y="191"/>
                    <a:pt x="56" y="190"/>
                    <a:pt x="56" y="189"/>
                  </a:cubicBezTo>
                  <a:cubicBezTo>
                    <a:pt x="55" y="189"/>
                    <a:pt x="54" y="190"/>
                    <a:pt x="54" y="191"/>
                  </a:cubicBezTo>
                  <a:close/>
                  <a:moveTo>
                    <a:pt x="76" y="210"/>
                  </a:moveTo>
                  <a:cubicBezTo>
                    <a:pt x="77" y="209"/>
                    <a:pt x="78" y="209"/>
                    <a:pt x="78" y="208"/>
                  </a:cubicBezTo>
                  <a:cubicBezTo>
                    <a:pt x="78" y="208"/>
                    <a:pt x="76" y="210"/>
                    <a:pt x="76" y="210"/>
                  </a:cubicBezTo>
                  <a:close/>
                  <a:moveTo>
                    <a:pt x="75" y="208"/>
                  </a:moveTo>
                  <a:cubicBezTo>
                    <a:pt x="75" y="208"/>
                    <a:pt x="75" y="208"/>
                    <a:pt x="75" y="208"/>
                  </a:cubicBezTo>
                  <a:cubicBezTo>
                    <a:pt x="75" y="208"/>
                    <a:pt x="75" y="207"/>
                    <a:pt x="75" y="207"/>
                  </a:cubicBezTo>
                  <a:cubicBezTo>
                    <a:pt x="75" y="207"/>
                    <a:pt x="75" y="207"/>
                    <a:pt x="75" y="207"/>
                  </a:cubicBezTo>
                  <a:cubicBezTo>
                    <a:pt x="74" y="207"/>
                    <a:pt x="75" y="207"/>
                    <a:pt x="74" y="208"/>
                  </a:cubicBezTo>
                  <a:lnTo>
                    <a:pt x="75" y="208"/>
                  </a:lnTo>
                  <a:close/>
                  <a:moveTo>
                    <a:pt x="74" y="206"/>
                  </a:moveTo>
                  <a:cubicBezTo>
                    <a:pt x="73" y="207"/>
                    <a:pt x="73" y="205"/>
                    <a:pt x="73" y="206"/>
                  </a:cubicBezTo>
                  <a:cubicBezTo>
                    <a:pt x="73" y="206"/>
                    <a:pt x="72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4" y="207"/>
                    <a:pt x="74" y="206"/>
                    <a:pt x="74" y="206"/>
                  </a:cubicBezTo>
                  <a:close/>
                  <a:moveTo>
                    <a:pt x="50" y="189"/>
                  </a:moveTo>
                  <a:cubicBezTo>
                    <a:pt x="51" y="190"/>
                    <a:pt x="52" y="189"/>
                    <a:pt x="51" y="188"/>
                  </a:cubicBezTo>
                  <a:cubicBezTo>
                    <a:pt x="51" y="189"/>
                    <a:pt x="51" y="189"/>
                    <a:pt x="50" y="189"/>
                  </a:cubicBezTo>
                  <a:close/>
                  <a:moveTo>
                    <a:pt x="53" y="192"/>
                  </a:moveTo>
                  <a:cubicBezTo>
                    <a:pt x="54" y="193"/>
                    <a:pt x="54" y="192"/>
                    <a:pt x="54" y="192"/>
                  </a:cubicBezTo>
                  <a:cubicBezTo>
                    <a:pt x="54" y="192"/>
                    <a:pt x="54" y="191"/>
                    <a:pt x="54" y="191"/>
                  </a:cubicBezTo>
                  <a:lnTo>
                    <a:pt x="53" y="192"/>
                  </a:lnTo>
                  <a:close/>
                  <a:moveTo>
                    <a:pt x="73" y="209"/>
                  </a:moveTo>
                  <a:cubicBezTo>
                    <a:pt x="73" y="209"/>
                    <a:pt x="73" y="210"/>
                    <a:pt x="73" y="209"/>
                  </a:cubicBezTo>
                  <a:cubicBezTo>
                    <a:pt x="73" y="209"/>
                    <a:pt x="74" y="210"/>
                    <a:pt x="74" y="209"/>
                  </a:cubicBezTo>
                  <a:cubicBezTo>
                    <a:pt x="74" y="209"/>
                    <a:pt x="74" y="208"/>
                    <a:pt x="74" y="208"/>
                  </a:cubicBezTo>
                  <a:cubicBezTo>
                    <a:pt x="73" y="209"/>
                    <a:pt x="73" y="208"/>
                    <a:pt x="73" y="208"/>
                  </a:cubicBezTo>
                  <a:cubicBezTo>
                    <a:pt x="73" y="208"/>
                    <a:pt x="73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lose/>
                  <a:moveTo>
                    <a:pt x="49" y="190"/>
                  </a:moveTo>
                  <a:cubicBezTo>
                    <a:pt x="49" y="190"/>
                    <a:pt x="50" y="189"/>
                    <a:pt x="50" y="189"/>
                  </a:cubicBezTo>
                  <a:cubicBezTo>
                    <a:pt x="50" y="189"/>
                    <a:pt x="49" y="190"/>
                    <a:pt x="49" y="190"/>
                  </a:cubicBezTo>
                  <a:close/>
                  <a:moveTo>
                    <a:pt x="52" y="194"/>
                  </a:moveTo>
                  <a:cubicBezTo>
                    <a:pt x="53" y="194"/>
                    <a:pt x="54" y="193"/>
                    <a:pt x="53" y="192"/>
                  </a:cubicBezTo>
                  <a:cubicBezTo>
                    <a:pt x="53" y="193"/>
                    <a:pt x="52" y="193"/>
                    <a:pt x="52" y="194"/>
                  </a:cubicBezTo>
                  <a:close/>
                  <a:moveTo>
                    <a:pt x="66" y="205"/>
                  </a:moveTo>
                  <a:cubicBezTo>
                    <a:pt x="66" y="205"/>
                    <a:pt x="67" y="204"/>
                    <a:pt x="67" y="204"/>
                  </a:cubicBezTo>
                  <a:cubicBezTo>
                    <a:pt x="67" y="204"/>
                    <a:pt x="67" y="204"/>
                    <a:pt x="67" y="204"/>
                  </a:cubicBezTo>
                  <a:cubicBezTo>
                    <a:pt x="67" y="204"/>
                    <a:pt x="66" y="205"/>
                    <a:pt x="66" y="205"/>
                  </a:cubicBezTo>
                  <a:close/>
                  <a:moveTo>
                    <a:pt x="58" y="198"/>
                  </a:moveTo>
                  <a:cubicBezTo>
                    <a:pt x="57" y="198"/>
                    <a:pt x="57" y="197"/>
                    <a:pt x="57" y="197"/>
                  </a:cubicBezTo>
                  <a:cubicBezTo>
                    <a:pt x="56" y="197"/>
                    <a:pt x="57" y="198"/>
                    <a:pt x="58" y="198"/>
                  </a:cubicBezTo>
                  <a:close/>
                  <a:moveTo>
                    <a:pt x="50" y="197"/>
                  </a:moveTo>
                  <a:cubicBezTo>
                    <a:pt x="51" y="196"/>
                    <a:pt x="51" y="195"/>
                    <a:pt x="52" y="195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51" y="195"/>
                    <a:pt x="50" y="196"/>
                    <a:pt x="50" y="197"/>
                  </a:cubicBezTo>
                  <a:close/>
                  <a:moveTo>
                    <a:pt x="79" y="218"/>
                  </a:moveTo>
                  <a:cubicBezTo>
                    <a:pt x="80" y="219"/>
                    <a:pt x="80" y="218"/>
                    <a:pt x="80" y="218"/>
                  </a:cubicBezTo>
                  <a:cubicBezTo>
                    <a:pt x="80" y="218"/>
                    <a:pt x="80" y="218"/>
                    <a:pt x="79" y="218"/>
                  </a:cubicBezTo>
                  <a:close/>
                  <a:moveTo>
                    <a:pt x="45" y="192"/>
                  </a:moveTo>
                  <a:cubicBezTo>
                    <a:pt x="45" y="192"/>
                    <a:pt x="47" y="192"/>
                    <a:pt x="46" y="191"/>
                  </a:cubicBezTo>
                  <a:cubicBezTo>
                    <a:pt x="46" y="192"/>
                    <a:pt x="45" y="191"/>
                    <a:pt x="45" y="192"/>
                  </a:cubicBezTo>
                  <a:close/>
                  <a:moveTo>
                    <a:pt x="42" y="196"/>
                  </a:moveTo>
                  <a:cubicBezTo>
                    <a:pt x="44" y="196"/>
                    <a:pt x="43" y="194"/>
                    <a:pt x="45" y="193"/>
                  </a:cubicBezTo>
                  <a:cubicBezTo>
                    <a:pt x="44" y="193"/>
                    <a:pt x="44" y="193"/>
                    <a:pt x="44" y="193"/>
                  </a:cubicBezTo>
                  <a:cubicBezTo>
                    <a:pt x="44" y="194"/>
                    <a:pt x="42" y="194"/>
                    <a:pt x="42" y="196"/>
                  </a:cubicBezTo>
                  <a:close/>
                  <a:moveTo>
                    <a:pt x="49" y="199"/>
                  </a:moveTo>
                  <a:cubicBezTo>
                    <a:pt x="49" y="198"/>
                    <a:pt x="50" y="198"/>
                    <a:pt x="49" y="197"/>
                  </a:cubicBezTo>
                  <a:cubicBezTo>
                    <a:pt x="49" y="198"/>
                    <a:pt x="48" y="198"/>
                    <a:pt x="49" y="199"/>
                  </a:cubicBezTo>
                  <a:close/>
                  <a:moveTo>
                    <a:pt x="67" y="214"/>
                  </a:moveTo>
                  <a:cubicBezTo>
                    <a:pt x="67" y="214"/>
                    <a:pt x="66" y="215"/>
                    <a:pt x="67" y="215"/>
                  </a:cubicBezTo>
                  <a:cubicBezTo>
                    <a:pt x="66" y="214"/>
                    <a:pt x="68" y="214"/>
                    <a:pt x="68" y="214"/>
                  </a:cubicBezTo>
                  <a:cubicBezTo>
                    <a:pt x="67" y="214"/>
                    <a:pt x="67" y="214"/>
                    <a:pt x="67" y="214"/>
                  </a:cubicBezTo>
                  <a:close/>
                  <a:moveTo>
                    <a:pt x="72" y="224"/>
                  </a:moveTo>
                  <a:cubicBezTo>
                    <a:pt x="72" y="224"/>
                    <a:pt x="74" y="222"/>
                    <a:pt x="74" y="221"/>
                  </a:cubicBezTo>
                  <a:cubicBezTo>
                    <a:pt x="74" y="222"/>
                    <a:pt x="72" y="224"/>
                    <a:pt x="72" y="224"/>
                  </a:cubicBezTo>
                  <a:close/>
                  <a:moveTo>
                    <a:pt x="59" y="212"/>
                  </a:moveTo>
                  <a:cubicBezTo>
                    <a:pt x="59" y="211"/>
                    <a:pt x="61" y="211"/>
                    <a:pt x="61" y="211"/>
                  </a:cubicBezTo>
                  <a:cubicBezTo>
                    <a:pt x="60" y="211"/>
                    <a:pt x="59" y="211"/>
                    <a:pt x="59" y="212"/>
                  </a:cubicBezTo>
                  <a:close/>
                  <a:moveTo>
                    <a:pt x="71" y="219"/>
                  </a:moveTo>
                  <a:cubicBezTo>
                    <a:pt x="71" y="219"/>
                    <a:pt x="70" y="219"/>
                    <a:pt x="70" y="218"/>
                  </a:cubicBezTo>
                  <a:cubicBezTo>
                    <a:pt x="70" y="219"/>
                    <a:pt x="70" y="219"/>
                    <a:pt x="71" y="219"/>
                  </a:cubicBezTo>
                  <a:close/>
                  <a:moveTo>
                    <a:pt x="41" y="197"/>
                  </a:moveTo>
                  <a:cubicBezTo>
                    <a:pt x="42" y="198"/>
                    <a:pt x="42" y="197"/>
                    <a:pt x="42" y="196"/>
                  </a:cubicBezTo>
                  <a:cubicBezTo>
                    <a:pt x="42" y="196"/>
                    <a:pt x="42" y="196"/>
                    <a:pt x="41" y="197"/>
                  </a:cubicBezTo>
                  <a:close/>
                  <a:moveTo>
                    <a:pt x="57" y="214"/>
                  </a:moveTo>
                  <a:cubicBezTo>
                    <a:pt x="57" y="214"/>
                    <a:pt x="57" y="214"/>
                    <a:pt x="57" y="215"/>
                  </a:cubicBezTo>
                  <a:cubicBezTo>
                    <a:pt x="58" y="214"/>
                    <a:pt x="58" y="214"/>
                    <a:pt x="58" y="213"/>
                  </a:cubicBezTo>
                  <a:cubicBezTo>
                    <a:pt x="58" y="214"/>
                    <a:pt x="58" y="214"/>
                    <a:pt x="57" y="214"/>
                  </a:cubicBezTo>
                  <a:close/>
                  <a:moveTo>
                    <a:pt x="62" y="219"/>
                  </a:moveTo>
                  <a:cubicBezTo>
                    <a:pt x="62" y="218"/>
                    <a:pt x="62" y="218"/>
                    <a:pt x="62" y="218"/>
                  </a:cubicBezTo>
                  <a:cubicBezTo>
                    <a:pt x="61" y="218"/>
                    <a:pt x="61" y="218"/>
                    <a:pt x="62" y="219"/>
                  </a:cubicBezTo>
                  <a:close/>
                  <a:moveTo>
                    <a:pt x="62" y="219"/>
                  </a:moveTo>
                  <a:cubicBezTo>
                    <a:pt x="62" y="220"/>
                    <a:pt x="63" y="220"/>
                    <a:pt x="63" y="220"/>
                  </a:cubicBezTo>
                  <a:cubicBezTo>
                    <a:pt x="63" y="220"/>
                    <a:pt x="62" y="219"/>
                    <a:pt x="62" y="219"/>
                  </a:cubicBezTo>
                  <a:close/>
                  <a:moveTo>
                    <a:pt x="43" y="206"/>
                  </a:moveTo>
                  <a:cubicBezTo>
                    <a:pt x="43" y="205"/>
                    <a:pt x="44" y="204"/>
                    <a:pt x="43" y="204"/>
                  </a:cubicBezTo>
                  <a:cubicBezTo>
                    <a:pt x="42" y="205"/>
                    <a:pt x="42" y="205"/>
                    <a:pt x="43" y="206"/>
                  </a:cubicBezTo>
                  <a:close/>
                  <a:moveTo>
                    <a:pt x="59" y="218"/>
                  </a:moveTo>
                  <a:cubicBezTo>
                    <a:pt x="60" y="219"/>
                    <a:pt x="60" y="218"/>
                    <a:pt x="60" y="217"/>
                  </a:cubicBezTo>
                  <a:cubicBezTo>
                    <a:pt x="60" y="217"/>
                    <a:pt x="59" y="218"/>
                    <a:pt x="59" y="218"/>
                  </a:cubicBezTo>
                  <a:close/>
                  <a:moveTo>
                    <a:pt x="57" y="218"/>
                  </a:moveTo>
                  <a:cubicBezTo>
                    <a:pt x="57" y="217"/>
                    <a:pt x="58" y="217"/>
                    <a:pt x="58" y="216"/>
                  </a:cubicBezTo>
                  <a:cubicBezTo>
                    <a:pt x="58" y="216"/>
                    <a:pt x="57" y="217"/>
                    <a:pt x="57" y="218"/>
                  </a:cubicBezTo>
                  <a:close/>
                  <a:moveTo>
                    <a:pt x="64" y="226"/>
                  </a:moveTo>
                  <a:cubicBezTo>
                    <a:pt x="65" y="225"/>
                    <a:pt x="66" y="225"/>
                    <a:pt x="66" y="224"/>
                  </a:cubicBezTo>
                  <a:cubicBezTo>
                    <a:pt x="66" y="224"/>
                    <a:pt x="66" y="224"/>
                    <a:pt x="66" y="223"/>
                  </a:cubicBezTo>
                  <a:cubicBezTo>
                    <a:pt x="65" y="224"/>
                    <a:pt x="64" y="225"/>
                    <a:pt x="64" y="226"/>
                  </a:cubicBezTo>
                  <a:close/>
                  <a:moveTo>
                    <a:pt x="49" y="214"/>
                  </a:moveTo>
                  <a:cubicBezTo>
                    <a:pt x="50" y="214"/>
                    <a:pt x="51" y="213"/>
                    <a:pt x="51" y="212"/>
                  </a:cubicBezTo>
                  <a:cubicBezTo>
                    <a:pt x="50" y="213"/>
                    <a:pt x="49" y="213"/>
                    <a:pt x="49" y="214"/>
                  </a:cubicBezTo>
                  <a:close/>
                  <a:moveTo>
                    <a:pt x="57" y="221"/>
                  </a:moveTo>
                  <a:cubicBezTo>
                    <a:pt x="58" y="220"/>
                    <a:pt x="59" y="220"/>
                    <a:pt x="59" y="219"/>
                  </a:cubicBezTo>
                  <a:cubicBezTo>
                    <a:pt x="58" y="219"/>
                    <a:pt x="56" y="220"/>
                    <a:pt x="57" y="221"/>
                  </a:cubicBezTo>
                  <a:close/>
                  <a:moveTo>
                    <a:pt x="41" y="208"/>
                  </a:moveTo>
                  <a:cubicBezTo>
                    <a:pt x="41" y="208"/>
                    <a:pt x="41" y="207"/>
                    <a:pt x="41" y="207"/>
                  </a:cubicBezTo>
                  <a:cubicBezTo>
                    <a:pt x="41" y="207"/>
                    <a:pt x="40" y="208"/>
                    <a:pt x="41" y="208"/>
                  </a:cubicBezTo>
                  <a:close/>
                  <a:moveTo>
                    <a:pt x="62" y="226"/>
                  </a:moveTo>
                  <a:cubicBezTo>
                    <a:pt x="62" y="225"/>
                    <a:pt x="63" y="225"/>
                    <a:pt x="62" y="224"/>
                  </a:cubicBezTo>
                  <a:cubicBezTo>
                    <a:pt x="62" y="225"/>
                    <a:pt x="61" y="225"/>
                    <a:pt x="62" y="226"/>
                  </a:cubicBezTo>
                  <a:close/>
                  <a:moveTo>
                    <a:pt x="53" y="219"/>
                  </a:moveTo>
                  <a:cubicBezTo>
                    <a:pt x="54" y="219"/>
                    <a:pt x="54" y="220"/>
                    <a:pt x="55" y="219"/>
                  </a:cubicBezTo>
                  <a:cubicBezTo>
                    <a:pt x="54" y="219"/>
                    <a:pt x="54" y="218"/>
                    <a:pt x="53" y="219"/>
                  </a:cubicBezTo>
                  <a:close/>
                  <a:moveTo>
                    <a:pt x="68" y="232"/>
                  </a:moveTo>
                  <a:cubicBezTo>
                    <a:pt x="69" y="233"/>
                    <a:pt x="70" y="231"/>
                    <a:pt x="69" y="231"/>
                  </a:cubicBezTo>
                  <a:cubicBezTo>
                    <a:pt x="69" y="231"/>
                    <a:pt x="69" y="232"/>
                    <a:pt x="68" y="232"/>
                  </a:cubicBezTo>
                  <a:close/>
                  <a:moveTo>
                    <a:pt x="55" y="224"/>
                  </a:moveTo>
                  <a:cubicBezTo>
                    <a:pt x="56" y="223"/>
                    <a:pt x="57" y="222"/>
                    <a:pt x="57" y="221"/>
                  </a:cubicBezTo>
                  <a:cubicBezTo>
                    <a:pt x="56" y="222"/>
                    <a:pt x="56" y="223"/>
                    <a:pt x="55" y="224"/>
                  </a:cubicBezTo>
                  <a:close/>
                  <a:moveTo>
                    <a:pt x="62" y="228"/>
                  </a:moveTo>
                  <a:cubicBezTo>
                    <a:pt x="63" y="228"/>
                    <a:pt x="63" y="228"/>
                    <a:pt x="64" y="228"/>
                  </a:cubicBezTo>
                  <a:cubicBezTo>
                    <a:pt x="63" y="227"/>
                    <a:pt x="64" y="227"/>
                    <a:pt x="63" y="226"/>
                  </a:cubicBezTo>
                  <a:cubicBezTo>
                    <a:pt x="63" y="227"/>
                    <a:pt x="62" y="228"/>
                    <a:pt x="62" y="228"/>
                  </a:cubicBezTo>
                  <a:close/>
                  <a:moveTo>
                    <a:pt x="53" y="220"/>
                  </a:moveTo>
                  <a:cubicBezTo>
                    <a:pt x="53" y="220"/>
                    <a:pt x="54" y="219"/>
                    <a:pt x="53" y="219"/>
                  </a:cubicBezTo>
                  <a:cubicBezTo>
                    <a:pt x="52" y="221"/>
                    <a:pt x="51" y="222"/>
                    <a:pt x="53" y="220"/>
                  </a:cubicBezTo>
                  <a:close/>
                  <a:moveTo>
                    <a:pt x="47" y="216"/>
                  </a:moveTo>
                  <a:cubicBezTo>
                    <a:pt x="47" y="217"/>
                    <a:pt x="46" y="217"/>
                    <a:pt x="47" y="218"/>
                  </a:cubicBezTo>
                  <a:cubicBezTo>
                    <a:pt x="47" y="217"/>
                    <a:pt x="47" y="217"/>
                    <a:pt x="48" y="217"/>
                  </a:cubicBezTo>
                  <a:cubicBezTo>
                    <a:pt x="48" y="216"/>
                    <a:pt x="48" y="216"/>
                    <a:pt x="47" y="216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7"/>
                    <a:pt x="59" y="228"/>
                  </a:cubicBezTo>
                  <a:cubicBezTo>
                    <a:pt x="59" y="227"/>
                    <a:pt x="60" y="227"/>
                    <a:pt x="60" y="226"/>
                  </a:cubicBezTo>
                  <a:cubicBezTo>
                    <a:pt x="60" y="227"/>
                    <a:pt x="59" y="226"/>
                    <a:pt x="59" y="227"/>
                  </a:cubicBezTo>
                  <a:close/>
                  <a:moveTo>
                    <a:pt x="57" y="227"/>
                  </a:moveTo>
                  <a:cubicBezTo>
                    <a:pt x="57" y="227"/>
                    <a:pt x="59" y="226"/>
                    <a:pt x="58" y="226"/>
                  </a:cubicBezTo>
                  <a:cubicBezTo>
                    <a:pt x="58" y="226"/>
                    <a:pt x="57" y="226"/>
                    <a:pt x="57" y="227"/>
                  </a:cubicBezTo>
                  <a:close/>
                  <a:moveTo>
                    <a:pt x="51" y="223"/>
                  </a:moveTo>
                  <a:cubicBezTo>
                    <a:pt x="51" y="222"/>
                    <a:pt x="52" y="222"/>
                    <a:pt x="52" y="221"/>
                  </a:cubicBezTo>
                  <a:cubicBezTo>
                    <a:pt x="51" y="222"/>
                    <a:pt x="51" y="222"/>
                    <a:pt x="51" y="223"/>
                  </a:cubicBezTo>
                  <a:close/>
                  <a:moveTo>
                    <a:pt x="33" y="211"/>
                  </a:moveTo>
                  <a:cubicBezTo>
                    <a:pt x="34" y="212"/>
                    <a:pt x="35" y="210"/>
                    <a:pt x="35" y="209"/>
                  </a:cubicBezTo>
                  <a:cubicBezTo>
                    <a:pt x="34" y="210"/>
                    <a:pt x="34" y="211"/>
                    <a:pt x="33" y="211"/>
                  </a:cubicBezTo>
                  <a:close/>
                  <a:moveTo>
                    <a:pt x="40" y="214"/>
                  </a:moveTo>
                  <a:cubicBezTo>
                    <a:pt x="40" y="214"/>
                    <a:pt x="41" y="214"/>
                    <a:pt x="40" y="213"/>
                  </a:cubicBezTo>
                  <a:cubicBezTo>
                    <a:pt x="40" y="213"/>
                    <a:pt x="39" y="214"/>
                    <a:pt x="40" y="214"/>
                  </a:cubicBezTo>
                  <a:close/>
                  <a:moveTo>
                    <a:pt x="35" y="215"/>
                  </a:moveTo>
                  <a:cubicBezTo>
                    <a:pt x="36" y="215"/>
                    <a:pt x="37" y="214"/>
                    <a:pt x="37" y="213"/>
                  </a:cubicBezTo>
                  <a:cubicBezTo>
                    <a:pt x="36" y="214"/>
                    <a:pt x="35" y="215"/>
                    <a:pt x="35" y="215"/>
                  </a:cubicBezTo>
                  <a:close/>
                  <a:moveTo>
                    <a:pt x="48" y="223"/>
                  </a:moveTo>
                  <a:cubicBezTo>
                    <a:pt x="49" y="223"/>
                    <a:pt x="49" y="222"/>
                    <a:pt x="48" y="222"/>
                  </a:cubicBezTo>
                  <a:cubicBezTo>
                    <a:pt x="48" y="222"/>
                    <a:pt x="48" y="223"/>
                    <a:pt x="48" y="223"/>
                  </a:cubicBezTo>
                  <a:close/>
                  <a:moveTo>
                    <a:pt x="38" y="217"/>
                  </a:moveTo>
                  <a:cubicBezTo>
                    <a:pt x="38" y="217"/>
                    <a:pt x="39" y="216"/>
                    <a:pt x="39" y="215"/>
                  </a:cubicBezTo>
                  <a:lnTo>
                    <a:pt x="38" y="217"/>
                  </a:lnTo>
                  <a:close/>
                  <a:moveTo>
                    <a:pt x="43" y="223"/>
                  </a:moveTo>
                  <a:cubicBezTo>
                    <a:pt x="43" y="223"/>
                    <a:pt x="45" y="222"/>
                    <a:pt x="44" y="221"/>
                  </a:cubicBezTo>
                  <a:cubicBezTo>
                    <a:pt x="44" y="222"/>
                    <a:pt x="42" y="223"/>
                    <a:pt x="43" y="223"/>
                  </a:cubicBezTo>
                  <a:close/>
                  <a:moveTo>
                    <a:pt x="62" y="237"/>
                  </a:moveTo>
                  <a:cubicBezTo>
                    <a:pt x="62" y="237"/>
                    <a:pt x="63" y="236"/>
                    <a:pt x="62" y="235"/>
                  </a:cubicBezTo>
                  <a:cubicBezTo>
                    <a:pt x="62" y="236"/>
                    <a:pt x="61" y="237"/>
                    <a:pt x="62" y="237"/>
                  </a:cubicBezTo>
                  <a:close/>
                  <a:moveTo>
                    <a:pt x="30" y="213"/>
                  </a:moveTo>
                  <a:cubicBezTo>
                    <a:pt x="30" y="212"/>
                    <a:pt x="31" y="212"/>
                    <a:pt x="30" y="211"/>
                  </a:cubicBezTo>
                  <a:cubicBezTo>
                    <a:pt x="30" y="212"/>
                    <a:pt x="29" y="212"/>
                    <a:pt x="30" y="213"/>
                  </a:cubicBezTo>
                  <a:close/>
                  <a:moveTo>
                    <a:pt x="49" y="228"/>
                  </a:moveTo>
                  <a:cubicBezTo>
                    <a:pt x="50" y="229"/>
                    <a:pt x="50" y="227"/>
                    <a:pt x="50" y="228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0" y="228"/>
                    <a:pt x="49" y="227"/>
                    <a:pt x="49" y="228"/>
                  </a:cubicBezTo>
                  <a:close/>
                  <a:moveTo>
                    <a:pt x="44" y="225"/>
                  </a:moveTo>
                  <a:cubicBezTo>
                    <a:pt x="44" y="224"/>
                    <a:pt x="45" y="224"/>
                    <a:pt x="44" y="223"/>
                  </a:cubicBezTo>
                  <a:cubicBezTo>
                    <a:pt x="44" y="224"/>
                    <a:pt x="44" y="224"/>
                    <a:pt x="44" y="225"/>
                  </a:cubicBezTo>
                  <a:close/>
                  <a:moveTo>
                    <a:pt x="64" y="238"/>
                  </a:moveTo>
                  <a:cubicBezTo>
                    <a:pt x="63" y="238"/>
                    <a:pt x="63" y="239"/>
                    <a:pt x="63" y="239"/>
                  </a:cubicBezTo>
                  <a:cubicBezTo>
                    <a:pt x="64" y="239"/>
                    <a:pt x="64" y="239"/>
                    <a:pt x="64" y="238"/>
                  </a:cubicBezTo>
                  <a:close/>
                  <a:moveTo>
                    <a:pt x="29" y="217"/>
                  </a:moveTo>
                  <a:cubicBezTo>
                    <a:pt x="30" y="217"/>
                    <a:pt x="30" y="216"/>
                    <a:pt x="30" y="215"/>
                  </a:cubicBezTo>
                  <a:cubicBezTo>
                    <a:pt x="30" y="216"/>
                    <a:pt x="29" y="216"/>
                    <a:pt x="29" y="217"/>
                  </a:cubicBezTo>
                  <a:close/>
                  <a:moveTo>
                    <a:pt x="55" y="237"/>
                  </a:moveTo>
                  <a:cubicBezTo>
                    <a:pt x="55" y="236"/>
                    <a:pt x="56" y="236"/>
                    <a:pt x="56" y="235"/>
                  </a:cubicBezTo>
                  <a:cubicBezTo>
                    <a:pt x="55" y="235"/>
                    <a:pt x="55" y="236"/>
                    <a:pt x="55" y="237"/>
                  </a:cubicBezTo>
                  <a:close/>
                  <a:moveTo>
                    <a:pt x="47" y="231"/>
                  </a:moveTo>
                  <a:cubicBezTo>
                    <a:pt x="47" y="232"/>
                    <a:pt x="48" y="230"/>
                    <a:pt x="48" y="230"/>
                  </a:cubicBezTo>
                  <a:cubicBezTo>
                    <a:pt x="47" y="230"/>
                    <a:pt x="47" y="230"/>
                    <a:pt x="47" y="231"/>
                  </a:cubicBezTo>
                  <a:close/>
                  <a:moveTo>
                    <a:pt x="61" y="240"/>
                  </a:moveTo>
                  <a:cubicBezTo>
                    <a:pt x="62" y="240"/>
                    <a:pt x="61" y="240"/>
                    <a:pt x="61" y="239"/>
                  </a:cubicBezTo>
                  <a:cubicBezTo>
                    <a:pt x="61" y="240"/>
                    <a:pt x="61" y="240"/>
                    <a:pt x="61" y="240"/>
                  </a:cubicBezTo>
                  <a:close/>
                  <a:moveTo>
                    <a:pt x="34" y="223"/>
                  </a:moveTo>
                  <a:cubicBezTo>
                    <a:pt x="34" y="222"/>
                    <a:pt x="35" y="222"/>
                    <a:pt x="35" y="221"/>
                  </a:cubicBezTo>
                  <a:cubicBezTo>
                    <a:pt x="34" y="221"/>
                    <a:pt x="33" y="222"/>
                    <a:pt x="34" y="223"/>
                  </a:cubicBezTo>
                  <a:close/>
                  <a:moveTo>
                    <a:pt x="26" y="217"/>
                  </a:moveTo>
                  <a:cubicBezTo>
                    <a:pt x="26" y="217"/>
                    <a:pt x="27" y="217"/>
                    <a:pt x="26" y="216"/>
                  </a:cubicBezTo>
                  <a:cubicBezTo>
                    <a:pt x="26" y="217"/>
                    <a:pt x="26" y="217"/>
                    <a:pt x="26" y="217"/>
                  </a:cubicBezTo>
                  <a:close/>
                  <a:moveTo>
                    <a:pt x="32" y="222"/>
                  </a:moveTo>
                  <a:cubicBezTo>
                    <a:pt x="33" y="222"/>
                    <a:pt x="33" y="222"/>
                    <a:pt x="33" y="221"/>
                  </a:cubicBezTo>
                  <a:cubicBezTo>
                    <a:pt x="32" y="221"/>
                    <a:pt x="32" y="222"/>
                    <a:pt x="32" y="222"/>
                  </a:cubicBezTo>
                  <a:close/>
                  <a:moveTo>
                    <a:pt x="27" y="218"/>
                  </a:moveTo>
                  <a:cubicBezTo>
                    <a:pt x="27" y="219"/>
                    <a:pt x="26" y="220"/>
                    <a:pt x="27" y="221"/>
                  </a:cubicBezTo>
                  <a:cubicBezTo>
                    <a:pt x="27" y="220"/>
                    <a:pt x="27" y="220"/>
                    <a:pt x="28" y="219"/>
                  </a:cubicBezTo>
                  <a:cubicBezTo>
                    <a:pt x="28" y="219"/>
                    <a:pt x="28" y="218"/>
                    <a:pt x="27" y="218"/>
                  </a:cubicBezTo>
                  <a:close/>
                  <a:moveTo>
                    <a:pt x="32" y="225"/>
                  </a:moveTo>
                  <a:cubicBezTo>
                    <a:pt x="33" y="224"/>
                    <a:pt x="33" y="224"/>
                    <a:pt x="34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2" y="223"/>
                    <a:pt x="32" y="224"/>
                    <a:pt x="32" y="225"/>
                  </a:cubicBezTo>
                  <a:close/>
                  <a:moveTo>
                    <a:pt x="23" y="221"/>
                  </a:moveTo>
                  <a:cubicBezTo>
                    <a:pt x="24" y="220"/>
                    <a:pt x="25" y="219"/>
                    <a:pt x="26" y="217"/>
                  </a:cubicBezTo>
                  <a:cubicBezTo>
                    <a:pt x="25" y="219"/>
                    <a:pt x="24" y="220"/>
                    <a:pt x="23" y="221"/>
                  </a:cubicBezTo>
                  <a:close/>
                  <a:moveTo>
                    <a:pt x="57" y="242"/>
                  </a:moveTo>
                  <a:cubicBezTo>
                    <a:pt x="58" y="243"/>
                    <a:pt x="58" y="243"/>
                    <a:pt x="58" y="243"/>
                  </a:cubicBezTo>
                  <a:cubicBezTo>
                    <a:pt x="59" y="243"/>
                    <a:pt x="58" y="242"/>
                    <a:pt x="58" y="241"/>
                  </a:cubicBezTo>
                  <a:lnTo>
                    <a:pt x="57" y="242"/>
                  </a:lnTo>
                  <a:close/>
                  <a:moveTo>
                    <a:pt x="25" y="220"/>
                  </a:moveTo>
                  <a:cubicBezTo>
                    <a:pt x="26" y="220"/>
                    <a:pt x="26" y="219"/>
                    <a:pt x="26" y="218"/>
                  </a:cubicBezTo>
                  <a:cubicBezTo>
                    <a:pt x="26" y="218"/>
                    <a:pt x="25" y="219"/>
                    <a:pt x="25" y="220"/>
                  </a:cubicBezTo>
                  <a:close/>
                  <a:moveTo>
                    <a:pt x="44" y="234"/>
                  </a:moveTo>
                  <a:cubicBezTo>
                    <a:pt x="44" y="234"/>
                    <a:pt x="45" y="233"/>
                    <a:pt x="45" y="233"/>
                  </a:cubicBezTo>
                  <a:cubicBezTo>
                    <a:pt x="44" y="233"/>
                    <a:pt x="43" y="233"/>
                    <a:pt x="44" y="234"/>
                  </a:cubicBezTo>
                  <a:close/>
                  <a:moveTo>
                    <a:pt x="49" y="243"/>
                  </a:moveTo>
                  <a:cubicBezTo>
                    <a:pt x="50" y="242"/>
                    <a:pt x="52" y="240"/>
                    <a:pt x="52" y="239"/>
                  </a:cubicBezTo>
                  <a:cubicBezTo>
                    <a:pt x="51" y="241"/>
                    <a:pt x="49" y="241"/>
                    <a:pt x="49" y="243"/>
                  </a:cubicBezTo>
                  <a:close/>
                  <a:moveTo>
                    <a:pt x="31" y="225"/>
                  </a:moveTo>
                  <a:cubicBezTo>
                    <a:pt x="32" y="225"/>
                    <a:pt x="31" y="226"/>
                    <a:pt x="31" y="226"/>
                  </a:cubicBezTo>
                  <a:cubicBezTo>
                    <a:pt x="32" y="226"/>
                    <a:pt x="32" y="226"/>
                    <a:pt x="32" y="225"/>
                  </a:cubicBezTo>
                  <a:cubicBezTo>
                    <a:pt x="32" y="225"/>
                    <a:pt x="32" y="225"/>
                    <a:pt x="31" y="225"/>
                  </a:cubicBezTo>
                  <a:close/>
                  <a:moveTo>
                    <a:pt x="42" y="242"/>
                  </a:moveTo>
                  <a:cubicBezTo>
                    <a:pt x="43" y="241"/>
                    <a:pt x="45" y="239"/>
                    <a:pt x="46" y="236"/>
                  </a:cubicBezTo>
                  <a:cubicBezTo>
                    <a:pt x="46" y="237"/>
                    <a:pt x="46" y="238"/>
                    <a:pt x="47" y="237"/>
                  </a:cubicBezTo>
                  <a:cubicBezTo>
                    <a:pt x="47" y="236"/>
                    <a:pt x="46" y="236"/>
                    <a:pt x="46" y="235"/>
                  </a:cubicBezTo>
                  <a:cubicBezTo>
                    <a:pt x="45" y="238"/>
                    <a:pt x="42" y="240"/>
                    <a:pt x="42" y="242"/>
                  </a:cubicBezTo>
                  <a:close/>
                  <a:moveTo>
                    <a:pt x="23" y="220"/>
                  </a:moveTo>
                  <a:cubicBezTo>
                    <a:pt x="23" y="220"/>
                    <a:pt x="22" y="220"/>
                    <a:pt x="23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2" y="219"/>
                    <a:pt x="22" y="221"/>
                    <a:pt x="23" y="220"/>
                  </a:cubicBezTo>
                  <a:close/>
                  <a:moveTo>
                    <a:pt x="30" y="227"/>
                  </a:moveTo>
                  <a:cubicBezTo>
                    <a:pt x="30" y="227"/>
                    <a:pt x="30" y="227"/>
                    <a:pt x="31" y="228"/>
                  </a:cubicBezTo>
                  <a:cubicBezTo>
                    <a:pt x="31" y="227"/>
                    <a:pt x="31" y="227"/>
                    <a:pt x="31" y="227"/>
                  </a:cubicBezTo>
                  <a:cubicBezTo>
                    <a:pt x="31" y="226"/>
                    <a:pt x="32" y="227"/>
                    <a:pt x="31" y="226"/>
                  </a:cubicBezTo>
                  <a:cubicBezTo>
                    <a:pt x="31" y="226"/>
                    <a:pt x="31" y="226"/>
                    <a:pt x="30" y="227"/>
                  </a:cubicBezTo>
                  <a:close/>
                  <a:moveTo>
                    <a:pt x="31" y="230"/>
                  </a:moveTo>
                  <a:cubicBezTo>
                    <a:pt x="32" y="229"/>
                    <a:pt x="33" y="228"/>
                    <a:pt x="33" y="228"/>
                  </a:cubicBezTo>
                  <a:cubicBezTo>
                    <a:pt x="32" y="228"/>
                    <a:pt x="31" y="229"/>
                    <a:pt x="31" y="230"/>
                  </a:cubicBezTo>
                  <a:close/>
                  <a:moveTo>
                    <a:pt x="57" y="246"/>
                  </a:moveTo>
                  <a:cubicBezTo>
                    <a:pt x="57" y="246"/>
                    <a:pt x="57" y="246"/>
                    <a:pt x="58" y="246"/>
                  </a:cubicBezTo>
                  <a:cubicBezTo>
                    <a:pt x="57" y="246"/>
                    <a:pt x="57" y="246"/>
                    <a:pt x="57" y="246"/>
                  </a:cubicBezTo>
                  <a:close/>
                  <a:moveTo>
                    <a:pt x="21" y="224"/>
                  </a:moveTo>
                  <a:cubicBezTo>
                    <a:pt x="22" y="224"/>
                    <a:pt x="22" y="223"/>
                    <a:pt x="22" y="223"/>
                  </a:cubicBezTo>
                  <a:cubicBezTo>
                    <a:pt x="22" y="223"/>
                    <a:pt x="21" y="224"/>
                    <a:pt x="21" y="224"/>
                  </a:cubicBezTo>
                  <a:close/>
                  <a:moveTo>
                    <a:pt x="52" y="249"/>
                  </a:moveTo>
                  <a:cubicBezTo>
                    <a:pt x="52" y="249"/>
                    <a:pt x="52" y="249"/>
                    <a:pt x="51" y="249"/>
                  </a:cubicBezTo>
                  <a:cubicBezTo>
                    <a:pt x="52" y="250"/>
                    <a:pt x="52" y="249"/>
                    <a:pt x="52" y="250"/>
                  </a:cubicBezTo>
                  <a:cubicBezTo>
                    <a:pt x="53" y="248"/>
                    <a:pt x="53" y="248"/>
                    <a:pt x="54" y="247"/>
                  </a:cubicBezTo>
                  <a:cubicBezTo>
                    <a:pt x="53" y="247"/>
                    <a:pt x="52" y="248"/>
                    <a:pt x="52" y="249"/>
                  </a:cubicBezTo>
                  <a:close/>
                  <a:moveTo>
                    <a:pt x="29" y="230"/>
                  </a:moveTo>
                  <a:cubicBezTo>
                    <a:pt x="29" y="230"/>
                    <a:pt x="29" y="230"/>
                    <a:pt x="29" y="230"/>
                  </a:cubicBezTo>
                  <a:cubicBezTo>
                    <a:pt x="29" y="229"/>
                    <a:pt x="28" y="230"/>
                    <a:pt x="29" y="230"/>
                  </a:cubicBezTo>
                  <a:close/>
                  <a:moveTo>
                    <a:pt x="54" y="249"/>
                  </a:moveTo>
                  <a:cubicBezTo>
                    <a:pt x="55" y="250"/>
                    <a:pt x="54" y="251"/>
                    <a:pt x="55" y="250"/>
                  </a:cubicBezTo>
                  <a:cubicBezTo>
                    <a:pt x="56" y="251"/>
                    <a:pt x="55" y="250"/>
                    <a:pt x="55" y="251"/>
                  </a:cubicBezTo>
                  <a:cubicBezTo>
                    <a:pt x="56" y="251"/>
                    <a:pt x="56" y="250"/>
                    <a:pt x="56" y="250"/>
                  </a:cubicBezTo>
                  <a:cubicBezTo>
                    <a:pt x="55" y="249"/>
                    <a:pt x="55" y="249"/>
                    <a:pt x="54" y="249"/>
                  </a:cubicBezTo>
                  <a:close/>
                  <a:moveTo>
                    <a:pt x="47" y="245"/>
                  </a:moveTo>
                  <a:cubicBezTo>
                    <a:pt x="47" y="246"/>
                    <a:pt x="46" y="246"/>
                    <a:pt x="47" y="246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8" y="245"/>
                    <a:pt x="47" y="245"/>
                    <a:pt x="47" y="245"/>
                  </a:cubicBezTo>
                  <a:close/>
                  <a:moveTo>
                    <a:pt x="28" y="231"/>
                  </a:moveTo>
                  <a:cubicBezTo>
                    <a:pt x="28" y="232"/>
                    <a:pt x="27" y="232"/>
                    <a:pt x="27" y="233"/>
                  </a:cubicBezTo>
                  <a:cubicBezTo>
                    <a:pt x="28" y="232"/>
                    <a:pt x="28" y="231"/>
                    <a:pt x="28" y="231"/>
                  </a:cubicBezTo>
                  <a:cubicBezTo>
                    <a:pt x="28" y="231"/>
                    <a:pt x="28" y="230"/>
                    <a:pt x="28" y="231"/>
                  </a:cubicBezTo>
                  <a:close/>
                  <a:moveTo>
                    <a:pt x="28" y="235"/>
                  </a:moveTo>
                  <a:cubicBezTo>
                    <a:pt x="29" y="234"/>
                    <a:pt x="30" y="233"/>
                    <a:pt x="29" y="232"/>
                  </a:cubicBezTo>
                  <a:cubicBezTo>
                    <a:pt x="29" y="233"/>
                    <a:pt x="29" y="234"/>
                    <a:pt x="28" y="235"/>
                  </a:cubicBezTo>
                  <a:close/>
                  <a:moveTo>
                    <a:pt x="48" y="247"/>
                  </a:moveTo>
                  <a:cubicBezTo>
                    <a:pt x="48" y="248"/>
                    <a:pt x="49" y="248"/>
                    <a:pt x="49" y="248"/>
                  </a:cubicBezTo>
                  <a:cubicBezTo>
                    <a:pt x="49" y="248"/>
                    <a:pt x="49" y="248"/>
                    <a:pt x="49" y="248"/>
                  </a:cubicBezTo>
                  <a:cubicBezTo>
                    <a:pt x="49" y="248"/>
                    <a:pt x="49" y="247"/>
                    <a:pt x="48" y="247"/>
                  </a:cubicBezTo>
                  <a:close/>
                  <a:moveTo>
                    <a:pt x="17" y="226"/>
                  </a:moveTo>
                  <a:cubicBezTo>
                    <a:pt x="17" y="226"/>
                    <a:pt x="17" y="227"/>
                    <a:pt x="17" y="227"/>
                  </a:cubicBezTo>
                  <a:cubicBezTo>
                    <a:pt x="17" y="226"/>
                    <a:pt x="18" y="227"/>
                    <a:pt x="18" y="227"/>
                  </a:cubicBezTo>
                  <a:cubicBezTo>
                    <a:pt x="18" y="226"/>
                    <a:pt x="17" y="226"/>
                    <a:pt x="17" y="225"/>
                  </a:cubicBezTo>
                  <a:lnTo>
                    <a:pt x="17" y="226"/>
                  </a:lnTo>
                  <a:close/>
                  <a:moveTo>
                    <a:pt x="41" y="244"/>
                  </a:moveTo>
                  <a:cubicBezTo>
                    <a:pt x="41" y="244"/>
                    <a:pt x="42" y="243"/>
                    <a:pt x="41" y="243"/>
                  </a:cubicBezTo>
                  <a:cubicBezTo>
                    <a:pt x="40" y="245"/>
                    <a:pt x="39" y="245"/>
                    <a:pt x="41" y="244"/>
                  </a:cubicBezTo>
                  <a:close/>
                  <a:moveTo>
                    <a:pt x="50" y="252"/>
                  </a:moveTo>
                  <a:cubicBezTo>
                    <a:pt x="50" y="251"/>
                    <a:pt x="51" y="252"/>
                    <a:pt x="51" y="252"/>
                  </a:cubicBezTo>
                  <a:cubicBezTo>
                    <a:pt x="50" y="252"/>
                    <a:pt x="51" y="251"/>
                    <a:pt x="51" y="250"/>
                  </a:cubicBezTo>
                  <a:cubicBezTo>
                    <a:pt x="51" y="252"/>
                    <a:pt x="49" y="251"/>
                    <a:pt x="50" y="252"/>
                  </a:cubicBezTo>
                  <a:close/>
                  <a:moveTo>
                    <a:pt x="42" y="245"/>
                  </a:moveTo>
                  <a:cubicBezTo>
                    <a:pt x="42" y="246"/>
                    <a:pt x="42" y="246"/>
                    <a:pt x="43" y="246"/>
                  </a:cubicBezTo>
                  <a:cubicBezTo>
                    <a:pt x="43" y="245"/>
                    <a:pt x="42" y="245"/>
                    <a:pt x="42" y="245"/>
                  </a:cubicBezTo>
                  <a:close/>
                  <a:moveTo>
                    <a:pt x="53" y="255"/>
                  </a:moveTo>
                  <a:cubicBezTo>
                    <a:pt x="53" y="254"/>
                    <a:pt x="54" y="254"/>
                    <a:pt x="53" y="253"/>
                  </a:cubicBezTo>
                  <a:cubicBezTo>
                    <a:pt x="53" y="254"/>
                    <a:pt x="52" y="254"/>
                    <a:pt x="53" y="255"/>
                  </a:cubicBezTo>
                  <a:close/>
                  <a:moveTo>
                    <a:pt x="40" y="247"/>
                  </a:moveTo>
                  <a:cubicBezTo>
                    <a:pt x="41" y="247"/>
                    <a:pt x="42" y="246"/>
                    <a:pt x="41" y="246"/>
                  </a:cubicBezTo>
                  <a:lnTo>
                    <a:pt x="40" y="247"/>
                  </a:lnTo>
                  <a:close/>
                  <a:moveTo>
                    <a:pt x="43" y="248"/>
                  </a:moveTo>
                  <a:cubicBezTo>
                    <a:pt x="44" y="249"/>
                    <a:pt x="44" y="249"/>
                    <a:pt x="44" y="249"/>
                  </a:cubicBezTo>
                  <a:cubicBezTo>
                    <a:pt x="44" y="248"/>
                    <a:pt x="43" y="248"/>
                    <a:pt x="43" y="248"/>
                  </a:cubicBezTo>
                  <a:close/>
                  <a:moveTo>
                    <a:pt x="15" y="234"/>
                  </a:moveTo>
                  <a:cubicBezTo>
                    <a:pt x="15" y="233"/>
                    <a:pt x="15" y="233"/>
                    <a:pt x="15" y="232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7" y="232"/>
                    <a:pt x="17" y="233"/>
                    <a:pt x="18" y="231"/>
                  </a:cubicBezTo>
                  <a:cubicBezTo>
                    <a:pt x="18" y="231"/>
                    <a:pt x="17" y="231"/>
                    <a:pt x="17" y="230"/>
                  </a:cubicBezTo>
                  <a:cubicBezTo>
                    <a:pt x="17" y="230"/>
                    <a:pt x="17" y="231"/>
                    <a:pt x="17" y="230"/>
                  </a:cubicBezTo>
                  <a:cubicBezTo>
                    <a:pt x="17" y="232"/>
                    <a:pt x="16" y="232"/>
                    <a:pt x="15" y="234"/>
                  </a:cubicBezTo>
                  <a:close/>
                  <a:moveTo>
                    <a:pt x="51" y="255"/>
                  </a:moveTo>
                  <a:cubicBezTo>
                    <a:pt x="51" y="256"/>
                    <a:pt x="50" y="257"/>
                    <a:pt x="51" y="257"/>
                  </a:cubicBezTo>
                  <a:cubicBezTo>
                    <a:pt x="51" y="256"/>
                    <a:pt x="52" y="256"/>
                    <a:pt x="52" y="255"/>
                  </a:cubicBezTo>
                  <a:cubicBezTo>
                    <a:pt x="51" y="255"/>
                    <a:pt x="51" y="255"/>
                    <a:pt x="51" y="255"/>
                  </a:cubicBezTo>
                  <a:close/>
                  <a:moveTo>
                    <a:pt x="20" y="235"/>
                  </a:moveTo>
                  <a:cubicBezTo>
                    <a:pt x="19" y="235"/>
                    <a:pt x="19" y="236"/>
                    <a:pt x="19" y="236"/>
                  </a:cubicBezTo>
                  <a:cubicBezTo>
                    <a:pt x="20" y="236"/>
                    <a:pt x="20" y="236"/>
                    <a:pt x="20" y="236"/>
                  </a:cubicBezTo>
                  <a:cubicBezTo>
                    <a:pt x="20" y="236"/>
                    <a:pt x="21" y="235"/>
                    <a:pt x="21" y="235"/>
                  </a:cubicBezTo>
                  <a:cubicBezTo>
                    <a:pt x="20" y="235"/>
                    <a:pt x="20" y="236"/>
                    <a:pt x="20" y="235"/>
                  </a:cubicBezTo>
                  <a:close/>
                  <a:moveTo>
                    <a:pt x="21" y="238"/>
                  </a:moveTo>
                  <a:cubicBezTo>
                    <a:pt x="21" y="237"/>
                    <a:pt x="22" y="237"/>
                    <a:pt x="22" y="236"/>
                  </a:cubicBezTo>
                  <a:cubicBezTo>
                    <a:pt x="21" y="236"/>
                    <a:pt x="21" y="237"/>
                    <a:pt x="21" y="238"/>
                  </a:cubicBezTo>
                  <a:close/>
                  <a:moveTo>
                    <a:pt x="17" y="236"/>
                  </a:moveTo>
                  <a:cubicBezTo>
                    <a:pt x="18" y="236"/>
                    <a:pt x="18" y="235"/>
                    <a:pt x="18" y="235"/>
                  </a:cubicBezTo>
                  <a:cubicBezTo>
                    <a:pt x="18" y="235"/>
                    <a:pt x="17" y="236"/>
                    <a:pt x="17" y="236"/>
                  </a:cubicBezTo>
                  <a:close/>
                  <a:moveTo>
                    <a:pt x="23" y="243"/>
                  </a:moveTo>
                  <a:cubicBezTo>
                    <a:pt x="24" y="243"/>
                    <a:pt x="25" y="241"/>
                    <a:pt x="26" y="240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41"/>
                    <a:pt x="24" y="242"/>
                    <a:pt x="23" y="243"/>
                  </a:cubicBezTo>
                  <a:close/>
                  <a:moveTo>
                    <a:pt x="17" y="238"/>
                  </a:moveTo>
                  <a:cubicBezTo>
                    <a:pt x="17" y="237"/>
                    <a:pt x="18" y="237"/>
                    <a:pt x="18" y="236"/>
                  </a:cubicBezTo>
                  <a:cubicBezTo>
                    <a:pt x="17" y="236"/>
                    <a:pt x="16" y="237"/>
                    <a:pt x="17" y="238"/>
                  </a:cubicBezTo>
                  <a:close/>
                  <a:moveTo>
                    <a:pt x="35" y="251"/>
                  </a:moveTo>
                  <a:cubicBezTo>
                    <a:pt x="35" y="252"/>
                    <a:pt x="36" y="250"/>
                    <a:pt x="36" y="250"/>
                  </a:cubicBezTo>
                  <a:lnTo>
                    <a:pt x="35" y="251"/>
                  </a:lnTo>
                  <a:close/>
                  <a:moveTo>
                    <a:pt x="38" y="255"/>
                  </a:moveTo>
                  <a:cubicBezTo>
                    <a:pt x="39" y="254"/>
                    <a:pt x="39" y="254"/>
                    <a:pt x="39" y="254"/>
                  </a:cubicBezTo>
                  <a:cubicBezTo>
                    <a:pt x="39" y="254"/>
                    <a:pt x="38" y="254"/>
                    <a:pt x="38" y="255"/>
                  </a:cubicBezTo>
                  <a:close/>
                  <a:moveTo>
                    <a:pt x="12" y="236"/>
                  </a:moveTo>
                  <a:cubicBezTo>
                    <a:pt x="12" y="236"/>
                    <a:pt x="12" y="237"/>
                    <a:pt x="12" y="237"/>
                  </a:cubicBezTo>
                  <a:cubicBezTo>
                    <a:pt x="13" y="236"/>
                    <a:pt x="13" y="236"/>
                    <a:pt x="13" y="236"/>
                  </a:cubicBezTo>
                  <a:cubicBezTo>
                    <a:pt x="13" y="236"/>
                    <a:pt x="12" y="236"/>
                    <a:pt x="12" y="236"/>
                  </a:cubicBezTo>
                  <a:close/>
                  <a:moveTo>
                    <a:pt x="38" y="253"/>
                  </a:moveTo>
                  <a:cubicBezTo>
                    <a:pt x="36" y="252"/>
                    <a:pt x="36" y="252"/>
                    <a:pt x="36" y="252"/>
                  </a:cubicBezTo>
                  <a:cubicBezTo>
                    <a:pt x="36" y="253"/>
                    <a:pt x="37" y="254"/>
                    <a:pt x="38" y="253"/>
                  </a:cubicBezTo>
                  <a:close/>
                  <a:moveTo>
                    <a:pt x="12" y="239"/>
                  </a:moveTo>
                  <a:cubicBezTo>
                    <a:pt x="13" y="238"/>
                    <a:pt x="13" y="238"/>
                    <a:pt x="13" y="238"/>
                  </a:cubicBezTo>
                  <a:cubicBezTo>
                    <a:pt x="13" y="238"/>
                    <a:pt x="13" y="239"/>
                    <a:pt x="13" y="238"/>
                  </a:cubicBezTo>
                  <a:cubicBezTo>
                    <a:pt x="12" y="238"/>
                    <a:pt x="14" y="237"/>
                    <a:pt x="13" y="237"/>
                  </a:cubicBezTo>
                  <a:cubicBezTo>
                    <a:pt x="12" y="237"/>
                    <a:pt x="12" y="238"/>
                    <a:pt x="12" y="239"/>
                  </a:cubicBezTo>
                  <a:close/>
                  <a:moveTo>
                    <a:pt x="35" y="256"/>
                  </a:moveTo>
                  <a:cubicBezTo>
                    <a:pt x="35" y="256"/>
                    <a:pt x="36" y="257"/>
                    <a:pt x="36" y="257"/>
                  </a:cubicBezTo>
                  <a:cubicBezTo>
                    <a:pt x="36" y="256"/>
                    <a:pt x="35" y="256"/>
                    <a:pt x="35" y="256"/>
                  </a:cubicBezTo>
                  <a:close/>
                  <a:moveTo>
                    <a:pt x="27" y="255"/>
                  </a:moveTo>
                  <a:cubicBezTo>
                    <a:pt x="27" y="255"/>
                    <a:pt x="28" y="254"/>
                    <a:pt x="28" y="254"/>
                  </a:cubicBezTo>
                  <a:cubicBezTo>
                    <a:pt x="27" y="254"/>
                    <a:pt x="27" y="254"/>
                    <a:pt x="27" y="255"/>
                  </a:cubicBezTo>
                  <a:close/>
                  <a:moveTo>
                    <a:pt x="8" y="244"/>
                  </a:moveTo>
                  <a:cubicBezTo>
                    <a:pt x="7" y="244"/>
                    <a:pt x="7" y="244"/>
                    <a:pt x="7" y="244"/>
                  </a:cubicBezTo>
                  <a:cubicBezTo>
                    <a:pt x="8" y="245"/>
                    <a:pt x="8" y="243"/>
                    <a:pt x="7" y="243"/>
                  </a:cubicBezTo>
                  <a:cubicBezTo>
                    <a:pt x="7" y="243"/>
                    <a:pt x="7" y="243"/>
                    <a:pt x="8" y="244"/>
                  </a:cubicBezTo>
                  <a:close/>
                  <a:moveTo>
                    <a:pt x="6" y="247"/>
                  </a:moveTo>
                  <a:cubicBezTo>
                    <a:pt x="7" y="248"/>
                    <a:pt x="9" y="244"/>
                    <a:pt x="8" y="244"/>
                  </a:cubicBezTo>
                  <a:cubicBezTo>
                    <a:pt x="7" y="245"/>
                    <a:pt x="7" y="246"/>
                    <a:pt x="6" y="247"/>
                  </a:cubicBezTo>
                  <a:close/>
                  <a:moveTo>
                    <a:pt x="11" y="248"/>
                  </a:moveTo>
                  <a:cubicBezTo>
                    <a:pt x="12" y="248"/>
                    <a:pt x="12" y="247"/>
                    <a:pt x="11" y="247"/>
                  </a:cubicBezTo>
                  <a:cubicBezTo>
                    <a:pt x="11" y="247"/>
                    <a:pt x="11" y="248"/>
                    <a:pt x="11" y="248"/>
                  </a:cubicBezTo>
                  <a:close/>
                  <a:moveTo>
                    <a:pt x="32" y="264"/>
                  </a:moveTo>
                  <a:cubicBezTo>
                    <a:pt x="33" y="264"/>
                    <a:pt x="33" y="264"/>
                    <a:pt x="33" y="263"/>
                  </a:cubicBezTo>
                  <a:cubicBezTo>
                    <a:pt x="32" y="263"/>
                    <a:pt x="32" y="263"/>
                    <a:pt x="32" y="264"/>
                  </a:cubicBezTo>
                  <a:close/>
                  <a:moveTo>
                    <a:pt x="10" y="250"/>
                  </a:moveTo>
                  <a:cubicBezTo>
                    <a:pt x="10" y="250"/>
                    <a:pt x="11" y="249"/>
                    <a:pt x="11" y="249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10" y="249"/>
                    <a:pt x="9" y="249"/>
                    <a:pt x="10" y="250"/>
                  </a:cubicBezTo>
                  <a:close/>
                  <a:moveTo>
                    <a:pt x="7" y="252"/>
                  </a:moveTo>
                  <a:cubicBezTo>
                    <a:pt x="7" y="251"/>
                    <a:pt x="9" y="249"/>
                    <a:pt x="8" y="248"/>
                  </a:cubicBezTo>
                  <a:cubicBezTo>
                    <a:pt x="8" y="249"/>
                    <a:pt x="6" y="251"/>
                    <a:pt x="7" y="252"/>
                  </a:cubicBezTo>
                  <a:close/>
                  <a:moveTo>
                    <a:pt x="3" y="247"/>
                  </a:moveTo>
                  <a:cubicBezTo>
                    <a:pt x="3" y="246"/>
                    <a:pt x="4" y="246"/>
                    <a:pt x="4" y="246"/>
                  </a:cubicBezTo>
                  <a:cubicBezTo>
                    <a:pt x="3" y="246"/>
                    <a:pt x="2" y="246"/>
                    <a:pt x="3" y="247"/>
                  </a:cubicBezTo>
                  <a:close/>
                  <a:moveTo>
                    <a:pt x="0" y="255"/>
                  </a:moveTo>
                  <a:cubicBezTo>
                    <a:pt x="1" y="253"/>
                    <a:pt x="3" y="253"/>
                    <a:pt x="2" y="251"/>
                  </a:cubicBezTo>
                  <a:cubicBezTo>
                    <a:pt x="2" y="253"/>
                    <a:pt x="0" y="254"/>
                    <a:pt x="0" y="255"/>
                  </a:cubicBezTo>
                  <a:close/>
                  <a:moveTo>
                    <a:pt x="30" y="271"/>
                  </a:moveTo>
                  <a:cubicBezTo>
                    <a:pt x="30" y="271"/>
                    <a:pt x="31" y="271"/>
                    <a:pt x="31" y="271"/>
                  </a:cubicBezTo>
                  <a:cubicBezTo>
                    <a:pt x="31" y="271"/>
                    <a:pt x="30" y="270"/>
                    <a:pt x="30" y="271"/>
                  </a:cubicBezTo>
                  <a:close/>
                  <a:moveTo>
                    <a:pt x="34" y="274"/>
                  </a:moveTo>
                  <a:cubicBezTo>
                    <a:pt x="35" y="275"/>
                    <a:pt x="34" y="275"/>
                    <a:pt x="35" y="275"/>
                  </a:cubicBezTo>
                  <a:cubicBezTo>
                    <a:pt x="36" y="275"/>
                    <a:pt x="35" y="275"/>
                    <a:pt x="35" y="274"/>
                  </a:cubicBezTo>
                  <a:cubicBezTo>
                    <a:pt x="35" y="274"/>
                    <a:pt x="35" y="274"/>
                    <a:pt x="34" y="274"/>
                  </a:cubicBezTo>
                  <a:close/>
                  <a:moveTo>
                    <a:pt x="3" y="254"/>
                  </a:moveTo>
                  <a:cubicBezTo>
                    <a:pt x="2" y="254"/>
                    <a:pt x="2" y="254"/>
                    <a:pt x="2" y="253"/>
                  </a:cubicBezTo>
                  <a:cubicBezTo>
                    <a:pt x="2" y="254"/>
                    <a:pt x="2" y="254"/>
                    <a:pt x="2" y="254"/>
                  </a:cubicBezTo>
                  <a:cubicBezTo>
                    <a:pt x="2" y="254"/>
                    <a:pt x="4" y="254"/>
                    <a:pt x="3" y="253"/>
                  </a:cubicBezTo>
                  <a:lnTo>
                    <a:pt x="3" y="254"/>
                  </a:lnTo>
                  <a:close/>
                  <a:moveTo>
                    <a:pt x="27" y="271"/>
                  </a:moveTo>
                  <a:cubicBezTo>
                    <a:pt x="27" y="271"/>
                    <a:pt x="27" y="272"/>
                    <a:pt x="28" y="271"/>
                  </a:cubicBezTo>
                  <a:cubicBezTo>
                    <a:pt x="28" y="271"/>
                    <a:pt x="27" y="270"/>
                    <a:pt x="27" y="271"/>
                  </a:cubicBezTo>
                  <a:close/>
                  <a:moveTo>
                    <a:pt x="31" y="278"/>
                  </a:moveTo>
                  <a:cubicBezTo>
                    <a:pt x="31" y="277"/>
                    <a:pt x="30" y="277"/>
                    <a:pt x="30" y="276"/>
                  </a:cubicBezTo>
                  <a:cubicBezTo>
                    <a:pt x="30" y="277"/>
                    <a:pt x="31" y="277"/>
                    <a:pt x="31" y="278"/>
                  </a:cubicBezTo>
                  <a:close/>
                  <a:moveTo>
                    <a:pt x="31" y="281"/>
                  </a:moveTo>
                  <a:cubicBezTo>
                    <a:pt x="32" y="281"/>
                    <a:pt x="32" y="281"/>
                    <a:pt x="32" y="281"/>
                  </a:cubicBezTo>
                  <a:cubicBezTo>
                    <a:pt x="32" y="280"/>
                    <a:pt x="32" y="280"/>
                    <a:pt x="33" y="280"/>
                  </a:cubicBezTo>
                  <a:cubicBezTo>
                    <a:pt x="33" y="280"/>
                    <a:pt x="33" y="279"/>
                    <a:pt x="33" y="279"/>
                  </a:cubicBezTo>
                  <a:cubicBezTo>
                    <a:pt x="32" y="280"/>
                    <a:pt x="32" y="281"/>
                    <a:pt x="31" y="281"/>
                  </a:cubicBezTo>
                  <a:close/>
                  <a:moveTo>
                    <a:pt x="782" y="255"/>
                  </a:moveTo>
                  <a:cubicBezTo>
                    <a:pt x="781" y="255"/>
                    <a:pt x="779" y="253"/>
                    <a:pt x="779" y="256"/>
                  </a:cubicBezTo>
                  <a:cubicBezTo>
                    <a:pt x="781" y="259"/>
                    <a:pt x="782" y="261"/>
                    <a:pt x="783" y="263"/>
                  </a:cubicBezTo>
                  <a:cubicBezTo>
                    <a:pt x="781" y="263"/>
                    <a:pt x="777" y="259"/>
                    <a:pt x="774" y="258"/>
                  </a:cubicBezTo>
                  <a:cubicBezTo>
                    <a:pt x="775" y="259"/>
                    <a:pt x="777" y="263"/>
                    <a:pt x="778" y="264"/>
                  </a:cubicBezTo>
                  <a:cubicBezTo>
                    <a:pt x="779" y="267"/>
                    <a:pt x="779" y="268"/>
                    <a:pt x="780" y="271"/>
                  </a:cubicBezTo>
                  <a:cubicBezTo>
                    <a:pt x="779" y="271"/>
                    <a:pt x="779" y="271"/>
                    <a:pt x="779" y="272"/>
                  </a:cubicBezTo>
                  <a:cubicBezTo>
                    <a:pt x="776" y="269"/>
                    <a:pt x="775" y="267"/>
                    <a:pt x="772" y="264"/>
                  </a:cubicBezTo>
                  <a:cubicBezTo>
                    <a:pt x="771" y="262"/>
                    <a:pt x="772" y="262"/>
                    <a:pt x="771" y="260"/>
                  </a:cubicBezTo>
                  <a:cubicBezTo>
                    <a:pt x="770" y="259"/>
                    <a:pt x="767" y="254"/>
                    <a:pt x="766" y="252"/>
                  </a:cubicBezTo>
                  <a:cubicBezTo>
                    <a:pt x="766" y="254"/>
                    <a:pt x="763" y="249"/>
                    <a:pt x="762" y="246"/>
                  </a:cubicBezTo>
                  <a:cubicBezTo>
                    <a:pt x="763" y="250"/>
                    <a:pt x="761" y="249"/>
                    <a:pt x="764" y="255"/>
                  </a:cubicBezTo>
                  <a:cubicBezTo>
                    <a:pt x="763" y="252"/>
                    <a:pt x="764" y="254"/>
                    <a:pt x="765" y="256"/>
                  </a:cubicBezTo>
                  <a:cubicBezTo>
                    <a:pt x="765" y="257"/>
                    <a:pt x="765" y="255"/>
                    <a:pt x="765" y="255"/>
                  </a:cubicBezTo>
                  <a:cubicBezTo>
                    <a:pt x="766" y="256"/>
                    <a:pt x="766" y="257"/>
                    <a:pt x="766" y="258"/>
                  </a:cubicBezTo>
                  <a:cubicBezTo>
                    <a:pt x="767" y="259"/>
                    <a:pt x="768" y="260"/>
                    <a:pt x="770" y="260"/>
                  </a:cubicBezTo>
                  <a:cubicBezTo>
                    <a:pt x="770" y="262"/>
                    <a:pt x="771" y="264"/>
                    <a:pt x="772" y="267"/>
                  </a:cubicBezTo>
                  <a:cubicBezTo>
                    <a:pt x="771" y="267"/>
                    <a:pt x="768" y="261"/>
                    <a:pt x="769" y="264"/>
                  </a:cubicBezTo>
                  <a:cubicBezTo>
                    <a:pt x="768" y="262"/>
                    <a:pt x="766" y="259"/>
                    <a:pt x="766" y="260"/>
                  </a:cubicBezTo>
                  <a:cubicBezTo>
                    <a:pt x="766" y="259"/>
                    <a:pt x="764" y="256"/>
                    <a:pt x="764" y="255"/>
                  </a:cubicBezTo>
                  <a:cubicBezTo>
                    <a:pt x="763" y="254"/>
                    <a:pt x="762" y="254"/>
                    <a:pt x="761" y="253"/>
                  </a:cubicBezTo>
                  <a:cubicBezTo>
                    <a:pt x="761" y="252"/>
                    <a:pt x="762" y="253"/>
                    <a:pt x="762" y="252"/>
                  </a:cubicBezTo>
                  <a:cubicBezTo>
                    <a:pt x="762" y="251"/>
                    <a:pt x="761" y="249"/>
                    <a:pt x="761" y="249"/>
                  </a:cubicBezTo>
                  <a:cubicBezTo>
                    <a:pt x="757" y="243"/>
                    <a:pt x="757" y="246"/>
                    <a:pt x="752" y="241"/>
                  </a:cubicBezTo>
                  <a:cubicBezTo>
                    <a:pt x="752" y="241"/>
                    <a:pt x="755" y="244"/>
                    <a:pt x="755" y="245"/>
                  </a:cubicBezTo>
                  <a:cubicBezTo>
                    <a:pt x="755" y="246"/>
                    <a:pt x="755" y="245"/>
                    <a:pt x="755" y="244"/>
                  </a:cubicBezTo>
                  <a:cubicBezTo>
                    <a:pt x="755" y="244"/>
                    <a:pt x="755" y="246"/>
                    <a:pt x="756" y="246"/>
                  </a:cubicBezTo>
                  <a:cubicBezTo>
                    <a:pt x="757" y="248"/>
                    <a:pt x="756" y="247"/>
                    <a:pt x="757" y="249"/>
                  </a:cubicBezTo>
                  <a:cubicBezTo>
                    <a:pt x="755" y="246"/>
                    <a:pt x="755" y="248"/>
                    <a:pt x="753" y="248"/>
                  </a:cubicBezTo>
                  <a:cubicBezTo>
                    <a:pt x="752" y="245"/>
                    <a:pt x="751" y="244"/>
                    <a:pt x="750" y="245"/>
                  </a:cubicBezTo>
                  <a:cubicBezTo>
                    <a:pt x="748" y="242"/>
                    <a:pt x="747" y="243"/>
                    <a:pt x="745" y="239"/>
                  </a:cubicBezTo>
                  <a:cubicBezTo>
                    <a:pt x="744" y="239"/>
                    <a:pt x="744" y="239"/>
                    <a:pt x="744" y="239"/>
                  </a:cubicBezTo>
                  <a:cubicBezTo>
                    <a:pt x="743" y="237"/>
                    <a:pt x="741" y="236"/>
                    <a:pt x="739" y="233"/>
                  </a:cubicBezTo>
                  <a:cubicBezTo>
                    <a:pt x="739" y="232"/>
                    <a:pt x="739" y="231"/>
                    <a:pt x="740" y="231"/>
                  </a:cubicBezTo>
                  <a:cubicBezTo>
                    <a:pt x="741" y="233"/>
                    <a:pt x="741" y="234"/>
                    <a:pt x="742" y="234"/>
                  </a:cubicBezTo>
                  <a:cubicBezTo>
                    <a:pt x="742" y="234"/>
                    <a:pt x="741" y="231"/>
                    <a:pt x="743" y="234"/>
                  </a:cubicBezTo>
                  <a:cubicBezTo>
                    <a:pt x="743" y="233"/>
                    <a:pt x="742" y="232"/>
                    <a:pt x="741" y="231"/>
                  </a:cubicBezTo>
                  <a:cubicBezTo>
                    <a:pt x="740" y="230"/>
                    <a:pt x="741" y="231"/>
                    <a:pt x="740" y="231"/>
                  </a:cubicBezTo>
                  <a:cubicBezTo>
                    <a:pt x="739" y="227"/>
                    <a:pt x="737" y="229"/>
                    <a:pt x="736" y="226"/>
                  </a:cubicBezTo>
                  <a:cubicBezTo>
                    <a:pt x="736" y="227"/>
                    <a:pt x="735" y="226"/>
                    <a:pt x="733" y="224"/>
                  </a:cubicBezTo>
                  <a:cubicBezTo>
                    <a:pt x="734" y="226"/>
                    <a:pt x="737" y="229"/>
                    <a:pt x="738" y="231"/>
                  </a:cubicBezTo>
                  <a:cubicBezTo>
                    <a:pt x="735" y="229"/>
                    <a:pt x="728" y="217"/>
                    <a:pt x="726" y="218"/>
                  </a:cubicBezTo>
                  <a:cubicBezTo>
                    <a:pt x="724" y="215"/>
                    <a:pt x="723" y="213"/>
                    <a:pt x="721" y="210"/>
                  </a:cubicBezTo>
                  <a:cubicBezTo>
                    <a:pt x="715" y="205"/>
                    <a:pt x="707" y="195"/>
                    <a:pt x="698" y="186"/>
                  </a:cubicBezTo>
                  <a:cubicBezTo>
                    <a:pt x="698" y="186"/>
                    <a:pt x="701" y="188"/>
                    <a:pt x="700" y="188"/>
                  </a:cubicBezTo>
                  <a:cubicBezTo>
                    <a:pt x="696" y="184"/>
                    <a:pt x="693" y="182"/>
                    <a:pt x="688" y="177"/>
                  </a:cubicBezTo>
                  <a:cubicBezTo>
                    <a:pt x="689" y="178"/>
                    <a:pt x="690" y="178"/>
                    <a:pt x="690" y="177"/>
                  </a:cubicBezTo>
                  <a:cubicBezTo>
                    <a:pt x="689" y="176"/>
                    <a:pt x="689" y="176"/>
                    <a:pt x="689" y="176"/>
                  </a:cubicBezTo>
                  <a:cubicBezTo>
                    <a:pt x="687" y="174"/>
                    <a:pt x="689" y="177"/>
                    <a:pt x="688" y="177"/>
                  </a:cubicBezTo>
                  <a:cubicBezTo>
                    <a:pt x="686" y="175"/>
                    <a:pt x="687" y="175"/>
                    <a:pt x="686" y="174"/>
                  </a:cubicBezTo>
                  <a:cubicBezTo>
                    <a:pt x="684" y="172"/>
                    <a:pt x="686" y="174"/>
                    <a:pt x="684" y="173"/>
                  </a:cubicBezTo>
                  <a:cubicBezTo>
                    <a:pt x="683" y="172"/>
                    <a:pt x="682" y="169"/>
                    <a:pt x="681" y="170"/>
                  </a:cubicBezTo>
                  <a:cubicBezTo>
                    <a:pt x="680" y="169"/>
                    <a:pt x="681" y="169"/>
                    <a:pt x="681" y="169"/>
                  </a:cubicBezTo>
                  <a:cubicBezTo>
                    <a:pt x="680" y="168"/>
                    <a:pt x="679" y="168"/>
                    <a:pt x="678" y="168"/>
                  </a:cubicBezTo>
                  <a:cubicBezTo>
                    <a:pt x="676" y="165"/>
                    <a:pt x="672" y="163"/>
                    <a:pt x="672" y="161"/>
                  </a:cubicBezTo>
                  <a:cubicBezTo>
                    <a:pt x="670" y="160"/>
                    <a:pt x="662" y="154"/>
                    <a:pt x="657" y="149"/>
                  </a:cubicBezTo>
                  <a:cubicBezTo>
                    <a:pt x="660" y="152"/>
                    <a:pt x="654" y="146"/>
                    <a:pt x="654" y="146"/>
                  </a:cubicBezTo>
                  <a:cubicBezTo>
                    <a:pt x="653" y="145"/>
                    <a:pt x="653" y="145"/>
                    <a:pt x="652" y="145"/>
                  </a:cubicBezTo>
                  <a:cubicBezTo>
                    <a:pt x="648" y="142"/>
                    <a:pt x="644" y="139"/>
                    <a:pt x="645" y="138"/>
                  </a:cubicBezTo>
                  <a:cubicBezTo>
                    <a:pt x="641" y="135"/>
                    <a:pt x="641" y="135"/>
                    <a:pt x="641" y="135"/>
                  </a:cubicBezTo>
                  <a:cubicBezTo>
                    <a:pt x="642" y="137"/>
                    <a:pt x="641" y="136"/>
                    <a:pt x="640" y="136"/>
                  </a:cubicBezTo>
                  <a:cubicBezTo>
                    <a:pt x="637" y="133"/>
                    <a:pt x="636" y="133"/>
                    <a:pt x="633" y="130"/>
                  </a:cubicBezTo>
                  <a:cubicBezTo>
                    <a:pt x="633" y="130"/>
                    <a:pt x="632" y="129"/>
                    <a:pt x="633" y="129"/>
                  </a:cubicBezTo>
                  <a:cubicBezTo>
                    <a:pt x="629" y="126"/>
                    <a:pt x="631" y="129"/>
                    <a:pt x="629" y="128"/>
                  </a:cubicBezTo>
                  <a:cubicBezTo>
                    <a:pt x="628" y="126"/>
                    <a:pt x="625" y="124"/>
                    <a:pt x="622" y="123"/>
                  </a:cubicBezTo>
                  <a:cubicBezTo>
                    <a:pt x="626" y="124"/>
                    <a:pt x="620" y="120"/>
                    <a:pt x="618" y="120"/>
                  </a:cubicBezTo>
                  <a:cubicBezTo>
                    <a:pt x="618" y="120"/>
                    <a:pt x="620" y="122"/>
                    <a:pt x="621" y="122"/>
                  </a:cubicBezTo>
                  <a:cubicBezTo>
                    <a:pt x="623" y="124"/>
                    <a:pt x="615" y="119"/>
                    <a:pt x="617" y="119"/>
                  </a:cubicBezTo>
                  <a:cubicBezTo>
                    <a:pt x="614" y="117"/>
                    <a:pt x="614" y="117"/>
                    <a:pt x="614" y="117"/>
                  </a:cubicBezTo>
                  <a:cubicBezTo>
                    <a:pt x="613" y="116"/>
                    <a:pt x="614" y="118"/>
                    <a:pt x="611" y="116"/>
                  </a:cubicBezTo>
                  <a:cubicBezTo>
                    <a:pt x="611" y="116"/>
                    <a:pt x="613" y="116"/>
                    <a:pt x="612" y="115"/>
                  </a:cubicBezTo>
                  <a:cubicBezTo>
                    <a:pt x="610" y="114"/>
                    <a:pt x="612" y="116"/>
                    <a:pt x="610" y="115"/>
                  </a:cubicBezTo>
                  <a:cubicBezTo>
                    <a:pt x="607" y="112"/>
                    <a:pt x="602" y="111"/>
                    <a:pt x="596" y="106"/>
                  </a:cubicBezTo>
                  <a:cubicBezTo>
                    <a:pt x="596" y="106"/>
                    <a:pt x="595" y="106"/>
                    <a:pt x="595" y="105"/>
                  </a:cubicBezTo>
                  <a:cubicBezTo>
                    <a:pt x="594" y="105"/>
                    <a:pt x="594" y="105"/>
                    <a:pt x="594" y="106"/>
                  </a:cubicBezTo>
                  <a:cubicBezTo>
                    <a:pt x="587" y="101"/>
                    <a:pt x="583" y="99"/>
                    <a:pt x="576" y="95"/>
                  </a:cubicBezTo>
                  <a:cubicBezTo>
                    <a:pt x="573" y="94"/>
                    <a:pt x="576" y="96"/>
                    <a:pt x="575" y="96"/>
                  </a:cubicBezTo>
                  <a:cubicBezTo>
                    <a:pt x="575" y="95"/>
                    <a:pt x="571" y="94"/>
                    <a:pt x="571" y="94"/>
                  </a:cubicBezTo>
                  <a:cubicBezTo>
                    <a:pt x="568" y="92"/>
                    <a:pt x="566" y="90"/>
                    <a:pt x="562" y="88"/>
                  </a:cubicBezTo>
                  <a:cubicBezTo>
                    <a:pt x="555" y="85"/>
                    <a:pt x="548" y="82"/>
                    <a:pt x="540" y="79"/>
                  </a:cubicBezTo>
                  <a:cubicBezTo>
                    <a:pt x="540" y="78"/>
                    <a:pt x="540" y="78"/>
                    <a:pt x="540" y="78"/>
                  </a:cubicBezTo>
                  <a:cubicBezTo>
                    <a:pt x="537" y="77"/>
                    <a:pt x="535" y="76"/>
                    <a:pt x="533" y="75"/>
                  </a:cubicBezTo>
                  <a:cubicBezTo>
                    <a:pt x="530" y="74"/>
                    <a:pt x="529" y="74"/>
                    <a:pt x="526" y="73"/>
                  </a:cubicBezTo>
                  <a:cubicBezTo>
                    <a:pt x="526" y="72"/>
                    <a:pt x="526" y="72"/>
                    <a:pt x="526" y="72"/>
                  </a:cubicBezTo>
                  <a:cubicBezTo>
                    <a:pt x="521" y="71"/>
                    <a:pt x="517" y="70"/>
                    <a:pt x="514" y="68"/>
                  </a:cubicBezTo>
                  <a:cubicBezTo>
                    <a:pt x="510" y="68"/>
                    <a:pt x="504" y="65"/>
                    <a:pt x="502" y="64"/>
                  </a:cubicBezTo>
                  <a:cubicBezTo>
                    <a:pt x="500" y="63"/>
                    <a:pt x="502" y="65"/>
                    <a:pt x="502" y="65"/>
                  </a:cubicBezTo>
                  <a:cubicBezTo>
                    <a:pt x="497" y="64"/>
                    <a:pt x="493" y="62"/>
                    <a:pt x="488" y="60"/>
                  </a:cubicBezTo>
                  <a:cubicBezTo>
                    <a:pt x="485" y="60"/>
                    <a:pt x="481" y="60"/>
                    <a:pt x="480" y="59"/>
                  </a:cubicBezTo>
                  <a:cubicBezTo>
                    <a:pt x="483" y="59"/>
                    <a:pt x="485" y="60"/>
                    <a:pt x="484" y="59"/>
                  </a:cubicBezTo>
                  <a:cubicBezTo>
                    <a:pt x="482" y="58"/>
                    <a:pt x="480" y="59"/>
                    <a:pt x="480" y="58"/>
                  </a:cubicBezTo>
                  <a:cubicBezTo>
                    <a:pt x="479" y="58"/>
                    <a:pt x="479" y="58"/>
                    <a:pt x="479" y="59"/>
                  </a:cubicBezTo>
                  <a:cubicBezTo>
                    <a:pt x="474" y="58"/>
                    <a:pt x="470" y="57"/>
                    <a:pt x="468" y="56"/>
                  </a:cubicBezTo>
                  <a:cubicBezTo>
                    <a:pt x="466" y="56"/>
                    <a:pt x="469" y="57"/>
                    <a:pt x="464" y="56"/>
                  </a:cubicBezTo>
                  <a:cubicBezTo>
                    <a:pt x="465" y="55"/>
                    <a:pt x="461" y="54"/>
                    <a:pt x="459" y="54"/>
                  </a:cubicBezTo>
                  <a:cubicBezTo>
                    <a:pt x="459" y="54"/>
                    <a:pt x="459" y="54"/>
                    <a:pt x="458" y="54"/>
                  </a:cubicBezTo>
                  <a:cubicBezTo>
                    <a:pt x="458" y="54"/>
                    <a:pt x="459" y="54"/>
                    <a:pt x="461" y="54"/>
                  </a:cubicBezTo>
                  <a:cubicBezTo>
                    <a:pt x="461" y="53"/>
                    <a:pt x="460" y="53"/>
                    <a:pt x="458" y="53"/>
                  </a:cubicBezTo>
                  <a:cubicBezTo>
                    <a:pt x="457" y="53"/>
                    <a:pt x="456" y="53"/>
                    <a:pt x="456" y="54"/>
                  </a:cubicBezTo>
                  <a:cubicBezTo>
                    <a:pt x="453" y="53"/>
                    <a:pt x="452" y="52"/>
                    <a:pt x="450" y="52"/>
                  </a:cubicBezTo>
                  <a:cubicBezTo>
                    <a:pt x="448" y="51"/>
                    <a:pt x="451" y="52"/>
                    <a:pt x="450" y="52"/>
                  </a:cubicBezTo>
                  <a:cubicBezTo>
                    <a:pt x="442" y="51"/>
                    <a:pt x="434" y="51"/>
                    <a:pt x="428" y="49"/>
                  </a:cubicBezTo>
                  <a:cubicBezTo>
                    <a:pt x="426" y="49"/>
                    <a:pt x="429" y="50"/>
                    <a:pt x="427" y="50"/>
                  </a:cubicBezTo>
                  <a:cubicBezTo>
                    <a:pt x="424" y="50"/>
                    <a:pt x="424" y="49"/>
                    <a:pt x="426" y="49"/>
                  </a:cubicBezTo>
                  <a:cubicBezTo>
                    <a:pt x="426" y="48"/>
                    <a:pt x="425" y="49"/>
                    <a:pt x="423" y="48"/>
                  </a:cubicBezTo>
                  <a:cubicBezTo>
                    <a:pt x="423" y="49"/>
                    <a:pt x="423" y="49"/>
                    <a:pt x="423" y="49"/>
                  </a:cubicBezTo>
                  <a:cubicBezTo>
                    <a:pt x="416" y="48"/>
                    <a:pt x="410" y="48"/>
                    <a:pt x="402" y="48"/>
                  </a:cubicBezTo>
                  <a:cubicBezTo>
                    <a:pt x="404" y="47"/>
                    <a:pt x="401" y="47"/>
                    <a:pt x="397" y="47"/>
                  </a:cubicBezTo>
                  <a:cubicBezTo>
                    <a:pt x="397" y="46"/>
                    <a:pt x="397" y="46"/>
                    <a:pt x="397" y="46"/>
                  </a:cubicBezTo>
                  <a:cubicBezTo>
                    <a:pt x="394" y="47"/>
                    <a:pt x="393" y="46"/>
                    <a:pt x="391" y="46"/>
                  </a:cubicBezTo>
                  <a:cubicBezTo>
                    <a:pt x="389" y="46"/>
                    <a:pt x="395" y="47"/>
                    <a:pt x="393" y="48"/>
                  </a:cubicBezTo>
                  <a:cubicBezTo>
                    <a:pt x="390" y="47"/>
                    <a:pt x="390" y="47"/>
                    <a:pt x="388" y="47"/>
                  </a:cubicBezTo>
                  <a:cubicBezTo>
                    <a:pt x="386" y="47"/>
                    <a:pt x="388" y="47"/>
                    <a:pt x="388" y="48"/>
                  </a:cubicBezTo>
                  <a:cubicBezTo>
                    <a:pt x="385" y="48"/>
                    <a:pt x="385" y="47"/>
                    <a:pt x="382" y="48"/>
                  </a:cubicBezTo>
                  <a:cubicBezTo>
                    <a:pt x="382" y="47"/>
                    <a:pt x="383" y="47"/>
                    <a:pt x="384" y="47"/>
                  </a:cubicBezTo>
                  <a:cubicBezTo>
                    <a:pt x="383" y="47"/>
                    <a:pt x="380" y="48"/>
                    <a:pt x="380" y="47"/>
                  </a:cubicBezTo>
                  <a:cubicBezTo>
                    <a:pt x="379" y="47"/>
                    <a:pt x="380" y="48"/>
                    <a:pt x="377" y="48"/>
                  </a:cubicBezTo>
                  <a:cubicBezTo>
                    <a:pt x="376" y="47"/>
                    <a:pt x="377" y="47"/>
                    <a:pt x="376" y="47"/>
                  </a:cubicBezTo>
                  <a:cubicBezTo>
                    <a:pt x="375" y="47"/>
                    <a:pt x="371" y="48"/>
                    <a:pt x="375" y="48"/>
                  </a:cubicBezTo>
                  <a:cubicBezTo>
                    <a:pt x="374" y="48"/>
                    <a:pt x="373" y="49"/>
                    <a:pt x="371" y="49"/>
                  </a:cubicBezTo>
                  <a:cubicBezTo>
                    <a:pt x="372" y="48"/>
                    <a:pt x="370" y="48"/>
                    <a:pt x="371" y="47"/>
                  </a:cubicBezTo>
                  <a:cubicBezTo>
                    <a:pt x="370" y="47"/>
                    <a:pt x="367" y="48"/>
                    <a:pt x="368" y="47"/>
                  </a:cubicBezTo>
                  <a:cubicBezTo>
                    <a:pt x="365" y="48"/>
                    <a:pt x="363" y="48"/>
                    <a:pt x="361" y="48"/>
                  </a:cubicBezTo>
                  <a:cubicBezTo>
                    <a:pt x="361" y="47"/>
                    <a:pt x="362" y="47"/>
                    <a:pt x="363" y="47"/>
                  </a:cubicBezTo>
                  <a:cubicBezTo>
                    <a:pt x="363" y="47"/>
                    <a:pt x="361" y="47"/>
                    <a:pt x="359" y="47"/>
                  </a:cubicBezTo>
                  <a:cubicBezTo>
                    <a:pt x="358" y="48"/>
                    <a:pt x="355" y="48"/>
                    <a:pt x="351" y="48"/>
                  </a:cubicBezTo>
                  <a:cubicBezTo>
                    <a:pt x="351" y="49"/>
                    <a:pt x="354" y="48"/>
                    <a:pt x="354" y="49"/>
                  </a:cubicBezTo>
                  <a:cubicBezTo>
                    <a:pt x="350" y="50"/>
                    <a:pt x="351" y="49"/>
                    <a:pt x="348" y="49"/>
                  </a:cubicBezTo>
                  <a:cubicBezTo>
                    <a:pt x="350" y="50"/>
                    <a:pt x="344" y="50"/>
                    <a:pt x="342" y="50"/>
                  </a:cubicBezTo>
                  <a:cubicBezTo>
                    <a:pt x="340" y="50"/>
                    <a:pt x="343" y="50"/>
                    <a:pt x="341" y="51"/>
                  </a:cubicBezTo>
                  <a:cubicBezTo>
                    <a:pt x="336" y="52"/>
                    <a:pt x="334" y="52"/>
                    <a:pt x="332" y="51"/>
                  </a:cubicBezTo>
                  <a:cubicBezTo>
                    <a:pt x="334" y="50"/>
                    <a:pt x="335" y="51"/>
                    <a:pt x="335" y="51"/>
                  </a:cubicBezTo>
                  <a:cubicBezTo>
                    <a:pt x="336" y="51"/>
                    <a:pt x="336" y="51"/>
                    <a:pt x="336" y="51"/>
                  </a:cubicBezTo>
                  <a:cubicBezTo>
                    <a:pt x="336" y="50"/>
                    <a:pt x="334" y="51"/>
                    <a:pt x="335" y="50"/>
                  </a:cubicBezTo>
                  <a:cubicBezTo>
                    <a:pt x="331" y="51"/>
                    <a:pt x="331" y="51"/>
                    <a:pt x="331" y="52"/>
                  </a:cubicBezTo>
                  <a:cubicBezTo>
                    <a:pt x="330" y="51"/>
                    <a:pt x="326" y="51"/>
                    <a:pt x="326" y="52"/>
                  </a:cubicBezTo>
                  <a:cubicBezTo>
                    <a:pt x="323" y="53"/>
                    <a:pt x="325" y="52"/>
                    <a:pt x="326" y="51"/>
                  </a:cubicBezTo>
                  <a:cubicBezTo>
                    <a:pt x="326" y="51"/>
                    <a:pt x="322" y="52"/>
                    <a:pt x="321" y="53"/>
                  </a:cubicBezTo>
                  <a:cubicBezTo>
                    <a:pt x="321" y="53"/>
                    <a:pt x="322" y="53"/>
                    <a:pt x="323" y="53"/>
                  </a:cubicBezTo>
                  <a:cubicBezTo>
                    <a:pt x="321" y="53"/>
                    <a:pt x="315" y="54"/>
                    <a:pt x="316" y="55"/>
                  </a:cubicBezTo>
                  <a:cubicBezTo>
                    <a:pt x="314" y="56"/>
                    <a:pt x="314" y="55"/>
                    <a:pt x="312" y="55"/>
                  </a:cubicBezTo>
                  <a:cubicBezTo>
                    <a:pt x="313" y="55"/>
                    <a:pt x="314" y="54"/>
                    <a:pt x="315" y="54"/>
                  </a:cubicBezTo>
                  <a:cubicBezTo>
                    <a:pt x="317" y="53"/>
                    <a:pt x="317" y="53"/>
                    <a:pt x="320" y="52"/>
                  </a:cubicBezTo>
                  <a:cubicBezTo>
                    <a:pt x="319" y="52"/>
                    <a:pt x="314" y="54"/>
                    <a:pt x="313" y="54"/>
                  </a:cubicBezTo>
                  <a:cubicBezTo>
                    <a:pt x="310" y="54"/>
                    <a:pt x="314" y="54"/>
                    <a:pt x="312" y="55"/>
                  </a:cubicBezTo>
                  <a:cubicBezTo>
                    <a:pt x="308" y="56"/>
                    <a:pt x="308" y="56"/>
                    <a:pt x="304" y="57"/>
                  </a:cubicBezTo>
                  <a:cubicBezTo>
                    <a:pt x="305" y="57"/>
                    <a:pt x="307" y="57"/>
                    <a:pt x="307" y="56"/>
                  </a:cubicBezTo>
                  <a:cubicBezTo>
                    <a:pt x="305" y="56"/>
                    <a:pt x="302" y="58"/>
                    <a:pt x="302" y="58"/>
                  </a:cubicBezTo>
                  <a:cubicBezTo>
                    <a:pt x="299" y="59"/>
                    <a:pt x="304" y="57"/>
                    <a:pt x="301" y="58"/>
                  </a:cubicBezTo>
                  <a:cubicBezTo>
                    <a:pt x="301" y="57"/>
                    <a:pt x="304" y="57"/>
                    <a:pt x="303" y="57"/>
                  </a:cubicBezTo>
                  <a:cubicBezTo>
                    <a:pt x="303" y="57"/>
                    <a:pt x="298" y="58"/>
                    <a:pt x="297" y="58"/>
                  </a:cubicBezTo>
                  <a:cubicBezTo>
                    <a:pt x="298" y="59"/>
                    <a:pt x="301" y="57"/>
                    <a:pt x="301" y="58"/>
                  </a:cubicBezTo>
                  <a:cubicBezTo>
                    <a:pt x="296" y="59"/>
                    <a:pt x="295" y="60"/>
                    <a:pt x="292" y="60"/>
                  </a:cubicBezTo>
                  <a:cubicBezTo>
                    <a:pt x="290" y="61"/>
                    <a:pt x="289" y="61"/>
                    <a:pt x="289" y="62"/>
                  </a:cubicBezTo>
                  <a:cubicBezTo>
                    <a:pt x="288" y="62"/>
                    <a:pt x="283" y="62"/>
                    <a:pt x="283" y="63"/>
                  </a:cubicBezTo>
                  <a:cubicBezTo>
                    <a:pt x="279" y="65"/>
                    <a:pt x="279" y="64"/>
                    <a:pt x="276" y="65"/>
                  </a:cubicBezTo>
                  <a:cubicBezTo>
                    <a:pt x="274" y="66"/>
                    <a:pt x="277" y="66"/>
                    <a:pt x="276" y="66"/>
                  </a:cubicBezTo>
                  <a:cubicBezTo>
                    <a:pt x="273" y="67"/>
                    <a:pt x="273" y="67"/>
                    <a:pt x="273" y="67"/>
                  </a:cubicBezTo>
                  <a:cubicBezTo>
                    <a:pt x="275" y="65"/>
                    <a:pt x="264" y="71"/>
                    <a:pt x="260" y="71"/>
                  </a:cubicBezTo>
                  <a:cubicBezTo>
                    <a:pt x="259" y="72"/>
                    <a:pt x="259" y="72"/>
                    <a:pt x="259" y="73"/>
                  </a:cubicBezTo>
                  <a:cubicBezTo>
                    <a:pt x="257" y="73"/>
                    <a:pt x="254" y="74"/>
                    <a:pt x="253" y="75"/>
                  </a:cubicBezTo>
                  <a:cubicBezTo>
                    <a:pt x="253" y="75"/>
                    <a:pt x="253" y="75"/>
                    <a:pt x="253" y="74"/>
                  </a:cubicBezTo>
                  <a:cubicBezTo>
                    <a:pt x="248" y="77"/>
                    <a:pt x="246" y="78"/>
                    <a:pt x="239" y="81"/>
                  </a:cubicBezTo>
                  <a:cubicBezTo>
                    <a:pt x="240" y="80"/>
                    <a:pt x="244" y="78"/>
                    <a:pt x="245" y="78"/>
                  </a:cubicBezTo>
                  <a:cubicBezTo>
                    <a:pt x="244" y="78"/>
                    <a:pt x="244" y="76"/>
                    <a:pt x="243" y="77"/>
                  </a:cubicBezTo>
                  <a:cubicBezTo>
                    <a:pt x="243" y="77"/>
                    <a:pt x="242" y="76"/>
                    <a:pt x="243" y="75"/>
                  </a:cubicBezTo>
                  <a:cubicBezTo>
                    <a:pt x="244" y="75"/>
                    <a:pt x="244" y="75"/>
                    <a:pt x="245" y="75"/>
                  </a:cubicBezTo>
                  <a:cubicBezTo>
                    <a:pt x="247" y="74"/>
                    <a:pt x="243" y="74"/>
                    <a:pt x="246" y="73"/>
                  </a:cubicBezTo>
                  <a:cubicBezTo>
                    <a:pt x="245" y="73"/>
                    <a:pt x="244" y="74"/>
                    <a:pt x="243" y="75"/>
                  </a:cubicBezTo>
                  <a:cubicBezTo>
                    <a:pt x="243" y="73"/>
                    <a:pt x="250" y="71"/>
                    <a:pt x="252" y="71"/>
                  </a:cubicBezTo>
                  <a:cubicBezTo>
                    <a:pt x="254" y="70"/>
                    <a:pt x="251" y="70"/>
                    <a:pt x="254" y="69"/>
                  </a:cubicBezTo>
                  <a:cubicBezTo>
                    <a:pt x="247" y="70"/>
                    <a:pt x="242" y="74"/>
                    <a:pt x="237" y="76"/>
                  </a:cubicBezTo>
                  <a:cubicBezTo>
                    <a:pt x="236" y="76"/>
                    <a:pt x="237" y="76"/>
                    <a:pt x="237" y="76"/>
                  </a:cubicBezTo>
                  <a:cubicBezTo>
                    <a:pt x="235" y="77"/>
                    <a:pt x="233" y="78"/>
                    <a:pt x="233" y="78"/>
                  </a:cubicBezTo>
                  <a:cubicBezTo>
                    <a:pt x="234" y="77"/>
                    <a:pt x="235" y="77"/>
                    <a:pt x="235" y="76"/>
                  </a:cubicBezTo>
                  <a:cubicBezTo>
                    <a:pt x="232" y="77"/>
                    <a:pt x="234" y="77"/>
                    <a:pt x="231" y="78"/>
                  </a:cubicBezTo>
                  <a:cubicBezTo>
                    <a:pt x="229" y="78"/>
                    <a:pt x="231" y="77"/>
                    <a:pt x="227" y="79"/>
                  </a:cubicBezTo>
                  <a:cubicBezTo>
                    <a:pt x="227" y="78"/>
                    <a:pt x="230" y="77"/>
                    <a:pt x="231" y="76"/>
                  </a:cubicBezTo>
                  <a:cubicBezTo>
                    <a:pt x="229" y="77"/>
                    <a:pt x="228" y="77"/>
                    <a:pt x="224" y="79"/>
                  </a:cubicBezTo>
                  <a:cubicBezTo>
                    <a:pt x="227" y="76"/>
                    <a:pt x="236" y="73"/>
                    <a:pt x="233" y="72"/>
                  </a:cubicBezTo>
                  <a:cubicBezTo>
                    <a:pt x="233" y="72"/>
                    <a:pt x="231" y="72"/>
                    <a:pt x="231" y="72"/>
                  </a:cubicBezTo>
                  <a:cubicBezTo>
                    <a:pt x="229" y="73"/>
                    <a:pt x="233" y="72"/>
                    <a:pt x="230" y="73"/>
                  </a:cubicBezTo>
                  <a:cubicBezTo>
                    <a:pt x="230" y="73"/>
                    <a:pt x="232" y="73"/>
                    <a:pt x="232" y="73"/>
                  </a:cubicBezTo>
                  <a:cubicBezTo>
                    <a:pt x="227" y="76"/>
                    <a:pt x="222" y="80"/>
                    <a:pt x="219" y="80"/>
                  </a:cubicBezTo>
                  <a:cubicBezTo>
                    <a:pt x="223" y="79"/>
                    <a:pt x="216" y="80"/>
                    <a:pt x="222" y="77"/>
                  </a:cubicBezTo>
                  <a:cubicBezTo>
                    <a:pt x="221" y="76"/>
                    <a:pt x="216" y="78"/>
                    <a:pt x="218" y="76"/>
                  </a:cubicBezTo>
                  <a:cubicBezTo>
                    <a:pt x="217" y="77"/>
                    <a:pt x="210" y="80"/>
                    <a:pt x="210" y="82"/>
                  </a:cubicBezTo>
                  <a:cubicBezTo>
                    <a:pt x="205" y="84"/>
                    <a:pt x="210" y="81"/>
                    <a:pt x="203" y="85"/>
                  </a:cubicBezTo>
                  <a:cubicBezTo>
                    <a:pt x="207" y="83"/>
                    <a:pt x="205" y="85"/>
                    <a:pt x="206" y="85"/>
                  </a:cubicBezTo>
                  <a:cubicBezTo>
                    <a:pt x="203" y="87"/>
                    <a:pt x="205" y="85"/>
                    <a:pt x="204" y="85"/>
                  </a:cubicBezTo>
                  <a:cubicBezTo>
                    <a:pt x="202" y="86"/>
                    <a:pt x="201" y="88"/>
                    <a:pt x="199" y="88"/>
                  </a:cubicBezTo>
                  <a:cubicBezTo>
                    <a:pt x="199" y="89"/>
                    <a:pt x="199" y="89"/>
                    <a:pt x="198" y="89"/>
                  </a:cubicBezTo>
                  <a:cubicBezTo>
                    <a:pt x="200" y="89"/>
                    <a:pt x="202" y="86"/>
                    <a:pt x="203" y="86"/>
                  </a:cubicBezTo>
                  <a:cubicBezTo>
                    <a:pt x="204" y="87"/>
                    <a:pt x="202" y="88"/>
                    <a:pt x="201" y="88"/>
                  </a:cubicBezTo>
                  <a:cubicBezTo>
                    <a:pt x="201" y="89"/>
                    <a:pt x="205" y="87"/>
                    <a:pt x="202" y="89"/>
                  </a:cubicBezTo>
                  <a:cubicBezTo>
                    <a:pt x="202" y="89"/>
                    <a:pt x="204" y="88"/>
                    <a:pt x="205" y="87"/>
                  </a:cubicBezTo>
                  <a:cubicBezTo>
                    <a:pt x="203" y="89"/>
                    <a:pt x="198" y="91"/>
                    <a:pt x="198" y="92"/>
                  </a:cubicBezTo>
                  <a:cubicBezTo>
                    <a:pt x="198" y="92"/>
                    <a:pt x="198" y="91"/>
                    <a:pt x="195" y="93"/>
                  </a:cubicBezTo>
                  <a:cubicBezTo>
                    <a:pt x="195" y="92"/>
                    <a:pt x="196" y="92"/>
                    <a:pt x="197" y="91"/>
                  </a:cubicBezTo>
                  <a:cubicBezTo>
                    <a:pt x="196" y="91"/>
                    <a:pt x="194" y="92"/>
                    <a:pt x="192" y="94"/>
                  </a:cubicBezTo>
                  <a:cubicBezTo>
                    <a:pt x="191" y="94"/>
                    <a:pt x="190" y="94"/>
                    <a:pt x="190" y="93"/>
                  </a:cubicBezTo>
                  <a:cubicBezTo>
                    <a:pt x="187" y="95"/>
                    <a:pt x="190" y="94"/>
                    <a:pt x="187" y="96"/>
                  </a:cubicBezTo>
                  <a:cubicBezTo>
                    <a:pt x="189" y="94"/>
                    <a:pt x="184" y="97"/>
                    <a:pt x="184" y="96"/>
                  </a:cubicBezTo>
                  <a:cubicBezTo>
                    <a:pt x="182" y="98"/>
                    <a:pt x="180" y="99"/>
                    <a:pt x="179" y="100"/>
                  </a:cubicBezTo>
                  <a:cubicBezTo>
                    <a:pt x="179" y="99"/>
                    <a:pt x="179" y="98"/>
                    <a:pt x="181" y="98"/>
                  </a:cubicBezTo>
                  <a:cubicBezTo>
                    <a:pt x="184" y="96"/>
                    <a:pt x="180" y="98"/>
                    <a:pt x="180" y="97"/>
                  </a:cubicBezTo>
                  <a:cubicBezTo>
                    <a:pt x="184" y="95"/>
                    <a:pt x="186" y="93"/>
                    <a:pt x="191" y="90"/>
                  </a:cubicBezTo>
                  <a:cubicBezTo>
                    <a:pt x="188" y="92"/>
                    <a:pt x="189" y="92"/>
                    <a:pt x="192" y="90"/>
                  </a:cubicBezTo>
                  <a:cubicBezTo>
                    <a:pt x="194" y="88"/>
                    <a:pt x="194" y="88"/>
                    <a:pt x="198" y="86"/>
                  </a:cubicBezTo>
                  <a:cubicBezTo>
                    <a:pt x="200" y="85"/>
                    <a:pt x="196" y="86"/>
                    <a:pt x="200" y="84"/>
                  </a:cubicBezTo>
                  <a:cubicBezTo>
                    <a:pt x="199" y="85"/>
                    <a:pt x="204" y="82"/>
                    <a:pt x="204" y="84"/>
                  </a:cubicBezTo>
                  <a:cubicBezTo>
                    <a:pt x="204" y="84"/>
                    <a:pt x="206" y="83"/>
                    <a:pt x="208" y="82"/>
                  </a:cubicBezTo>
                  <a:cubicBezTo>
                    <a:pt x="208" y="81"/>
                    <a:pt x="209" y="81"/>
                    <a:pt x="209" y="81"/>
                  </a:cubicBezTo>
                  <a:cubicBezTo>
                    <a:pt x="209" y="80"/>
                    <a:pt x="205" y="82"/>
                    <a:pt x="207" y="82"/>
                  </a:cubicBezTo>
                  <a:cubicBezTo>
                    <a:pt x="205" y="83"/>
                    <a:pt x="203" y="84"/>
                    <a:pt x="203" y="83"/>
                  </a:cubicBezTo>
                  <a:cubicBezTo>
                    <a:pt x="206" y="81"/>
                    <a:pt x="206" y="81"/>
                    <a:pt x="206" y="81"/>
                  </a:cubicBezTo>
                  <a:cubicBezTo>
                    <a:pt x="206" y="81"/>
                    <a:pt x="205" y="82"/>
                    <a:pt x="206" y="82"/>
                  </a:cubicBezTo>
                  <a:cubicBezTo>
                    <a:pt x="208" y="81"/>
                    <a:pt x="207" y="81"/>
                    <a:pt x="207" y="80"/>
                  </a:cubicBezTo>
                  <a:cubicBezTo>
                    <a:pt x="208" y="79"/>
                    <a:pt x="209" y="80"/>
                    <a:pt x="210" y="79"/>
                  </a:cubicBezTo>
                  <a:cubicBezTo>
                    <a:pt x="212" y="78"/>
                    <a:pt x="209" y="81"/>
                    <a:pt x="213" y="79"/>
                  </a:cubicBezTo>
                  <a:cubicBezTo>
                    <a:pt x="215" y="78"/>
                    <a:pt x="214" y="77"/>
                    <a:pt x="216" y="77"/>
                  </a:cubicBezTo>
                  <a:cubicBezTo>
                    <a:pt x="218" y="75"/>
                    <a:pt x="218" y="73"/>
                    <a:pt x="217" y="73"/>
                  </a:cubicBezTo>
                  <a:cubicBezTo>
                    <a:pt x="216" y="74"/>
                    <a:pt x="216" y="74"/>
                    <a:pt x="213" y="75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9" y="70"/>
                    <a:pt x="218" y="72"/>
                    <a:pt x="221" y="70"/>
                  </a:cubicBezTo>
                  <a:cubicBezTo>
                    <a:pt x="222" y="70"/>
                    <a:pt x="220" y="71"/>
                    <a:pt x="219" y="72"/>
                  </a:cubicBezTo>
                  <a:cubicBezTo>
                    <a:pt x="218" y="73"/>
                    <a:pt x="221" y="71"/>
                    <a:pt x="219" y="73"/>
                  </a:cubicBezTo>
                  <a:cubicBezTo>
                    <a:pt x="219" y="73"/>
                    <a:pt x="223" y="71"/>
                    <a:pt x="222" y="72"/>
                  </a:cubicBezTo>
                  <a:cubicBezTo>
                    <a:pt x="224" y="71"/>
                    <a:pt x="221" y="72"/>
                    <a:pt x="221" y="71"/>
                  </a:cubicBezTo>
                  <a:cubicBezTo>
                    <a:pt x="224" y="70"/>
                    <a:pt x="221" y="70"/>
                    <a:pt x="224" y="68"/>
                  </a:cubicBezTo>
                  <a:cubicBezTo>
                    <a:pt x="224" y="68"/>
                    <a:pt x="224" y="68"/>
                    <a:pt x="224" y="68"/>
                  </a:cubicBezTo>
                  <a:cubicBezTo>
                    <a:pt x="223" y="68"/>
                    <a:pt x="223" y="69"/>
                    <a:pt x="221" y="70"/>
                  </a:cubicBezTo>
                  <a:cubicBezTo>
                    <a:pt x="224" y="66"/>
                    <a:pt x="231" y="66"/>
                    <a:pt x="235" y="63"/>
                  </a:cubicBezTo>
                  <a:cubicBezTo>
                    <a:pt x="234" y="63"/>
                    <a:pt x="233" y="64"/>
                    <a:pt x="234" y="62"/>
                  </a:cubicBezTo>
                  <a:cubicBezTo>
                    <a:pt x="231" y="63"/>
                    <a:pt x="234" y="63"/>
                    <a:pt x="231" y="64"/>
                  </a:cubicBezTo>
                  <a:cubicBezTo>
                    <a:pt x="233" y="63"/>
                    <a:pt x="232" y="63"/>
                    <a:pt x="234" y="61"/>
                  </a:cubicBezTo>
                  <a:cubicBezTo>
                    <a:pt x="236" y="60"/>
                    <a:pt x="235" y="61"/>
                    <a:pt x="234" y="61"/>
                  </a:cubicBezTo>
                  <a:cubicBezTo>
                    <a:pt x="235" y="61"/>
                    <a:pt x="236" y="61"/>
                    <a:pt x="236" y="62"/>
                  </a:cubicBezTo>
                  <a:cubicBezTo>
                    <a:pt x="239" y="60"/>
                    <a:pt x="239" y="60"/>
                    <a:pt x="241" y="59"/>
                  </a:cubicBezTo>
                  <a:cubicBezTo>
                    <a:pt x="240" y="60"/>
                    <a:pt x="244" y="58"/>
                    <a:pt x="245" y="58"/>
                  </a:cubicBezTo>
                  <a:cubicBezTo>
                    <a:pt x="248" y="57"/>
                    <a:pt x="244" y="57"/>
                    <a:pt x="247" y="57"/>
                  </a:cubicBezTo>
                  <a:cubicBezTo>
                    <a:pt x="249" y="55"/>
                    <a:pt x="249" y="56"/>
                    <a:pt x="249" y="56"/>
                  </a:cubicBezTo>
                  <a:cubicBezTo>
                    <a:pt x="248" y="58"/>
                    <a:pt x="246" y="58"/>
                    <a:pt x="244" y="59"/>
                  </a:cubicBezTo>
                  <a:cubicBezTo>
                    <a:pt x="245" y="59"/>
                    <a:pt x="246" y="59"/>
                    <a:pt x="244" y="61"/>
                  </a:cubicBezTo>
                  <a:cubicBezTo>
                    <a:pt x="244" y="61"/>
                    <a:pt x="245" y="60"/>
                    <a:pt x="245" y="61"/>
                  </a:cubicBezTo>
                  <a:cubicBezTo>
                    <a:pt x="245" y="60"/>
                    <a:pt x="245" y="60"/>
                    <a:pt x="246" y="59"/>
                  </a:cubicBezTo>
                  <a:cubicBezTo>
                    <a:pt x="247" y="59"/>
                    <a:pt x="248" y="59"/>
                    <a:pt x="248" y="59"/>
                  </a:cubicBezTo>
                  <a:cubicBezTo>
                    <a:pt x="250" y="58"/>
                    <a:pt x="245" y="59"/>
                    <a:pt x="246" y="59"/>
                  </a:cubicBezTo>
                  <a:cubicBezTo>
                    <a:pt x="248" y="57"/>
                    <a:pt x="253" y="56"/>
                    <a:pt x="253" y="55"/>
                  </a:cubicBezTo>
                  <a:cubicBezTo>
                    <a:pt x="255" y="54"/>
                    <a:pt x="255" y="55"/>
                    <a:pt x="257" y="55"/>
                  </a:cubicBezTo>
                  <a:cubicBezTo>
                    <a:pt x="257" y="54"/>
                    <a:pt x="264" y="50"/>
                    <a:pt x="267" y="50"/>
                  </a:cubicBezTo>
                  <a:cubicBezTo>
                    <a:pt x="271" y="49"/>
                    <a:pt x="268" y="48"/>
                    <a:pt x="268" y="48"/>
                  </a:cubicBezTo>
                  <a:cubicBezTo>
                    <a:pt x="266" y="49"/>
                    <a:pt x="263" y="49"/>
                    <a:pt x="263" y="50"/>
                  </a:cubicBezTo>
                  <a:cubicBezTo>
                    <a:pt x="263" y="50"/>
                    <a:pt x="265" y="50"/>
                    <a:pt x="266" y="49"/>
                  </a:cubicBezTo>
                  <a:cubicBezTo>
                    <a:pt x="263" y="51"/>
                    <a:pt x="256" y="53"/>
                    <a:pt x="253" y="55"/>
                  </a:cubicBezTo>
                  <a:cubicBezTo>
                    <a:pt x="253" y="54"/>
                    <a:pt x="252" y="54"/>
                    <a:pt x="254" y="53"/>
                  </a:cubicBezTo>
                  <a:cubicBezTo>
                    <a:pt x="256" y="52"/>
                    <a:pt x="258" y="52"/>
                    <a:pt x="258" y="51"/>
                  </a:cubicBezTo>
                  <a:cubicBezTo>
                    <a:pt x="261" y="50"/>
                    <a:pt x="259" y="52"/>
                    <a:pt x="257" y="52"/>
                  </a:cubicBezTo>
                  <a:cubicBezTo>
                    <a:pt x="261" y="51"/>
                    <a:pt x="263" y="49"/>
                    <a:pt x="267" y="48"/>
                  </a:cubicBezTo>
                  <a:cubicBezTo>
                    <a:pt x="262" y="49"/>
                    <a:pt x="253" y="52"/>
                    <a:pt x="247" y="55"/>
                  </a:cubicBezTo>
                  <a:cubicBezTo>
                    <a:pt x="244" y="56"/>
                    <a:pt x="242" y="56"/>
                    <a:pt x="242" y="55"/>
                  </a:cubicBezTo>
                  <a:cubicBezTo>
                    <a:pt x="240" y="56"/>
                    <a:pt x="242" y="56"/>
                    <a:pt x="242" y="57"/>
                  </a:cubicBezTo>
                  <a:cubicBezTo>
                    <a:pt x="240" y="57"/>
                    <a:pt x="241" y="58"/>
                    <a:pt x="239" y="58"/>
                  </a:cubicBezTo>
                  <a:cubicBezTo>
                    <a:pt x="238" y="58"/>
                    <a:pt x="240" y="57"/>
                    <a:pt x="239" y="57"/>
                  </a:cubicBezTo>
                  <a:cubicBezTo>
                    <a:pt x="238" y="57"/>
                    <a:pt x="236" y="58"/>
                    <a:pt x="234" y="59"/>
                  </a:cubicBezTo>
                  <a:cubicBezTo>
                    <a:pt x="233" y="60"/>
                    <a:pt x="235" y="59"/>
                    <a:pt x="234" y="60"/>
                  </a:cubicBezTo>
                  <a:cubicBezTo>
                    <a:pt x="236" y="59"/>
                    <a:pt x="235" y="59"/>
                    <a:pt x="235" y="59"/>
                  </a:cubicBezTo>
                  <a:cubicBezTo>
                    <a:pt x="237" y="57"/>
                    <a:pt x="237" y="58"/>
                    <a:pt x="239" y="58"/>
                  </a:cubicBezTo>
                  <a:cubicBezTo>
                    <a:pt x="238" y="59"/>
                    <a:pt x="227" y="63"/>
                    <a:pt x="229" y="64"/>
                  </a:cubicBezTo>
                  <a:cubicBezTo>
                    <a:pt x="228" y="64"/>
                    <a:pt x="227" y="64"/>
                    <a:pt x="226" y="64"/>
                  </a:cubicBezTo>
                  <a:cubicBezTo>
                    <a:pt x="229" y="61"/>
                    <a:pt x="225" y="63"/>
                    <a:pt x="223" y="62"/>
                  </a:cubicBezTo>
                  <a:cubicBezTo>
                    <a:pt x="222" y="63"/>
                    <a:pt x="222" y="63"/>
                    <a:pt x="220" y="64"/>
                  </a:cubicBezTo>
                  <a:cubicBezTo>
                    <a:pt x="220" y="64"/>
                    <a:pt x="221" y="63"/>
                    <a:pt x="221" y="63"/>
                  </a:cubicBezTo>
                  <a:cubicBezTo>
                    <a:pt x="216" y="65"/>
                    <a:pt x="222" y="64"/>
                    <a:pt x="217" y="66"/>
                  </a:cubicBezTo>
                  <a:cubicBezTo>
                    <a:pt x="217" y="65"/>
                    <a:pt x="218" y="65"/>
                    <a:pt x="218" y="64"/>
                  </a:cubicBezTo>
                  <a:cubicBezTo>
                    <a:pt x="213" y="68"/>
                    <a:pt x="214" y="68"/>
                    <a:pt x="210" y="70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09" y="69"/>
                    <a:pt x="207" y="71"/>
                    <a:pt x="205" y="72"/>
                  </a:cubicBezTo>
                  <a:cubicBezTo>
                    <a:pt x="205" y="72"/>
                    <a:pt x="207" y="72"/>
                    <a:pt x="204" y="74"/>
                  </a:cubicBezTo>
                  <a:cubicBezTo>
                    <a:pt x="204" y="73"/>
                    <a:pt x="205" y="72"/>
                    <a:pt x="203" y="73"/>
                  </a:cubicBezTo>
                  <a:cubicBezTo>
                    <a:pt x="201" y="75"/>
                    <a:pt x="199" y="76"/>
                    <a:pt x="198" y="77"/>
                  </a:cubicBezTo>
                  <a:cubicBezTo>
                    <a:pt x="199" y="76"/>
                    <a:pt x="202" y="75"/>
                    <a:pt x="198" y="78"/>
                  </a:cubicBezTo>
                  <a:cubicBezTo>
                    <a:pt x="199" y="78"/>
                    <a:pt x="201" y="77"/>
                    <a:pt x="203" y="75"/>
                  </a:cubicBezTo>
                  <a:cubicBezTo>
                    <a:pt x="203" y="76"/>
                    <a:pt x="196" y="80"/>
                    <a:pt x="194" y="81"/>
                  </a:cubicBezTo>
                  <a:cubicBezTo>
                    <a:pt x="197" y="79"/>
                    <a:pt x="196" y="79"/>
                    <a:pt x="197" y="77"/>
                  </a:cubicBezTo>
                  <a:cubicBezTo>
                    <a:pt x="194" y="79"/>
                    <a:pt x="195" y="78"/>
                    <a:pt x="192" y="80"/>
                  </a:cubicBezTo>
                  <a:cubicBezTo>
                    <a:pt x="191" y="80"/>
                    <a:pt x="192" y="80"/>
                    <a:pt x="192" y="81"/>
                  </a:cubicBezTo>
                  <a:cubicBezTo>
                    <a:pt x="187" y="83"/>
                    <a:pt x="184" y="85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1" y="88"/>
                    <a:pt x="181" y="88"/>
                    <a:pt x="183" y="87"/>
                  </a:cubicBezTo>
                  <a:cubicBezTo>
                    <a:pt x="182" y="88"/>
                    <a:pt x="182" y="89"/>
                    <a:pt x="182" y="90"/>
                  </a:cubicBezTo>
                  <a:cubicBezTo>
                    <a:pt x="179" y="91"/>
                    <a:pt x="178" y="93"/>
                    <a:pt x="177" y="92"/>
                  </a:cubicBezTo>
                  <a:cubicBezTo>
                    <a:pt x="176" y="94"/>
                    <a:pt x="174" y="95"/>
                    <a:pt x="172" y="96"/>
                  </a:cubicBezTo>
                  <a:cubicBezTo>
                    <a:pt x="171" y="96"/>
                    <a:pt x="173" y="94"/>
                    <a:pt x="173" y="94"/>
                  </a:cubicBezTo>
                  <a:cubicBezTo>
                    <a:pt x="169" y="96"/>
                    <a:pt x="172" y="96"/>
                    <a:pt x="171" y="97"/>
                  </a:cubicBezTo>
                  <a:cubicBezTo>
                    <a:pt x="171" y="97"/>
                    <a:pt x="172" y="96"/>
                    <a:pt x="173" y="95"/>
                  </a:cubicBezTo>
                  <a:cubicBezTo>
                    <a:pt x="173" y="96"/>
                    <a:pt x="169" y="100"/>
                    <a:pt x="173" y="97"/>
                  </a:cubicBezTo>
                  <a:cubicBezTo>
                    <a:pt x="171" y="99"/>
                    <a:pt x="166" y="102"/>
                    <a:pt x="166" y="101"/>
                  </a:cubicBezTo>
                  <a:cubicBezTo>
                    <a:pt x="169" y="98"/>
                    <a:pt x="167" y="98"/>
                    <a:pt x="169" y="97"/>
                  </a:cubicBezTo>
                  <a:cubicBezTo>
                    <a:pt x="168" y="96"/>
                    <a:pt x="165" y="99"/>
                    <a:pt x="163" y="101"/>
                  </a:cubicBezTo>
                  <a:cubicBezTo>
                    <a:pt x="163" y="101"/>
                    <a:pt x="162" y="101"/>
                    <a:pt x="162" y="101"/>
                  </a:cubicBezTo>
                  <a:cubicBezTo>
                    <a:pt x="162" y="101"/>
                    <a:pt x="163" y="100"/>
                    <a:pt x="163" y="100"/>
                  </a:cubicBezTo>
                  <a:cubicBezTo>
                    <a:pt x="163" y="100"/>
                    <a:pt x="162" y="100"/>
                    <a:pt x="161" y="101"/>
                  </a:cubicBezTo>
                  <a:cubicBezTo>
                    <a:pt x="162" y="102"/>
                    <a:pt x="162" y="102"/>
                    <a:pt x="158" y="102"/>
                  </a:cubicBezTo>
                  <a:cubicBezTo>
                    <a:pt x="157" y="104"/>
                    <a:pt x="161" y="102"/>
                    <a:pt x="157" y="105"/>
                  </a:cubicBezTo>
                  <a:cubicBezTo>
                    <a:pt x="157" y="104"/>
                    <a:pt x="155" y="105"/>
                    <a:pt x="154" y="106"/>
                  </a:cubicBezTo>
                  <a:cubicBezTo>
                    <a:pt x="157" y="105"/>
                    <a:pt x="154" y="107"/>
                    <a:pt x="154" y="107"/>
                  </a:cubicBezTo>
                  <a:cubicBezTo>
                    <a:pt x="152" y="109"/>
                    <a:pt x="153" y="108"/>
                    <a:pt x="151" y="109"/>
                  </a:cubicBezTo>
                  <a:cubicBezTo>
                    <a:pt x="151" y="109"/>
                    <a:pt x="153" y="108"/>
                    <a:pt x="152" y="108"/>
                  </a:cubicBezTo>
                  <a:cubicBezTo>
                    <a:pt x="152" y="108"/>
                    <a:pt x="152" y="108"/>
                    <a:pt x="151" y="108"/>
                  </a:cubicBezTo>
                  <a:cubicBezTo>
                    <a:pt x="150" y="109"/>
                    <a:pt x="151" y="109"/>
                    <a:pt x="150" y="110"/>
                  </a:cubicBezTo>
                  <a:cubicBezTo>
                    <a:pt x="150" y="111"/>
                    <a:pt x="153" y="108"/>
                    <a:pt x="150" y="111"/>
                  </a:cubicBezTo>
                  <a:cubicBezTo>
                    <a:pt x="151" y="111"/>
                    <a:pt x="154" y="109"/>
                    <a:pt x="154" y="108"/>
                  </a:cubicBezTo>
                  <a:cubicBezTo>
                    <a:pt x="154" y="109"/>
                    <a:pt x="156" y="108"/>
                    <a:pt x="156" y="108"/>
                  </a:cubicBezTo>
                  <a:cubicBezTo>
                    <a:pt x="154" y="110"/>
                    <a:pt x="154" y="109"/>
                    <a:pt x="153" y="110"/>
                  </a:cubicBezTo>
                  <a:cubicBezTo>
                    <a:pt x="152" y="111"/>
                    <a:pt x="149" y="113"/>
                    <a:pt x="149" y="114"/>
                  </a:cubicBezTo>
                  <a:cubicBezTo>
                    <a:pt x="150" y="113"/>
                    <a:pt x="153" y="110"/>
                    <a:pt x="154" y="111"/>
                  </a:cubicBezTo>
                  <a:cubicBezTo>
                    <a:pt x="151" y="113"/>
                    <a:pt x="152" y="113"/>
                    <a:pt x="153" y="113"/>
                  </a:cubicBezTo>
                  <a:cubicBezTo>
                    <a:pt x="153" y="113"/>
                    <a:pt x="152" y="113"/>
                    <a:pt x="152" y="113"/>
                  </a:cubicBezTo>
                  <a:cubicBezTo>
                    <a:pt x="152" y="113"/>
                    <a:pt x="152" y="114"/>
                    <a:pt x="152" y="114"/>
                  </a:cubicBezTo>
                  <a:cubicBezTo>
                    <a:pt x="150" y="114"/>
                    <a:pt x="153" y="111"/>
                    <a:pt x="149" y="114"/>
                  </a:cubicBezTo>
                  <a:cubicBezTo>
                    <a:pt x="149" y="116"/>
                    <a:pt x="146" y="119"/>
                    <a:pt x="150" y="117"/>
                  </a:cubicBezTo>
                  <a:cubicBezTo>
                    <a:pt x="149" y="118"/>
                    <a:pt x="149" y="118"/>
                    <a:pt x="149" y="118"/>
                  </a:cubicBezTo>
                  <a:cubicBezTo>
                    <a:pt x="147" y="120"/>
                    <a:pt x="146" y="119"/>
                    <a:pt x="147" y="118"/>
                  </a:cubicBezTo>
                  <a:cubicBezTo>
                    <a:pt x="144" y="118"/>
                    <a:pt x="140" y="124"/>
                    <a:pt x="138" y="124"/>
                  </a:cubicBezTo>
                  <a:cubicBezTo>
                    <a:pt x="139" y="124"/>
                    <a:pt x="136" y="126"/>
                    <a:pt x="136" y="127"/>
                  </a:cubicBezTo>
                  <a:cubicBezTo>
                    <a:pt x="137" y="127"/>
                    <a:pt x="140" y="125"/>
                    <a:pt x="143" y="122"/>
                  </a:cubicBezTo>
                  <a:cubicBezTo>
                    <a:pt x="143" y="122"/>
                    <a:pt x="143" y="122"/>
                    <a:pt x="143" y="122"/>
                  </a:cubicBezTo>
                  <a:cubicBezTo>
                    <a:pt x="144" y="121"/>
                    <a:pt x="142" y="123"/>
                    <a:pt x="144" y="123"/>
                  </a:cubicBezTo>
                  <a:cubicBezTo>
                    <a:pt x="142" y="122"/>
                    <a:pt x="139" y="127"/>
                    <a:pt x="138" y="126"/>
                  </a:cubicBezTo>
                  <a:cubicBezTo>
                    <a:pt x="135" y="128"/>
                    <a:pt x="135" y="129"/>
                    <a:pt x="134" y="130"/>
                  </a:cubicBezTo>
                  <a:cubicBezTo>
                    <a:pt x="137" y="129"/>
                    <a:pt x="137" y="128"/>
                    <a:pt x="139" y="127"/>
                  </a:cubicBezTo>
                  <a:cubicBezTo>
                    <a:pt x="139" y="128"/>
                    <a:pt x="140" y="127"/>
                    <a:pt x="139" y="128"/>
                  </a:cubicBezTo>
                  <a:cubicBezTo>
                    <a:pt x="140" y="128"/>
                    <a:pt x="141" y="127"/>
                    <a:pt x="141" y="127"/>
                  </a:cubicBezTo>
                  <a:cubicBezTo>
                    <a:pt x="142" y="126"/>
                    <a:pt x="142" y="126"/>
                    <a:pt x="142" y="126"/>
                  </a:cubicBezTo>
                  <a:cubicBezTo>
                    <a:pt x="143" y="125"/>
                    <a:pt x="144" y="125"/>
                    <a:pt x="146" y="123"/>
                  </a:cubicBezTo>
                  <a:cubicBezTo>
                    <a:pt x="147" y="121"/>
                    <a:pt x="151" y="120"/>
                    <a:pt x="154" y="116"/>
                  </a:cubicBezTo>
                  <a:cubicBezTo>
                    <a:pt x="159" y="114"/>
                    <a:pt x="160" y="110"/>
                    <a:pt x="162" y="111"/>
                  </a:cubicBezTo>
                  <a:cubicBezTo>
                    <a:pt x="165" y="107"/>
                    <a:pt x="169" y="106"/>
                    <a:pt x="173" y="103"/>
                  </a:cubicBezTo>
                  <a:cubicBezTo>
                    <a:pt x="175" y="101"/>
                    <a:pt x="172" y="103"/>
                    <a:pt x="174" y="102"/>
                  </a:cubicBezTo>
                  <a:cubicBezTo>
                    <a:pt x="175" y="101"/>
                    <a:pt x="176" y="101"/>
                    <a:pt x="178" y="100"/>
                  </a:cubicBezTo>
                  <a:cubicBezTo>
                    <a:pt x="174" y="104"/>
                    <a:pt x="169" y="106"/>
                    <a:pt x="163" y="111"/>
                  </a:cubicBezTo>
                  <a:cubicBezTo>
                    <a:pt x="166" y="111"/>
                    <a:pt x="178" y="99"/>
                    <a:pt x="183" y="98"/>
                  </a:cubicBezTo>
                  <a:cubicBezTo>
                    <a:pt x="183" y="98"/>
                    <a:pt x="180" y="101"/>
                    <a:pt x="183" y="99"/>
                  </a:cubicBezTo>
                  <a:cubicBezTo>
                    <a:pt x="183" y="100"/>
                    <a:pt x="177" y="103"/>
                    <a:pt x="177" y="104"/>
                  </a:cubicBezTo>
                  <a:cubicBezTo>
                    <a:pt x="173" y="106"/>
                    <a:pt x="172" y="108"/>
                    <a:pt x="168" y="110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70" y="109"/>
                    <a:pt x="173" y="108"/>
                    <a:pt x="176" y="106"/>
                  </a:cubicBezTo>
                  <a:cubicBezTo>
                    <a:pt x="175" y="107"/>
                    <a:pt x="175" y="107"/>
                    <a:pt x="176" y="107"/>
                  </a:cubicBezTo>
                  <a:cubicBezTo>
                    <a:pt x="173" y="109"/>
                    <a:pt x="173" y="109"/>
                    <a:pt x="169" y="112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6" y="114"/>
                    <a:pt x="163" y="116"/>
                    <a:pt x="159" y="119"/>
                  </a:cubicBezTo>
                  <a:cubicBezTo>
                    <a:pt x="160" y="120"/>
                    <a:pt x="165" y="115"/>
                    <a:pt x="166" y="114"/>
                  </a:cubicBezTo>
                  <a:cubicBezTo>
                    <a:pt x="167" y="114"/>
                    <a:pt x="166" y="114"/>
                    <a:pt x="166" y="114"/>
                  </a:cubicBezTo>
                  <a:cubicBezTo>
                    <a:pt x="164" y="116"/>
                    <a:pt x="168" y="113"/>
                    <a:pt x="168" y="114"/>
                  </a:cubicBezTo>
                  <a:cubicBezTo>
                    <a:pt x="169" y="112"/>
                    <a:pt x="172" y="111"/>
                    <a:pt x="175" y="108"/>
                  </a:cubicBezTo>
                  <a:cubicBezTo>
                    <a:pt x="175" y="109"/>
                    <a:pt x="174" y="110"/>
                    <a:pt x="174" y="110"/>
                  </a:cubicBezTo>
                  <a:cubicBezTo>
                    <a:pt x="176" y="108"/>
                    <a:pt x="181" y="104"/>
                    <a:pt x="183" y="104"/>
                  </a:cubicBezTo>
                  <a:cubicBezTo>
                    <a:pt x="185" y="102"/>
                    <a:pt x="189" y="100"/>
                    <a:pt x="190" y="98"/>
                  </a:cubicBezTo>
                  <a:cubicBezTo>
                    <a:pt x="191" y="98"/>
                    <a:pt x="196" y="95"/>
                    <a:pt x="199" y="93"/>
                  </a:cubicBezTo>
                  <a:cubicBezTo>
                    <a:pt x="199" y="93"/>
                    <a:pt x="198" y="94"/>
                    <a:pt x="198" y="94"/>
                  </a:cubicBezTo>
                  <a:cubicBezTo>
                    <a:pt x="203" y="90"/>
                    <a:pt x="208" y="88"/>
                    <a:pt x="215" y="83"/>
                  </a:cubicBezTo>
                  <a:cubicBezTo>
                    <a:pt x="214" y="84"/>
                    <a:pt x="214" y="85"/>
                    <a:pt x="215" y="84"/>
                  </a:cubicBezTo>
                  <a:cubicBezTo>
                    <a:pt x="218" y="83"/>
                    <a:pt x="214" y="85"/>
                    <a:pt x="215" y="85"/>
                  </a:cubicBezTo>
                  <a:cubicBezTo>
                    <a:pt x="212" y="86"/>
                    <a:pt x="211" y="87"/>
                    <a:pt x="208" y="88"/>
                  </a:cubicBezTo>
                  <a:cubicBezTo>
                    <a:pt x="206" y="89"/>
                    <a:pt x="209" y="88"/>
                    <a:pt x="209" y="89"/>
                  </a:cubicBezTo>
                  <a:cubicBezTo>
                    <a:pt x="204" y="91"/>
                    <a:pt x="202" y="93"/>
                    <a:pt x="200" y="95"/>
                  </a:cubicBezTo>
                  <a:cubicBezTo>
                    <a:pt x="198" y="95"/>
                    <a:pt x="196" y="97"/>
                    <a:pt x="194" y="98"/>
                  </a:cubicBezTo>
                  <a:cubicBezTo>
                    <a:pt x="193" y="99"/>
                    <a:pt x="193" y="99"/>
                    <a:pt x="193" y="99"/>
                  </a:cubicBezTo>
                  <a:cubicBezTo>
                    <a:pt x="190" y="100"/>
                    <a:pt x="188" y="102"/>
                    <a:pt x="184" y="105"/>
                  </a:cubicBezTo>
                  <a:cubicBezTo>
                    <a:pt x="184" y="104"/>
                    <a:pt x="184" y="104"/>
                    <a:pt x="184" y="104"/>
                  </a:cubicBezTo>
                  <a:cubicBezTo>
                    <a:pt x="183" y="105"/>
                    <a:pt x="182" y="106"/>
                    <a:pt x="182" y="106"/>
                  </a:cubicBezTo>
                  <a:cubicBezTo>
                    <a:pt x="182" y="106"/>
                    <a:pt x="175" y="111"/>
                    <a:pt x="170" y="115"/>
                  </a:cubicBezTo>
                  <a:cubicBezTo>
                    <a:pt x="170" y="115"/>
                    <a:pt x="170" y="115"/>
                    <a:pt x="170" y="115"/>
                  </a:cubicBezTo>
                  <a:cubicBezTo>
                    <a:pt x="164" y="119"/>
                    <a:pt x="167" y="119"/>
                    <a:pt x="161" y="123"/>
                  </a:cubicBezTo>
                  <a:cubicBezTo>
                    <a:pt x="162" y="123"/>
                    <a:pt x="161" y="124"/>
                    <a:pt x="162" y="123"/>
                  </a:cubicBezTo>
                  <a:cubicBezTo>
                    <a:pt x="161" y="124"/>
                    <a:pt x="156" y="128"/>
                    <a:pt x="156" y="128"/>
                  </a:cubicBezTo>
                  <a:cubicBezTo>
                    <a:pt x="155" y="128"/>
                    <a:pt x="156" y="129"/>
                    <a:pt x="155" y="130"/>
                  </a:cubicBezTo>
                  <a:cubicBezTo>
                    <a:pt x="152" y="130"/>
                    <a:pt x="154" y="128"/>
                    <a:pt x="154" y="127"/>
                  </a:cubicBezTo>
                  <a:cubicBezTo>
                    <a:pt x="151" y="129"/>
                    <a:pt x="154" y="128"/>
                    <a:pt x="151" y="131"/>
                  </a:cubicBezTo>
                  <a:cubicBezTo>
                    <a:pt x="151" y="131"/>
                    <a:pt x="152" y="130"/>
                    <a:pt x="152" y="131"/>
                  </a:cubicBezTo>
                  <a:cubicBezTo>
                    <a:pt x="149" y="133"/>
                    <a:pt x="150" y="133"/>
                    <a:pt x="148" y="135"/>
                  </a:cubicBezTo>
                  <a:cubicBezTo>
                    <a:pt x="146" y="136"/>
                    <a:pt x="146" y="137"/>
                    <a:pt x="145" y="138"/>
                  </a:cubicBezTo>
                  <a:cubicBezTo>
                    <a:pt x="145" y="137"/>
                    <a:pt x="145" y="137"/>
                    <a:pt x="142" y="139"/>
                  </a:cubicBezTo>
                  <a:cubicBezTo>
                    <a:pt x="140" y="141"/>
                    <a:pt x="144" y="138"/>
                    <a:pt x="143" y="139"/>
                  </a:cubicBezTo>
                  <a:cubicBezTo>
                    <a:pt x="142" y="140"/>
                    <a:pt x="139" y="142"/>
                    <a:pt x="141" y="141"/>
                  </a:cubicBezTo>
                  <a:cubicBezTo>
                    <a:pt x="141" y="141"/>
                    <a:pt x="139" y="143"/>
                    <a:pt x="139" y="142"/>
                  </a:cubicBezTo>
                  <a:cubicBezTo>
                    <a:pt x="138" y="144"/>
                    <a:pt x="137" y="145"/>
                    <a:pt x="135" y="148"/>
                  </a:cubicBezTo>
                  <a:cubicBezTo>
                    <a:pt x="139" y="145"/>
                    <a:pt x="143" y="141"/>
                    <a:pt x="147" y="137"/>
                  </a:cubicBezTo>
                  <a:cubicBezTo>
                    <a:pt x="149" y="137"/>
                    <a:pt x="147" y="138"/>
                    <a:pt x="149" y="137"/>
                  </a:cubicBezTo>
                  <a:cubicBezTo>
                    <a:pt x="151" y="135"/>
                    <a:pt x="151" y="135"/>
                    <a:pt x="151" y="134"/>
                  </a:cubicBezTo>
                  <a:cubicBezTo>
                    <a:pt x="154" y="132"/>
                    <a:pt x="152" y="134"/>
                    <a:pt x="151" y="135"/>
                  </a:cubicBezTo>
                  <a:cubicBezTo>
                    <a:pt x="152" y="135"/>
                    <a:pt x="154" y="133"/>
                    <a:pt x="156" y="132"/>
                  </a:cubicBezTo>
                  <a:cubicBezTo>
                    <a:pt x="153" y="132"/>
                    <a:pt x="159" y="128"/>
                    <a:pt x="161" y="127"/>
                  </a:cubicBezTo>
                  <a:cubicBezTo>
                    <a:pt x="163" y="125"/>
                    <a:pt x="159" y="129"/>
                    <a:pt x="157" y="130"/>
                  </a:cubicBezTo>
                  <a:cubicBezTo>
                    <a:pt x="159" y="130"/>
                    <a:pt x="156" y="132"/>
                    <a:pt x="156" y="133"/>
                  </a:cubicBezTo>
                  <a:cubicBezTo>
                    <a:pt x="155" y="134"/>
                    <a:pt x="150" y="138"/>
                    <a:pt x="150" y="139"/>
                  </a:cubicBezTo>
                  <a:cubicBezTo>
                    <a:pt x="148" y="140"/>
                    <a:pt x="146" y="141"/>
                    <a:pt x="145" y="143"/>
                  </a:cubicBezTo>
                  <a:cubicBezTo>
                    <a:pt x="144" y="143"/>
                    <a:pt x="145" y="143"/>
                    <a:pt x="145" y="142"/>
                  </a:cubicBezTo>
                  <a:cubicBezTo>
                    <a:pt x="144" y="145"/>
                    <a:pt x="143" y="144"/>
                    <a:pt x="141" y="145"/>
                  </a:cubicBezTo>
                  <a:cubicBezTo>
                    <a:pt x="139" y="147"/>
                    <a:pt x="142" y="145"/>
                    <a:pt x="142" y="146"/>
                  </a:cubicBezTo>
                  <a:cubicBezTo>
                    <a:pt x="140" y="147"/>
                    <a:pt x="141" y="147"/>
                    <a:pt x="139" y="148"/>
                  </a:cubicBezTo>
                  <a:cubicBezTo>
                    <a:pt x="138" y="148"/>
                    <a:pt x="138" y="147"/>
                    <a:pt x="140" y="145"/>
                  </a:cubicBezTo>
                  <a:cubicBezTo>
                    <a:pt x="140" y="145"/>
                    <a:pt x="139" y="145"/>
                    <a:pt x="139" y="145"/>
                  </a:cubicBezTo>
                  <a:cubicBezTo>
                    <a:pt x="137" y="148"/>
                    <a:pt x="135" y="150"/>
                    <a:pt x="136" y="151"/>
                  </a:cubicBezTo>
                  <a:cubicBezTo>
                    <a:pt x="134" y="153"/>
                    <a:pt x="135" y="151"/>
                    <a:pt x="133" y="152"/>
                  </a:cubicBezTo>
                  <a:cubicBezTo>
                    <a:pt x="133" y="153"/>
                    <a:pt x="134" y="153"/>
                    <a:pt x="131" y="156"/>
                  </a:cubicBezTo>
                  <a:cubicBezTo>
                    <a:pt x="131" y="155"/>
                    <a:pt x="131" y="155"/>
                    <a:pt x="130" y="155"/>
                  </a:cubicBezTo>
                  <a:cubicBezTo>
                    <a:pt x="130" y="156"/>
                    <a:pt x="129" y="157"/>
                    <a:pt x="129" y="158"/>
                  </a:cubicBezTo>
                  <a:cubicBezTo>
                    <a:pt x="125" y="161"/>
                    <a:pt x="122" y="164"/>
                    <a:pt x="119" y="167"/>
                  </a:cubicBezTo>
                  <a:cubicBezTo>
                    <a:pt x="118" y="168"/>
                    <a:pt x="118" y="168"/>
                    <a:pt x="118" y="168"/>
                  </a:cubicBezTo>
                  <a:cubicBezTo>
                    <a:pt x="116" y="169"/>
                    <a:pt x="117" y="169"/>
                    <a:pt x="115" y="171"/>
                  </a:cubicBezTo>
                  <a:cubicBezTo>
                    <a:pt x="113" y="171"/>
                    <a:pt x="111" y="174"/>
                    <a:pt x="109" y="175"/>
                  </a:cubicBezTo>
                  <a:cubicBezTo>
                    <a:pt x="110" y="174"/>
                    <a:pt x="110" y="174"/>
                    <a:pt x="110" y="173"/>
                  </a:cubicBezTo>
                  <a:cubicBezTo>
                    <a:pt x="114" y="170"/>
                    <a:pt x="118" y="163"/>
                    <a:pt x="121" y="162"/>
                  </a:cubicBezTo>
                  <a:cubicBezTo>
                    <a:pt x="125" y="157"/>
                    <a:pt x="129" y="153"/>
                    <a:pt x="133" y="151"/>
                  </a:cubicBezTo>
                  <a:cubicBezTo>
                    <a:pt x="134" y="150"/>
                    <a:pt x="134" y="149"/>
                    <a:pt x="134" y="149"/>
                  </a:cubicBezTo>
                  <a:cubicBezTo>
                    <a:pt x="134" y="148"/>
                    <a:pt x="130" y="152"/>
                    <a:pt x="130" y="150"/>
                  </a:cubicBezTo>
                  <a:cubicBezTo>
                    <a:pt x="131" y="150"/>
                    <a:pt x="131" y="150"/>
                    <a:pt x="131" y="150"/>
                  </a:cubicBezTo>
                  <a:cubicBezTo>
                    <a:pt x="133" y="149"/>
                    <a:pt x="133" y="148"/>
                    <a:pt x="135" y="147"/>
                  </a:cubicBezTo>
                  <a:cubicBezTo>
                    <a:pt x="126" y="153"/>
                    <a:pt x="125" y="155"/>
                    <a:pt x="119" y="161"/>
                  </a:cubicBezTo>
                  <a:cubicBezTo>
                    <a:pt x="118" y="160"/>
                    <a:pt x="122" y="157"/>
                    <a:pt x="123" y="155"/>
                  </a:cubicBezTo>
                  <a:cubicBezTo>
                    <a:pt x="121" y="157"/>
                    <a:pt x="123" y="155"/>
                    <a:pt x="121" y="156"/>
                  </a:cubicBezTo>
                  <a:cubicBezTo>
                    <a:pt x="121" y="155"/>
                    <a:pt x="123" y="153"/>
                    <a:pt x="123" y="153"/>
                  </a:cubicBezTo>
                  <a:cubicBezTo>
                    <a:pt x="125" y="151"/>
                    <a:pt x="125" y="153"/>
                    <a:pt x="123" y="155"/>
                  </a:cubicBezTo>
                  <a:cubicBezTo>
                    <a:pt x="123" y="155"/>
                    <a:pt x="127" y="151"/>
                    <a:pt x="125" y="153"/>
                  </a:cubicBezTo>
                  <a:cubicBezTo>
                    <a:pt x="128" y="151"/>
                    <a:pt x="128" y="151"/>
                    <a:pt x="131" y="148"/>
                  </a:cubicBezTo>
                  <a:cubicBezTo>
                    <a:pt x="132" y="145"/>
                    <a:pt x="130" y="145"/>
                    <a:pt x="125" y="149"/>
                  </a:cubicBezTo>
                  <a:cubicBezTo>
                    <a:pt x="120" y="156"/>
                    <a:pt x="111" y="162"/>
                    <a:pt x="106" y="170"/>
                  </a:cubicBezTo>
                  <a:cubicBezTo>
                    <a:pt x="104" y="170"/>
                    <a:pt x="103" y="171"/>
                    <a:pt x="102" y="172"/>
                  </a:cubicBezTo>
                  <a:cubicBezTo>
                    <a:pt x="101" y="173"/>
                    <a:pt x="100" y="174"/>
                    <a:pt x="100" y="174"/>
                  </a:cubicBezTo>
                  <a:cubicBezTo>
                    <a:pt x="100" y="175"/>
                    <a:pt x="100" y="175"/>
                    <a:pt x="99" y="176"/>
                  </a:cubicBezTo>
                  <a:cubicBezTo>
                    <a:pt x="100" y="176"/>
                    <a:pt x="100" y="176"/>
                    <a:pt x="100" y="175"/>
                  </a:cubicBezTo>
                  <a:cubicBezTo>
                    <a:pt x="101" y="176"/>
                    <a:pt x="99" y="176"/>
                    <a:pt x="100" y="177"/>
                  </a:cubicBezTo>
                  <a:cubicBezTo>
                    <a:pt x="99" y="176"/>
                    <a:pt x="98" y="175"/>
                    <a:pt x="97" y="175"/>
                  </a:cubicBezTo>
                  <a:cubicBezTo>
                    <a:pt x="97" y="175"/>
                    <a:pt x="97" y="176"/>
                    <a:pt x="97" y="176"/>
                  </a:cubicBezTo>
                  <a:cubicBezTo>
                    <a:pt x="97" y="175"/>
                    <a:pt x="96" y="177"/>
                    <a:pt x="96" y="176"/>
                  </a:cubicBezTo>
                  <a:cubicBezTo>
                    <a:pt x="97" y="175"/>
                    <a:pt x="97" y="174"/>
                    <a:pt x="98" y="175"/>
                  </a:cubicBezTo>
                  <a:cubicBezTo>
                    <a:pt x="98" y="174"/>
                    <a:pt x="97" y="174"/>
                    <a:pt x="98" y="174"/>
                  </a:cubicBezTo>
                  <a:cubicBezTo>
                    <a:pt x="97" y="173"/>
                    <a:pt x="96" y="175"/>
                    <a:pt x="95" y="176"/>
                  </a:cubicBezTo>
                  <a:cubicBezTo>
                    <a:pt x="95" y="176"/>
                    <a:pt x="95" y="177"/>
                    <a:pt x="94" y="177"/>
                  </a:cubicBezTo>
                  <a:cubicBezTo>
                    <a:pt x="95" y="178"/>
                    <a:pt x="95" y="177"/>
                    <a:pt x="96" y="177"/>
                  </a:cubicBezTo>
                  <a:cubicBezTo>
                    <a:pt x="95" y="178"/>
                    <a:pt x="95" y="178"/>
                    <a:pt x="94" y="178"/>
                  </a:cubicBezTo>
                  <a:cubicBezTo>
                    <a:pt x="94" y="179"/>
                    <a:pt x="95" y="179"/>
                    <a:pt x="95" y="179"/>
                  </a:cubicBezTo>
                  <a:cubicBezTo>
                    <a:pt x="94" y="179"/>
                    <a:pt x="92" y="179"/>
                    <a:pt x="92" y="180"/>
                  </a:cubicBezTo>
                  <a:cubicBezTo>
                    <a:pt x="92" y="180"/>
                    <a:pt x="92" y="180"/>
                    <a:pt x="93" y="180"/>
                  </a:cubicBezTo>
                  <a:cubicBezTo>
                    <a:pt x="93" y="180"/>
                    <a:pt x="93" y="181"/>
                    <a:pt x="93" y="181"/>
                  </a:cubicBezTo>
                  <a:cubicBezTo>
                    <a:pt x="92" y="181"/>
                    <a:pt x="92" y="180"/>
                    <a:pt x="92" y="181"/>
                  </a:cubicBezTo>
                  <a:cubicBezTo>
                    <a:pt x="91" y="181"/>
                    <a:pt x="92" y="181"/>
                    <a:pt x="92" y="181"/>
                  </a:cubicBezTo>
                  <a:cubicBezTo>
                    <a:pt x="92" y="182"/>
                    <a:pt x="91" y="181"/>
                    <a:pt x="91" y="182"/>
                  </a:cubicBezTo>
                  <a:cubicBezTo>
                    <a:pt x="90" y="182"/>
                    <a:pt x="90" y="183"/>
                    <a:pt x="89" y="183"/>
                  </a:cubicBezTo>
                  <a:cubicBezTo>
                    <a:pt x="89" y="183"/>
                    <a:pt x="90" y="182"/>
                    <a:pt x="90" y="183"/>
                  </a:cubicBezTo>
                  <a:cubicBezTo>
                    <a:pt x="89" y="183"/>
                    <a:pt x="89" y="183"/>
                    <a:pt x="88" y="183"/>
                  </a:cubicBezTo>
                  <a:cubicBezTo>
                    <a:pt x="87" y="184"/>
                    <a:pt x="88" y="184"/>
                    <a:pt x="88" y="184"/>
                  </a:cubicBezTo>
                  <a:cubicBezTo>
                    <a:pt x="87" y="184"/>
                    <a:pt x="87" y="186"/>
                    <a:pt x="86" y="186"/>
                  </a:cubicBezTo>
                  <a:cubicBezTo>
                    <a:pt x="86" y="186"/>
                    <a:pt x="86" y="186"/>
                    <a:pt x="86" y="186"/>
                  </a:cubicBezTo>
                  <a:cubicBezTo>
                    <a:pt x="86" y="186"/>
                    <a:pt x="86" y="186"/>
                    <a:pt x="85" y="186"/>
                  </a:cubicBezTo>
                  <a:cubicBezTo>
                    <a:pt x="85" y="186"/>
                    <a:pt x="86" y="186"/>
                    <a:pt x="86" y="186"/>
                  </a:cubicBezTo>
                  <a:cubicBezTo>
                    <a:pt x="84" y="188"/>
                    <a:pt x="83" y="190"/>
                    <a:pt x="81" y="192"/>
                  </a:cubicBezTo>
                  <a:cubicBezTo>
                    <a:pt x="81" y="192"/>
                    <a:pt x="81" y="192"/>
                    <a:pt x="81" y="192"/>
                  </a:cubicBezTo>
                  <a:cubicBezTo>
                    <a:pt x="81" y="193"/>
                    <a:pt x="82" y="192"/>
                    <a:pt x="81" y="193"/>
                  </a:cubicBezTo>
                  <a:cubicBezTo>
                    <a:pt x="81" y="193"/>
                    <a:pt x="81" y="193"/>
                    <a:pt x="81" y="193"/>
                  </a:cubicBezTo>
                  <a:cubicBezTo>
                    <a:pt x="80" y="193"/>
                    <a:pt x="80" y="194"/>
                    <a:pt x="80" y="193"/>
                  </a:cubicBezTo>
                  <a:cubicBezTo>
                    <a:pt x="79" y="193"/>
                    <a:pt x="81" y="192"/>
                    <a:pt x="80" y="192"/>
                  </a:cubicBezTo>
                  <a:cubicBezTo>
                    <a:pt x="80" y="191"/>
                    <a:pt x="80" y="192"/>
                    <a:pt x="80" y="192"/>
                  </a:cubicBezTo>
                  <a:cubicBezTo>
                    <a:pt x="79" y="191"/>
                    <a:pt x="80" y="191"/>
                    <a:pt x="81" y="190"/>
                  </a:cubicBezTo>
                  <a:cubicBezTo>
                    <a:pt x="81" y="191"/>
                    <a:pt x="80" y="191"/>
                    <a:pt x="81" y="191"/>
                  </a:cubicBezTo>
                  <a:cubicBezTo>
                    <a:pt x="81" y="191"/>
                    <a:pt x="82" y="191"/>
                    <a:pt x="82" y="190"/>
                  </a:cubicBezTo>
                  <a:cubicBezTo>
                    <a:pt x="82" y="190"/>
                    <a:pt x="81" y="191"/>
                    <a:pt x="81" y="190"/>
                  </a:cubicBezTo>
                  <a:cubicBezTo>
                    <a:pt x="81" y="189"/>
                    <a:pt x="82" y="190"/>
                    <a:pt x="82" y="190"/>
                  </a:cubicBezTo>
                  <a:cubicBezTo>
                    <a:pt x="83" y="189"/>
                    <a:pt x="82" y="189"/>
                    <a:pt x="81" y="189"/>
                  </a:cubicBezTo>
                  <a:cubicBezTo>
                    <a:pt x="81" y="189"/>
                    <a:pt x="81" y="190"/>
                    <a:pt x="81" y="190"/>
                  </a:cubicBezTo>
                  <a:cubicBezTo>
                    <a:pt x="80" y="190"/>
                    <a:pt x="82" y="188"/>
                    <a:pt x="82" y="188"/>
                  </a:cubicBezTo>
                  <a:cubicBezTo>
                    <a:pt x="83" y="188"/>
                    <a:pt x="82" y="189"/>
                    <a:pt x="82" y="189"/>
                  </a:cubicBezTo>
                  <a:cubicBezTo>
                    <a:pt x="83" y="189"/>
                    <a:pt x="83" y="188"/>
                    <a:pt x="83" y="189"/>
                  </a:cubicBezTo>
                  <a:cubicBezTo>
                    <a:pt x="83" y="188"/>
                    <a:pt x="83" y="188"/>
                    <a:pt x="83" y="187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6" y="184"/>
                    <a:pt x="86" y="183"/>
                    <a:pt x="87" y="184"/>
                  </a:cubicBezTo>
                  <a:cubicBezTo>
                    <a:pt x="87" y="183"/>
                    <a:pt x="87" y="183"/>
                    <a:pt x="86" y="183"/>
                  </a:cubicBezTo>
                  <a:cubicBezTo>
                    <a:pt x="87" y="183"/>
                    <a:pt x="86" y="182"/>
                    <a:pt x="87" y="182"/>
                  </a:cubicBezTo>
                  <a:cubicBezTo>
                    <a:pt x="87" y="182"/>
                    <a:pt x="87" y="182"/>
                    <a:pt x="87" y="183"/>
                  </a:cubicBezTo>
                  <a:cubicBezTo>
                    <a:pt x="88" y="182"/>
                    <a:pt x="87" y="182"/>
                    <a:pt x="87" y="182"/>
                  </a:cubicBezTo>
                  <a:cubicBezTo>
                    <a:pt x="89" y="179"/>
                    <a:pt x="92" y="175"/>
                    <a:pt x="9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5" y="172"/>
                    <a:pt x="95" y="171"/>
                    <a:pt x="95" y="171"/>
                  </a:cubicBezTo>
                  <a:cubicBezTo>
                    <a:pt x="95" y="170"/>
                    <a:pt x="95" y="171"/>
                    <a:pt x="95" y="171"/>
                  </a:cubicBezTo>
                  <a:cubicBezTo>
                    <a:pt x="95" y="171"/>
                    <a:pt x="95" y="171"/>
                    <a:pt x="95" y="170"/>
                  </a:cubicBezTo>
                  <a:cubicBezTo>
                    <a:pt x="94" y="170"/>
                    <a:pt x="94" y="170"/>
                    <a:pt x="94" y="171"/>
                  </a:cubicBezTo>
                  <a:cubicBezTo>
                    <a:pt x="93" y="170"/>
                    <a:pt x="94" y="169"/>
                    <a:pt x="95" y="169"/>
                  </a:cubicBezTo>
                  <a:cubicBezTo>
                    <a:pt x="95" y="169"/>
                    <a:pt x="94" y="169"/>
                    <a:pt x="95" y="170"/>
                  </a:cubicBezTo>
                  <a:cubicBezTo>
                    <a:pt x="95" y="170"/>
                    <a:pt x="95" y="169"/>
                    <a:pt x="95" y="169"/>
                  </a:cubicBezTo>
                  <a:cubicBezTo>
                    <a:pt x="96" y="170"/>
                    <a:pt x="95" y="170"/>
                    <a:pt x="95" y="170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96" y="168"/>
                    <a:pt x="103" y="164"/>
                    <a:pt x="102" y="163"/>
                  </a:cubicBezTo>
                  <a:cubicBezTo>
                    <a:pt x="105" y="161"/>
                    <a:pt x="102" y="163"/>
                    <a:pt x="105" y="161"/>
                  </a:cubicBezTo>
                  <a:cubicBezTo>
                    <a:pt x="107" y="157"/>
                    <a:pt x="113" y="152"/>
                    <a:pt x="118" y="147"/>
                  </a:cubicBezTo>
                  <a:cubicBezTo>
                    <a:pt x="116" y="151"/>
                    <a:pt x="121" y="145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4" y="142"/>
                    <a:pt x="124" y="143"/>
                    <a:pt x="126" y="141"/>
                  </a:cubicBezTo>
                  <a:cubicBezTo>
                    <a:pt x="124" y="141"/>
                    <a:pt x="130" y="137"/>
                    <a:pt x="128" y="138"/>
                  </a:cubicBezTo>
                  <a:cubicBezTo>
                    <a:pt x="129" y="136"/>
                    <a:pt x="131" y="136"/>
                    <a:pt x="131" y="136"/>
                  </a:cubicBezTo>
                  <a:cubicBezTo>
                    <a:pt x="132" y="135"/>
                    <a:pt x="131" y="135"/>
                    <a:pt x="131" y="135"/>
                  </a:cubicBezTo>
                  <a:cubicBezTo>
                    <a:pt x="133" y="134"/>
                    <a:pt x="133" y="133"/>
                    <a:pt x="136" y="131"/>
                  </a:cubicBezTo>
                  <a:cubicBezTo>
                    <a:pt x="135" y="132"/>
                    <a:pt x="136" y="132"/>
                    <a:pt x="137" y="131"/>
                  </a:cubicBezTo>
                  <a:cubicBezTo>
                    <a:pt x="141" y="128"/>
                    <a:pt x="136" y="130"/>
                    <a:pt x="139" y="128"/>
                  </a:cubicBezTo>
                  <a:cubicBezTo>
                    <a:pt x="138" y="128"/>
                    <a:pt x="136" y="130"/>
                    <a:pt x="135" y="130"/>
                  </a:cubicBezTo>
                  <a:cubicBezTo>
                    <a:pt x="134" y="131"/>
                    <a:pt x="134" y="132"/>
                    <a:pt x="134" y="132"/>
                  </a:cubicBezTo>
                  <a:cubicBezTo>
                    <a:pt x="130" y="134"/>
                    <a:pt x="128" y="137"/>
                    <a:pt x="123" y="141"/>
                  </a:cubicBezTo>
                  <a:cubicBezTo>
                    <a:pt x="122" y="141"/>
                    <a:pt x="121" y="143"/>
                    <a:pt x="122" y="141"/>
                  </a:cubicBezTo>
                  <a:cubicBezTo>
                    <a:pt x="121" y="142"/>
                    <a:pt x="120" y="143"/>
                    <a:pt x="117" y="145"/>
                  </a:cubicBezTo>
                  <a:cubicBezTo>
                    <a:pt x="121" y="141"/>
                    <a:pt x="127" y="135"/>
                    <a:pt x="130" y="134"/>
                  </a:cubicBezTo>
                  <a:cubicBezTo>
                    <a:pt x="131" y="133"/>
                    <a:pt x="130" y="132"/>
                    <a:pt x="131" y="132"/>
                  </a:cubicBezTo>
                  <a:cubicBezTo>
                    <a:pt x="129" y="133"/>
                    <a:pt x="130" y="133"/>
                    <a:pt x="128" y="135"/>
                  </a:cubicBezTo>
                  <a:cubicBezTo>
                    <a:pt x="131" y="131"/>
                    <a:pt x="126" y="134"/>
                    <a:pt x="127" y="132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4" y="134"/>
                    <a:pt x="127" y="133"/>
                    <a:pt x="125" y="135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2" y="146"/>
                    <a:pt x="112" y="146"/>
                    <a:pt x="113" y="145"/>
                  </a:cubicBezTo>
                  <a:cubicBezTo>
                    <a:pt x="111" y="147"/>
                    <a:pt x="111" y="147"/>
                    <a:pt x="111" y="147"/>
                  </a:cubicBezTo>
                  <a:cubicBezTo>
                    <a:pt x="111" y="148"/>
                    <a:pt x="112" y="146"/>
                    <a:pt x="113" y="146"/>
                  </a:cubicBezTo>
                  <a:cubicBezTo>
                    <a:pt x="113" y="147"/>
                    <a:pt x="111" y="147"/>
                    <a:pt x="110" y="148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0"/>
                    <a:pt x="103" y="155"/>
                    <a:pt x="100" y="157"/>
                  </a:cubicBezTo>
                  <a:cubicBezTo>
                    <a:pt x="101" y="156"/>
                    <a:pt x="104" y="154"/>
                    <a:pt x="104" y="152"/>
                  </a:cubicBezTo>
                  <a:cubicBezTo>
                    <a:pt x="108" y="149"/>
                    <a:pt x="109" y="148"/>
                    <a:pt x="111" y="145"/>
                  </a:cubicBezTo>
                  <a:cubicBezTo>
                    <a:pt x="110" y="145"/>
                    <a:pt x="109" y="147"/>
                    <a:pt x="108" y="148"/>
                  </a:cubicBezTo>
                  <a:cubicBezTo>
                    <a:pt x="108" y="145"/>
                    <a:pt x="106" y="148"/>
                    <a:pt x="103" y="152"/>
                  </a:cubicBezTo>
                  <a:cubicBezTo>
                    <a:pt x="105" y="150"/>
                    <a:pt x="103" y="150"/>
                    <a:pt x="101" y="151"/>
                  </a:cubicBezTo>
                  <a:cubicBezTo>
                    <a:pt x="103" y="149"/>
                    <a:pt x="103" y="149"/>
                    <a:pt x="104" y="149"/>
                  </a:cubicBezTo>
                  <a:cubicBezTo>
                    <a:pt x="105" y="148"/>
                    <a:pt x="105" y="147"/>
                    <a:pt x="107" y="145"/>
                  </a:cubicBezTo>
                  <a:cubicBezTo>
                    <a:pt x="108" y="144"/>
                    <a:pt x="108" y="146"/>
                    <a:pt x="109" y="144"/>
                  </a:cubicBezTo>
                  <a:cubicBezTo>
                    <a:pt x="111" y="142"/>
                    <a:pt x="109" y="141"/>
                    <a:pt x="113" y="139"/>
                  </a:cubicBezTo>
                  <a:cubicBezTo>
                    <a:pt x="113" y="139"/>
                    <a:pt x="111" y="141"/>
                    <a:pt x="111" y="141"/>
                  </a:cubicBezTo>
                  <a:cubicBezTo>
                    <a:pt x="114" y="139"/>
                    <a:pt x="114" y="138"/>
                    <a:pt x="113" y="138"/>
                  </a:cubicBezTo>
                  <a:cubicBezTo>
                    <a:pt x="115" y="136"/>
                    <a:pt x="115" y="137"/>
                    <a:pt x="115" y="137"/>
                  </a:cubicBezTo>
                  <a:cubicBezTo>
                    <a:pt x="115" y="136"/>
                    <a:pt x="118" y="134"/>
                    <a:pt x="118" y="133"/>
                  </a:cubicBezTo>
                  <a:cubicBezTo>
                    <a:pt x="118" y="133"/>
                    <a:pt x="116" y="134"/>
                    <a:pt x="115" y="135"/>
                  </a:cubicBezTo>
                  <a:cubicBezTo>
                    <a:pt x="116" y="134"/>
                    <a:pt x="116" y="134"/>
                    <a:pt x="117" y="132"/>
                  </a:cubicBezTo>
                  <a:cubicBezTo>
                    <a:pt x="115" y="134"/>
                    <a:pt x="115" y="134"/>
                    <a:pt x="116" y="132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4" y="133"/>
                    <a:pt x="113" y="134"/>
                    <a:pt x="112" y="135"/>
                  </a:cubicBezTo>
                  <a:cubicBezTo>
                    <a:pt x="111" y="136"/>
                    <a:pt x="112" y="134"/>
                    <a:pt x="109" y="137"/>
                  </a:cubicBezTo>
                  <a:cubicBezTo>
                    <a:pt x="111" y="135"/>
                    <a:pt x="109" y="136"/>
                    <a:pt x="110" y="134"/>
                  </a:cubicBezTo>
                  <a:cubicBezTo>
                    <a:pt x="112" y="133"/>
                    <a:pt x="110" y="133"/>
                    <a:pt x="111" y="133"/>
                  </a:cubicBezTo>
                  <a:cubicBezTo>
                    <a:pt x="112" y="131"/>
                    <a:pt x="115" y="128"/>
                    <a:pt x="116" y="127"/>
                  </a:cubicBezTo>
                  <a:cubicBezTo>
                    <a:pt x="118" y="126"/>
                    <a:pt x="119" y="125"/>
                    <a:pt x="120" y="126"/>
                  </a:cubicBezTo>
                  <a:cubicBezTo>
                    <a:pt x="121" y="125"/>
                    <a:pt x="121" y="124"/>
                    <a:pt x="121" y="124"/>
                  </a:cubicBezTo>
                  <a:cubicBezTo>
                    <a:pt x="121" y="124"/>
                    <a:pt x="119" y="125"/>
                    <a:pt x="119" y="124"/>
                  </a:cubicBezTo>
                  <a:cubicBezTo>
                    <a:pt x="122" y="121"/>
                    <a:pt x="125" y="119"/>
                    <a:pt x="126" y="117"/>
                  </a:cubicBezTo>
                  <a:cubicBezTo>
                    <a:pt x="127" y="116"/>
                    <a:pt x="127" y="116"/>
                    <a:pt x="128" y="116"/>
                  </a:cubicBezTo>
                  <a:cubicBezTo>
                    <a:pt x="142" y="104"/>
                    <a:pt x="148" y="99"/>
                    <a:pt x="162" y="88"/>
                  </a:cubicBezTo>
                  <a:cubicBezTo>
                    <a:pt x="163" y="89"/>
                    <a:pt x="163" y="89"/>
                    <a:pt x="164" y="88"/>
                  </a:cubicBezTo>
                  <a:cubicBezTo>
                    <a:pt x="166" y="86"/>
                    <a:pt x="163" y="88"/>
                    <a:pt x="163" y="88"/>
                  </a:cubicBezTo>
                  <a:cubicBezTo>
                    <a:pt x="175" y="79"/>
                    <a:pt x="184" y="73"/>
                    <a:pt x="197" y="65"/>
                  </a:cubicBezTo>
                  <a:cubicBezTo>
                    <a:pt x="197" y="65"/>
                    <a:pt x="196" y="65"/>
                    <a:pt x="195" y="66"/>
                  </a:cubicBezTo>
                  <a:cubicBezTo>
                    <a:pt x="196" y="65"/>
                    <a:pt x="197" y="65"/>
                    <a:pt x="199" y="63"/>
                  </a:cubicBezTo>
                  <a:cubicBezTo>
                    <a:pt x="199" y="64"/>
                    <a:pt x="199" y="64"/>
                    <a:pt x="201" y="63"/>
                  </a:cubicBezTo>
                  <a:cubicBezTo>
                    <a:pt x="202" y="63"/>
                    <a:pt x="201" y="62"/>
                    <a:pt x="201" y="62"/>
                  </a:cubicBezTo>
                  <a:cubicBezTo>
                    <a:pt x="203" y="61"/>
                    <a:pt x="203" y="61"/>
                    <a:pt x="203" y="62"/>
                  </a:cubicBezTo>
                  <a:cubicBezTo>
                    <a:pt x="207" y="60"/>
                    <a:pt x="211" y="58"/>
                    <a:pt x="214" y="56"/>
                  </a:cubicBezTo>
                  <a:cubicBezTo>
                    <a:pt x="213" y="56"/>
                    <a:pt x="212" y="57"/>
                    <a:pt x="210" y="57"/>
                  </a:cubicBezTo>
                  <a:cubicBezTo>
                    <a:pt x="214" y="54"/>
                    <a:pt x="214" y="57"/>
                    <a:pt x="222" y="53"/>
                  </a:cubicBezTo>
                  <a:cubicBezTo>
                    <a:pt x="222" y="52"/>
                    <a:pt x="218" y="54"/>
                    <a:pt x="217" y="54"/>
                  </a:cubicBezTo>
                  <a:cubicBezTo>
                    <a:pt x="219" y="52"/>
                    <a:pt x="216" y="54"/>
                    <a:pt x="216" y="53"/>
                  </a:cubicBezTo>
                  <a:cubicBezTo>
                    <a:pt x="215" y="53"/>
                    <a:pt x="214" y="54"/>
                    <a:pt x="214" y="54"/>
                  </a:cubicBezTo>
                  <a:cubicBezTo>
                    <a:pt x="212" y="54"/>
                    <a:pt x="215" y="53"/>
                    <a:pt x="210" y="56"/>
                  </a:cubicBezTo>
                  <a:cubicBezTo>
                    <a:pt x="211" y="54"/>
                    <a:pt x="217" y="52"/>
                    <a:pt x="219" y="50"/>
                  </a:cubicBezTo>
                  <a:cubicBezTo>
                    <a:pt x="220" y="50"/>
                    <a:pt x="219" y="51"/>
                    <a:pt x="221" y="50"/>
                  </a:cubicBezTo>
                  <a:cubicBezTo>
                    <a:pt x="227" y="46"/>
                    <a:pt x="237" y="41"/>
                    <a:pt x="245" y="39"/>
                  </a:cubicBezTo>
                  <a:cubicBezTo>
                    <a:pt x="246" y="40"/>
                    <a:pt x="242" y="40"/>
                    <a:pt x="241" y="41"/>
                  </a:cubicBezTo>
                  <a:cubicBezTo>
                    <a:pt x="242" y="41"/>
                    <a:pt x="244" y="40"/>
                    <a:pt x="245" y="40"/>
                  </a:cubicBezTo>
                  <a:cubicBezTo>
                    <a:pt x="247" y="39"/>
                    <a:pt x="249" y="39"/>
                    <a:pt x="254" y="37"/>
                  </a:cubicBezTo>
                  <a:cubicBezTo>
                    <a:pt x="252" y="37"/>
                    <a:pt x="247" y="38"/>
                    <a:pt x="253" y="36"/>
                  </a:cubicBezTo>
                  <a:cubicBezTo>
                    <a:pt x="252" y="36"/>
                    <a:pt x="250" y="37"/>
                    <a:pt x="251" y="36"/>
                  </a:cubicBezTo>
                  <a:cubicBezTo>
                    <a:pt x="252" y="36"/>
                    <a:pt x="254" y="35"/>
                    <a:pt x="255" y="35"/>
                  </a:cubicBezTo>
                  <a:cubicBezTo>
                    <a:pt x="257" y="35"/>
                    <a:pt x="255" y="34"/>
                    <a:pt x="258" y="33"/>
                  </a:cubicBezTo>
                  <a:cubicBezTo>
                    <a:pt x="259" y="34"/>
                    <a:pt x="259" y="34"/>
                    <a:pt x="259" y="34"/>
                  </a:cubicBezTo>
                  <a:cubicBezTo>
                    <a:pt x="263" y="32"/>
                    <a:pt x="265" y="32"/>
                    <a:pt x="267" y="31"/>
                  </a:cubicBezTo>
                  <a:cubicBezTo>
                    <a:pt x="273" y="28"/>
                    <a:pt x="273" y="30"/>
                    <a:pt x="279" y="27"/>
                  </a:cubicBezTo>
                  <a:cubicBezTo>
                    <a:pt x="280" y="27"/>
                    <a:pt x="279" y="27"/>
                    <a:pt x="279" y="28"/>
                  </a:cubicBezTo>
                  <a:cubicBezTo>
                    <a:pt x="282" y="27"/>
                    <a:pt x="285" y="26"/>
                    <a:pt x="285" y="25"/>
                  </a:cubicBezTo>
                  <a:cubicBezTo>
                    <a:pt x="288" y="26"/>
                    <a:pt x="294" y="23"/>
                    <a:pt x="301" y="22"/>
                  </a:cubicBezTo>
                  <a:cubicBezTo>
                    <a:pt x="301" y="21"/>
                    <a:pt x="301" y="21"/>
                    <a:pt x="301" y="21"/>
                  </a:cubicBezTo>
                  <a:cubicBezTo>
                    <a:pt x="301" y="21"/>
                    <a:pt x="297" y="22"/>
                    <a:pt x="296" y="22"/>
                  </a:cubicBezTo>
                  <a:cubicBezTo>
                    <a:pt x="298" y="21"/>
                    <a:pt x="297" y="22"/>
                    <a:pt x="298" y="21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1" y="20"/>
                    <a:pt x="297" y="21"/>
                    <a:pt x="297" y="21"/>
                  </a:cubicBezTo>
                  <a:cubicBezTo>
                    <a:pt x="300" y="19"/>
                    <a:pt x="301" y="19"/>
                    <a:pt x="305" y="18"/>
                  </a:cubicBezTo>
                  <a:cubicBezTo>
                    <a:pt x="305" y="19"/>
                    <a:pt x="307" y="18"/>
                    <a:pt x="306" y="19"/>
                  </a:cubicBezTo>
                  <a:cubicBezTo>
                    <a:pt x="308" y="18"/>
                    <a:pt x="309" y="17"/>
                    <a:pt x="309" y="18"/>
                  </a:cubicBezTo>
                  <a:cubicBezTo>
                    <a:pt x="316" y="16"/>
                    <a:pt x="316" y="16"/>
                    <a:pt x="322" y="15"/>
                  </a:cubicBezTo>
                  <a:cubicBezTo>
                    <a:pt x="325" y="15"/>
                    <a:pt x="325" y="14"/>
                    <a:pt x="327" y="13"/>
                  </a:cubicBezTo>
                  <a:cubicBezTo>
                    <a:pt x="329" y="12"/>
                    <a:pt x="329" y="13"/>
                    <a:pt x="330" y="13"/>
                  </a:cubicBezTo>
                  <a:cubicBezTo>
                    <a:pt x="332" y="13"/>
                    <a:pt x="332" y="12"/>
                    <a:pt x="334" y="12"/>
                  </a:cubicBezTo>
                  <a:cubicBezTo>
                    <a:pt x="336" y="12"/>
                    <a:pt x="338" y="11"/>
                    <a:pt x="338" y="12"/>
                  </a:cubicBezTo>
                  <a:cubicBezTo>
                    <a:pt x="337" y="12"/>
                    <a:pt x="338" y="12"/>
                    <a:pt x="337" y="12"/>
                  </a:cubicBezTo>
                  <a:cubicBezTo>
                    <a:pt x="337" y="12"/>
                    <a:pt x="336" y="12"/>
                    <a:pt x="336" y="12"/>
                  </a:cubicBezTo>
                  <a:cubicBezTo>
                    <a:pt x="336" y="13"/>
                    <a:pt x="340" y="11"/>
                    <a:pt x="341" y="12"/>
                  </a:cubicBezTo>
                  <a:cubicBezTo>
                    <a:pt x="343" y="12"/>
                    <a:pt x="337" y="12"/>
                    <a:pt x="340" y="11"/>
                  </a:cubicBezTo>
                  <a:cubicBezTo>
                    <a:pt x="342" y="11"/>
                    <a:pt x="342" y="11"/>
                    <a:pt x="342" y="11"/>
                  </a:cubicBezTo>
                  <a:cubicBezTo>
                    <a:pt x="344" y="11"/>
                    <a:pt x="344" y="11"/>
                    <a:pt x="345" y="11"/>
                  </a:cubicBezTo>
                  <a:cubicBezTo>
                    <a:pt x="346" y="10"/>
                    <a:pt x="340" y="11"/>
                    <a:pt x="342" y="10"/>
                  </a:cubicBezTo>
                  <a:cubicBezTo>
                    <a:pt x="347" y="10"/>
                    <a:pt x="347" y="10"/>
                    <a:pt x="347" y="10"/>
                  </a:cubicBezTo>
                  <a:cubicBezTo>
                    <a:pt x="347" y="9"/>
                    <a:pt x="347" y="9"/>
                    <a:pt x="345" y="9"/>
                  </a:cubicBezTo>
                  <a:cubicBezTo>
                    <a:pt x="349" y="8"/>
                    <a:pt x="350" y="10"/>
                    <a:pt x="354" y="10"/>
                  </a:cubicBezTo>
                  <a:cubicBezTo>
                    <a:pt x="356" y="10"/>
                    <a:pt x="358" y="9"/>
                    <a:pt x="360" y="9"/>
                  </a:cubicBezTo>
                  <a:cubicBezTo>
                    <a:pt x="361" y="9"/>
                    <a:pt x="359" y="9"/>
                    <a:pt x="361" y="9"/>
                  </a:cubicBezTo>
                  <a:cubicBezTo>
                    <a:pt x="360" y="9"/>
                    <a:pt x="359" y="9"/>
                    <a:pt x="358" y="9"/>
                  </a:cubicBezTo>
                  <a:cubicBezTo>
                    <a:pt x="355" y="8"/>
                    <a:pt x="363" y="8"/>
                    <a:pt x="360" y="8"/>
                  </a:cubicBezTo>
                  <a:cubicBezTo>
                    <a:pt x="361" y="7"/>
                    <a:pt x="362" y="9"/>
                    <a:pt x="364" y="8"/>
                  </a:cubicBezTo>
                  <a:cubicBezTo>
                    <a:pt x="367" y="8"/>
                    <a:pt x="362" y="8"/>
                    <a:pt x="363" y="7"/>
                  </a:cubicBezTo>
                  <a:cubicBezTo>
                    <a:pt x="364" y="7"/>
                    <a:pt x="365" y="7"/>
                    <a:pt x="365" y="7"/>
                  </a:cubicBezTo>
                  <a:cubicBezTo>
                    <a:pt x="366" y="7"/>
                    <a:pt x="367" y="8"/>
                    <a:pt x="367" y="8"/>
                  </a:cubicBezTo>
                  <a:cubicBezTo>
                    <a:pt x="367" y="9"/>
                    <a:pt x="370" y="8"/>
                    <a:pt x="371" y="9"/>
                  </a:cubicBezTo>
                  <a:cubicBezTo>
                    <a:pt x="374" y="8"/>
                    <a:pt x="371" y="8"/>
                    <a:pt x="372" y="8"/>
                  </a:cubicBezTo>
                  <a:cubicBezTo>
                    <a:pt x="372" y="7"/>
                    <a:pt x="371" y="8"/>
                    <a:pt x="371" y="8"/>
                  </a:cubicBezTo>
                  <a:cubicBezTo>
                    <a:pt x="371" y="7"/>
                    <a:pt x="379" y="9"/>
                    <a:pt x="381" y="7"/>
                  </a:cubicBezTo>
                  <a:cubicBezTo>
                    <a:pt x="384" y="7"/>
                    <a:pt x="386" y="8"/>
                    <a:pt x="390" y="7"/>
                  </a:cubicBezTo>
                  <a:cubicBezTo>
                    <a:pt x="390" y="7"/>
                    <a:pt x="389" y="7"/>
                    <a:pt x="390" y="7"/>
                  </a:cubicBezTo>
                  <a:cubicBezTo>
                    <a:pt x="387" y="6"/>
                    <a:pt x="389" y="6"/>
                    <a:pt x="386" y="5"/>
                  </a:cubicBezTo>
                  <a:cubicBezTo>
                    <a:pt x="388" y="6"/>
                    <a:pt x="389" y="7"/>
                    <a:pt x="391" y="6"/>
                  </a:cubicBezTo>
                  <a:cubicBezTo>
                    <a:pt x="392" y="6"/>
                    <a:pt x="392" y="7"/>
                    <a:pt x="394" y="7"/>
                  </a:cubicBezTo>
                  <a:cubicBezTo>
                    <a:pt x="395" y="7"/>
                    <a:pt x="395" y="6"/>
                    <a:pt x="395" y="6"/>
                  </a:cubicBezTo>
                  <a:cubicBezTo>
                    <a:pt x="396" y="6"/>
                    <a:pt x="399" y="6"/>
                    <a:pt x="397" y="6"/>
                  </a:cubicBezTo>
                  <a:cubicBezTo>
                    <a:pt x="401" y="5"/>
                    <a:pt x="402" y="7"/>
                    <a:pt x="401" y="7"/>
                  </a:cubicBezTo>
                  <a:cubicBezTo>
                    <a:pt x="408" y="7"/>
                    <a:pt x="400" y="5"/>
                    <a:pt x="400" y="4"/>
                  </a:cubicBezTo>
                  <a:cubicBezTo>
                    <a:pt x="402" y="5"/>
                    <a:pt x="404" y="4"/>
                    <a:pt x="401" y="4"/>
                  </a:cubicBezTo>
                  <a:cubicBezTo>
                    <a:pt x="406" y="3"/>
                    <a:pt x="402" y="5"/>
                    <a:pt x="407" y="5"/>
                  </a:cubicBezTo>
                  <a:cubicBezTo>
                    <a:pt x="411" y="4"/>
                    <a:pt x="406" y="3"/>
                    <a:pt x="410" y="3"/>
                  </a:cubicBezTo>
                  <a:cubicBezTo>
                    <a:pt x="408" y="2"/>
                    <a:pt x="400" y="3"/>
                    <a:pt x="399" y="2"/>
                  </a:cubicBezTo>
                  <a:cubicBezTo>
                    <a:pt x="400" y="1"/>
                    <a:pt x="404" y="2"/>
                    <a:pt x="404" y="2"/>
                  </a:cubicBezTo>
                  <a:cubicBezTo>
                    <a:pt x="407" y="2"/>
                    <a:pt x="407" y="1"/>
                    <a:pt x="412" y="2"/>
                  </a:cubicBezTo>
                  <a:cubicBezTo>
                    <a:pt x="411" y="2"/>
                    <a:pt x="413" y="2"/>
                    <a:pt x="412" y="3"/>
                  </a:cubicBezTo>
                  <a:cubicBezTo>
                    <a:pt x="415" y="3"/>
                    <a:pt x="415" y="1"/>
                    <a:pt x="419" y="1"/>
                  </a:cubicBezTo>
                  <a:cubicBezTo>
                    <a:pt x="417" y="2"/>
                    <a:pt x="416" y="2"/>
                    <a:pt x="421" y="2"/>
                  </a:cubicBezTo>
                  <a:cubicBezTo>
                    <a:pt x="420" y="3"/>
                    <a:pt x="417" y="3"/>
                    <a:pt x="417" y="2"/>
                  </a:cubicBezTo>
                  <a:cubicBezTo>
                    <a:pt x="416" y="2"/>
                    <a:pt x="416" y="3"/>
                    <a:pt x="415" y="3"/>
                  </a:cubicBezTo>
                  <a:cubicBezTo>
                    <a:pt x="414" y="3"/>
                    <a:pt x="417" y="3"/>
                    <a:pt x="417" y="4"/>
                  </a:cubicBezTo>
                  <a:cubicBezTo>
                    <a:pt x="419" y="4"/>
                    <a:pt x="418" y="3"/>
                    <a:pt x="416" y="3"/>
                  </a:cubicBezTo>
                  <a:cubicBezTo>
                    <a:pt x="417" y="3"/>
                    <a:pt x="421" y="3"/>
                    <a:pt x="421" y="4"/>
                  </a:cubicBezTo>
                  <a:cubicBezTo>
                    <a:pt x="418" y="4"/>
                    <a:pt x="427" y="5"/>
                    <a:pt x="424" y="5"/>
                  </a:cubicBezTo>
                  <a:cubicBezTo>
                    <a:pt x="427" y="5"/>
                    <a:pt x="427" y="6"/>
                    <a:pt x="430" y="6"/>
                  </a:cubicBezTo>
                  <a:cubicBezTo>
                    <a:pt x="426" y="5"/>
                    <a:pt x="427" y="5"/>
                    <a:pt x="425" y="4"/>
                  </a:cubicBezTo>
                  <a:cubicBezTo>
                    <a:pt x="426" y="4"/>
                    <a:pt x="428" y="4"/>
                    <a:pt x="430" y="4"/>
                  </a:cubicBezTo>
                  <a:cubicBezTo>
                    <a:pt x="427" y="4"/>
                    <a:pt x="430" y="4"/>
                    <a:pt x="428" y="4"/>
                  </a:cubicBezTo>
                  <a:cubicBezTo>
                    <a:pt x="429" y="5"/>
                    <a:pt x="432" y="5"/>
                    <a:pt x="433" y="5"/>
                  </a:cubicBezTo>
                  <a:cubicBezTo>
                    <a:pt x="434" y="5"/>
                    <a:pt x="431" y="5"/>
                    <a:pt x="431" y="4"/>
                  </a:cubicBezTo>
                  <a:cubicBezTo>
                    <a:pt x="432" y="4"/>
                    <a:pt x="438" y="5"/>
                    <a:pt x="438" y="5"/>
                  </a:cubicBezTo>
                  <a:cubicBezTo>
                    <a:pt x="442" y="6"/>
                    <a:pt x="445" y="6"/>
                    <a:pt x="453" y="7"/>
                  </a:cubicBezTo>
                  <a:cubicBezTo>
                    <a:pt x="453" y="7"/>
                    <a:pt x="452" y="7"/>
                    <a:pt x="451" y="7"/>
                  </a:cubicBezTo>
                  <a:cubicBezTo>
                    <a:pt x="451" y="7"/>
                    <a:pt x="453" y="7"/>
                    <a:pt x="453" y="7"/>
                  </a:cubicBezTo>
                  <a:cubicBezTo>
                    <a:pt x="452" y="8"/>
                    <a:pt x="450" y="7"/>
                    <a:pt x="447" y="6"/>
                  </a:cubicBezTo>
                  <a:cubicBezTo>
                    <a:pt x="447" y="7"/>
                    <a:pt x="447" y="7"/>
                    <a:pt x="447" y="7"/>
                  </a:cubicBezTo>
                  <a:cubicBezTo>
                    <a:pt x="448" y="7"/>
                    <a:pt x="453" y="8"/>
                    <a:pt x="453" y="9"/>
                  </a:cubicBezTo>
                  <a:cubicBezTo>
                    <a:pt x="454" y="8"/>
                    <a:pt x="456" y="7"/>
                    <a:pt x="453" y="6"/>
                  </a:cubicBezTo>
                  <a:cubicBezTo>
                    <a:pt x="454" y="6"/>
                    <a:pt x="457" y="7"/>
                    <a:pt x="455" y="6"/>
                  </a:cubicBezTo>
                  <a:cubicBezTo>
                    <a:pt x="456" y="6"/>
                    <a:pt x="458" y="7"/>
                    <a:pt x="460" y="7"/>
                  </a:cubicBezTo>
                  <a:cubicBezTo>
                    <a:pt x="460" y="7"/>
                    <a:pt x="459" y="7"/>
                    <a:pt x="458" y="6"/>
                  </a:cubicBezTo>
                  <a:cubicBezTo>
                    <a:pt x="460" y="6"/>
                    <a:pt x="465" y="7"/>
                    <a:pt x="465" y="6"/>
                  </a:cubicBezTo>
                  <a:cubicBezTo>
                    <a:pt x="466" y="7"/>
                    <a:pt x="466" y="7"/>
                    <a:pt x="465" y="7"/>
                  </a:cubicBezTo>
                  <a:cubicBezTo>
                    <a:pt x="466" y="7"/>
                    <a:pt x="469" y="8"/>
                    <a:pt x="468" y="8"/>
                  </a:cubicBezTo>
                  <a:cubicBezTo>
                    <a:pt x="466" y="8"/>
                    <a:pt x="466" y="8"/>
                    <a:pt x="463" y="7"/>
                  </a:cubicBezTo>
                  <a:cubicBezTo>
                    <a:pt x="463" y="8"/>
                    <a:pt x="464" y="8"/>
                    <a:pt x="464" y="8"/>
                  </a:cubicBezTo>
                  <a:cubicBezTo>
                    <a:pt x="468" y="9"/>
                    <a:pt x="467" y="8"/>
                    <a:pt x="470" y="9"/>
                  </a:cubicBezTo>
                  <a:cubicBezTo>
                    <a:pt x="470" y="8"/>
                    <a:pt x="473" y="8"/>
                    <a:pt x="477" y="9"/>
                  </a:cubicBezTo>
                  <a:cubicBezTo>
                    <a:pt x="476" y="10"/>
                    <a:pt x="474" y="9"/>
                    <a:pt x="471" y="9"/>
                  </a:cubicBezTo>
                  <a:cubicBezTo>
                    <a:pt x="472" y="9"/>
                    <a:pt x="472" y="10"/>
                    <a:pt x="472" y="10"/>
                  </a:cubicBezTo>
                  <a:cubicBezTo>
                    <a:pt x="473" y="10"/>
                    <a:pt x="475" y="10"/>
                    <a:pt x="476" y="10"/>
                  </a:cubicBezTo>
                  <a:cubicBezTo>
                    <a:pt x="478" y="10"/>
                    <a:pt x="478" y="11"/>
                    <a:pt x="478" y="11"/>
                  </a:cubicBezTo>
                  <a:cubicBezTo>
                    <a:pt x="479" y="11"/>
                    <a:pt x="481" y="11"/>
                    <a:pt x="483" y="12"/>
                  </a:cubicBezTo>
                  <a:cubicBezTo>
                    <a:pt x="483" y="11"/>
                    <a:pt x="484" y="11"/>
                    <a:pt x="482" y="11"/>
                  </a:cubicBezTo>
                  <a:cubicBezTo>
                    <a:pt x="483" y="10"/>
                    <a:pt x="485" y="11"/>
                    <a:pt x="484" y="12"/>
                  </a:cubicBezTo>
                  <a:cubicBezTo>
                    <a:pt x="485" y="12"/>
                    <a:pt x="486" y="11"/>
                    <a:pt x="487" y="12"/>
                  </a:cubicBezTo>
                  <a:cubicBezTo>
                    <a:pt x="487" y="12"/>
                    <a:pt x="485" y="10"/>
                    <a:pt x="490" y="11"/>
                  </a:cubicBezTo>
                  <a:cubicBezTo>
                    <a:pt x="490" y="10"/>
                    <a:pt x="485" y="10"/>
                    <a:pt x="484" y="9"/>
                  </a:cubicBezTo>
                  <a:cubicBezTo>
                    <a:pt x="482" y="9"/>
                    <a:pt x="481" y="9"/>
                    <a:pt x="482" y="9"/>
                  </a:cubicBezTo>
                  <a:cubicBezTo>
                    <a:pt x="480" y="9"/>
                    <a:pt x="481" y="9"/>
                    <a:pt x="478" y="8"/>
                  </a:cubicBezTo>
                  <a:cubicBezTo>
                    <a:pt x="478" y="8"/>
                    <a:pt x="482" y="9"/>
                    <a:pt x="481" y="7"/>
                  </a:cubicBezTo>
                  <a:cubicBezTo>
                    <a:pt x="484" y="8"/>
                    <a:pt x="482" y="8"/>
                    <a:pt x="482" y="8"/>
                  </a:cubicBezTo>
                  <a:cubicBezTo>
                    <a:pt x="486" y="9"/>
                    <a:pt x="486" y="9"/>
                    <a:pt x="489" y="9"/>
                  </a:cubicBezTo>
                  <a:cubicBezTo>
                    <a:pt x="489" y="9"/>
                    <a:pt x="487" y="9"/>
                    <a:pt x="487" y="8"/>
                  </a:cubicBezTo>
                  <a:cubicBezTo>
                    <a:pt x="491" y="9"/>
                    <a:pt x="493" y="10"/>
                    <a:pt x="496" y="11"/>
                  </a:cubicBezTo>
                  <a:cubicBezTo>
                    <a:pt x="495" y="11"/>
                    <a:pt x="495" y="10"/>
                    <a:pt x="495" y="11"/>
                  </a:cubicBezTo>
                  <a:cubicBezTo>
                    <a:pt x="496" y="11"/>
                    <a:pt x="499" y="12"/>
                    <a:pt x="499" y="11"/>
                  </a:cubicBezTo>
                  <a:cubicBezTo>
                    <a:pt x="500" y="12"/>
                    <a:pt x="500" y="12"/>
                    <a:pt x="501" y="13"/>
                  </a:cubicBezTo>
                  <a:cubicBezTo>
                    <a:pt x="505" y="13"/>
                    <a:pt x="510" y="15"/>
                    <a:pt x="512" y="16"/>
                  </a:cubicBezTo>
                  <a:cubicBezTo>
                    <a:pt x="514" y="17"/>
                    <a:pt x="512" y="15"/>
                    <a:pt x="510" y="14"/>
                  </a:cubicBezTo>
                  <a:cubicBezTo>
                    <a:pt x="510" y="14"/>
                    <a:pt x="516" y="16"/>
                    <a:pt x="514" y="16"/>
                  </a:cubicBezTo>
                  <a:cubicBezTo>
                    <a:pt x="516" y="17"/>
                    <a:pt x="519" y="18"/>
                    <a:pt x="520" y="18"/>
                  </a:cubicBezTo>
                  <a:cubicBezTo>
                    <a:pt x="519" y="17"/>
                    <a:pt x="518" y="17"/>
                    <a:pt x="517" y="17"/>
                  </a:cubicBezTo>
                  <a:cubicBezTo>
                    <a:pt x="520" y="17"/>
                    <a:pt x="527" y="19"/>
                    <a:pt x="532" y="21"/>
                  </a:cubicBezTo>
                  <a:cubicBezTo>
                    <a:pt x="529" y="19"/>
                    <a:pt x="537" y="22"/>
                    <a:pt x="537" y="22"/>
                  </a:cubicBezTo>
                  <a:cubicBezTo>
                    <a:pt x="539" y="22"/>
                    <a:pt x="538" y="23"/>
                    <a:pt x="540" y="23"/>
                  </a:cubicBezTo>
                  <a:cubicBezTo>
                    <a:pt x="539" y="23"/>
                    <a:pt x="538" y="23"/>
                    <a:pt x="536" y="22"/>
                  </a:cubicBezTo>
                  <a:cubicBezTo>
                    <a:pt x="536" y="23"/>
                    <a:pt x="543" y="25"/>
                    <a:pt x="545" y="25"/>
                  </a:cubicBezTo>
                  <a:cubicBezTo>
                    <a:pt x="545" y="25"/>
                    <a:pt x="542" y="25"/>
                    <a:pt x="540" y="24"/>
                  </a:cubicBezTo>
                  <a:cubicBezTo>
                    <a:pt x="543" y="24"/>
                    <a:pt x="547" y="25"/>
                    <a:pt x="551" y="27"/>
                  </a:cubicBezTo>
                  <a:cubicBezTo>
                    <a:pt x="551" y="27"/>
                    <a:pt x="550" y="27"/>
                    <a:pt x="552" y="28"/>
                  </a:cubicBezTo>
                  <a:cubicBezTo>
                    <a:pt x="551" y="28"/>
                    <a:pt x="549" y="26"/>
                    <a:pt x="549" y="27"/>
                  </a:cubicBezTo>
                  <a:cubicBezTo>
                    <a:pt x="550" y="28"/>
                    <a:pt x="552" y="28"/>
                    <a:pt x="552" y="29"/>
                  </a:cubicBezTo>
                  <a:cubicBezTo>
                    <a:pt x="554" y="30"/>
                    <a:pt x="550" y="28"/>
                    <a:pt x="551" y="29"/>
                  </a:cubicBezTo>
                  <a:cubicBezTo>
                    <a:pt x="555" y="29"/>
                    <a:pt x="555" y="30"/>
                    <a:pt x="558" y="30"/>
                  </a:cubicBezTo>
                  <a:cubicBezTo>
                    <a:pt x="562" y="32"/>
                    <a:pt x="569" y="34"/>
                    <a:pt x="569" y="35"/>
                  </a:cubicBezTo>
                  <a:cubicBezTo>
                    <a:pt x="571" y="36"/>
                    <a:pt x="570" y="35"/>
                    <a:pt x="571" y="35"/>
                  </a:cubicBezTo>
                  <a:cubicBezTo>
                    <a:pt x="572" y="36"/>
                    <a:pt x="575" y="37"/>
                    <a:pt x="573" y="37"/>
                  </a:cubicBezTo>
                  <a:cubicBezTo>
                    <a:pt x="575" y="38"/>
                    <a:pt x="575" y="38"/>
                    <a:pt x="577" y="39"/>
                  </a:cubicBezTo>
                  <a:cubicBezTo>
                    <a:pt x="577" y="39"/>
                    <a:pt x="575" y="39"/>
                    <a:pt x="576" y="39"/>
                  </a:cubicBezTo>
                  <a:cubicBezTo>
                    <a:pt x="578" y="40"/>
                    <a:pt x="578" y="39"/>
                    <a:pt x="579" y="39"/>
                  </a:cubicBezTo>
                  <a:cubicBezTo>
                    <a:pt x="579" y="38"/>
                    <a:pt x="576" y="38"/>
                    <a:pt x="576" y="38"/>
                  </a:cubicBezTo>
                  <a:cubicBezTo>
                    <a:pt x="576" y="37"/>
                    <a:pt x="580" y="39"/>
                    <a:pt x="579" y="39"/>
                  </a:cubicBezTo>
                  <a:cubicBezTo>
                    <a:pt x="581" y="40"/>
                    <a:pt x="581" y="40"/>
                    <a:pt x="583" y="40"/>
                  </a:cubicBezTo>
                  <a:cubicBezTo>
                    <a:pt x="586" y="42"/>
                    <a:pt x="586" y="42"/>
                    <a:pt x="589" y="44"/>
                  </a:cubicBezTo>
                  <a:cubicBezTo>
                    <a:pt x="587" y="43"/>
                    <a:pt x="587" y="42"/>
                    <a:pt x="586" y="42"/>
                  </a:cubicBezTo>
                  <a:cubicBezTo>
                    <a:pt x="585" y="40"/>
                    <a:pt x="593" y="44"/>
                    <a:pt x="594" y="45"/>
                  </a:cubicBezTo>
                  <a:cubicBezTo>
                    <a:pt x="594" y="45"/>
                    <a:pt x="591" y="43"/>
                    <a:pt x="590" y="43"/>
                  </a:cubicBezTo>
                  <a:cubicBezTo>
                    <a:pt x="592" y="45"/>
                    <a:pt x="596" y="46"/>
                    <a:pt x="598" y="48"/>
                  </a:cubicBezTo>
                  <a:cubicBezTo>
                    <a:pt x="600" y="49"/>
                    <a:pt x="597" y="46"/>
                    <a:pt x="599" y="47"/>
                  </a:cubicBezTo>
                  <a:cubicBezTo>
                    <a:pt x="600" y="48"/>
                    <a:pt x="601" y="49"/>
                    <a:pt x="603" y="50"/>
                  </a:cubicBezTo>
                  <a:cubicBezTo>
                    <a:pt x="603" y="50"/>
                    <a:pt x="606" y="52"/>
                    <a:pt x="606" y="51"/>
                  </a:cubicBezTo>
                  <a:cubicBezTo>
                    <a:pt x="612" y="54"/>
                    <a:pt x="615" y="56"/>
                    <a:pt x="620" y="59"/>
                  </a:cubicBezTo>
                  <a:cubicBezTo>
                    <a:pt x="619" y="58"/>
                    <a:pt x="619" y="59"/>
                    <a:pt x="619" y="59"/>
                  </a:cubicBezTo>
                  <a:cubicBezTo>
                    <a:pt x="624" y="60"/>
                    <a:pt x="634" y="67"/>
                    <a:pt x="640" y="71"/>
                  </a:cubicBezTo>
                  <a:cubicBezTo>
                    <a:pt x="642" y="72"/>
                    <a:pt x="641" y="71"/>
                    <a:pt x="643" y="73"/>
                  </a:cubicBezTo>
                  <a:cubicBezTo>
                    <a:pt x="643" y="73"/>
                    <a:pt x="643" y="73"/>
                    <a:pt x="644" y="73"/>
                  </a:cubicBezTo>
                  <a:cubicBezTo>
                    <a:pt x="644" y="73"/>
                    <a:pt x="643" y="72"/>
                    <a:pt x="642" y="72"/>
                  </a:cubicBezTo>
                  <a:cubicBezTo>
                    <a:pt x="645" y="73"/>
                    <a:pt x="651" y="78"/>
                    <a:pt x="653" y="78"/>
                  </a:cubicBezTo>
                  <a:cubicBezTo>
                    <a:pt x="655" y="80"/>
                    <a:pt x="658" y="83"/>
                    <a:pt x="661" y="84"/>
                  </a:cubicBezTo>
                  <a:cubicBezTo>
                    <a:pt x="665" y="87"/>
                    <a:pt x="675" y="94"/>
                    <a:pt x="680" y="98"/>
                  </a:cubicBezTo>
                  <a:cubicBezTo>
                    <a:pt x="680" y="98"/>
                    <a:pt x="679" y="97"/>
                    <a:pt x="679" y="98"/>
                  </a:cubicBezTo>
                  <a:cubicBezTo>
                    <a:pt x="681" y="99"/>
                    <a:pt x="682" y="100"/>
                    <a:pt x="684" y="102"/>
                  </a:cubicBezTo>
                  <a:cubicBezTo>
                    <a:pt x="685" y="102"/>
                    <a:pt x="683" y="101"/>
                    <a:pt x="684" y="101"/>
                  </a:cubicBezTo>
                  <a:cubicBezTo>
                    <a:pt x="688" y="104"/>
                    <a:pt x="693" y="109"/>
                    <a:pt x="699" y="114"/>
                  </a:cubicBezTo>
                  <a:cubicBezTo>
                    <a:pt x="698" y="114"/>
                    <a:pt x="698" y="114"/>
                    <a:pt x="699" y="115"/>
                  </a:cubicBezTo>
                  <a:cubicBezTo>
                    <a:pt x="701" y="117"/>
                    <a:pt x="702" y="118"/>
                    <a:pt x="703" y="118"/>
                  </a:cubicBezTo>
                  <a:cubicBezTo>
                    <a:pt x="705" y="120"/>
                    <a:pt x="704" y="119"/>
                    <a:pt x="705" y="120"/>
                  </a:cubicBezTo>
                  <a:cubicBezTo>
                    <a:pt x="707" y="122"/>
                    <a:pt x="704" y="119"/>
                    <a:pt x="705" y="119"/>
                  </a:cubicBezTo>
                  <a:cubicBezTo>
                    <a:pt x="707" y="121"/>
                    <a:pt x="707" y="121"/>
                    <a:pt x="709" y="123"/>
                  </a:cubicBezTo>
                  <a:cubicBezTo>
                    <a:pt x="705" y="121"/>
                    <a:pt x="715" y="129"/>
                    <a:pt x="718" y="132"/>
                  </a:cubicBezTo>
                  <a:cubicBezTo>
                    <a:pt x="716" y="131"/>
                    <a:pt x="717" y="131"/>
                    <a:pt x="716" y="129"/>
                  </a:cubicBezTo>
                  <a:cubicBezTo>
                    <a:pt x="716" y="129"/>
                    <a:pt x="717" y="130"/>
                    <a:pt x="717" y="130"/>
                  </a:cubicBezTo>
                  <a:cubicBezTo>
                    <a:pt x="722" y="135"/>
                    <a:pt x="722" y="134"/>
                    <a:pt x="723" y="137"/>
                  </a:cubicBezTo>
                  <a:cubicBezTo>
                    <a:pt x="724" y="138"/>
                    <a:pt x="723" y="136"/>
                    <a:pt x="724" y="136"/>
                  </a:cubicBezTo>
                  <a:cubicBezTo>
                    <a:pt x="727" y="139"/>
                    <a:pt x="727" y="140"/>
                    <a:pt x="728" y="141"/>
                  </a:cubicBezTo>
                  <a:cubicBezTo>
                    <a:pt x="729" y="142"/>
                    <a:pt x="732" y="144"/>
                    <a:pt x="732" y="145"/>
                  </a:cubicBezTo>
                  <a:cubicBezTo>
                    <a:pt x="732" y="146"/>
                    <a:pt x="735" y="148"/>
                    <a:pt x="734" y="148"/>
                  </a:cubicBezTo>
                  <a:cubicBezTo>
                    <a:pt x="736" y="149"/>
                    <a:pt x="736" y="149"/>
                    <a:pt x="737" y="150"/>
                  </a:cubicBezTo>
                  <a:cubicBezTo>
                    <a:pt x="738" y="150"/>
                    <a:pt x="735" y="148"/>
                    <a:pt x="734" y="147"/>
                  </a:cubicBezTo>
                  <a:cubicBezTo>
                    <a:pt x="736" y="147"/>
                    <a:pt x="734" y="144"/>
                    <a:pt x="736" y="144"/>
                  </a:cubicBezTo>
                  <a:cubicBezTo>
                    <a:pt x="739" y="150"/>
                    <a:pt x="741" y="155"/>
                    <a:pt x="745" y="161"/>
                  </a:cubicBezTo>
                  <a:cubicBezTo>
                    <a:pt x="747" y="163"/>
                    <a:pt x="742" y="157"/>
                    <a:pt x="747" y="162"/>
                  </a:cubicBezTo>
                  <a:cubicBezTo>
                    <a:pt x="747" y="161"/>
                    <a:pt x="745" y="159"/>
                    <a:pt x="746" y="160"/>
                  </a:cubicBezTo>
                  <a:cubicBezTo>
                    <a:pt x="744" y="157"/>
                    <a:pt x="744" y="158"/>
                    <a:pt x="743" y="156"/>
                  </a:cubicBezTo>
                  <a:cubicBezTo>
                    <a:pt x="743" y="156"/>
                    <a:pt x="745" y="158"/>
                    <a:pt x="746" y="159"/>
                  </a:cubicBezTo>
                  <a:cubicBezTo>
                    <a:pt x="746" y="159"/>
                    <a:pt x="745" y="156"/>
                    <a:pt x="747" y="158"/>
                  </a:cubicBezTo>
                  <a:cubicBezTo>
                    <a:pt x="746" y="156"/>
                    <a:pt x="744" y="153"/>
                    <a:pt x="745" y="154"/>
                  </a:cubicBezTo>
                  <a:cubicBezTo>
                    <a:pt x="747" y="156"/>
                    <a:pt x="748" y="158"/>
                    <a:pt x="749" y="159"/>
                  </a:cubicBezTo>
                  <a:cubicBezTo>
                    <a:pt x="749" y="160"/>
                    <a:pt x="752" y="165"/>
                    <a:pt x="750" y="164"/>
                  </a:cubicBezTo>
                  <a:cubicBezTo>
                    <a:pt x="752" y="166"/>
                    <a:pt x="751" y="167"/>
                    <a:pt x="751" y="167"/>
                  </a:cubicBezTo>
                  <a:cubicBezTo>
                    <a:pt x="753" y="170"/>
                    <a:pt x="756" y="173"/>
                    <a:pt x="757" y="174"/>
                  </a:cubicBezTo>
                  <a:cubicBezTo>
                    <a:pt x="757" y="173"/>
                    <a:pt x="755" y="172"/>
                    <a:pt x="754" y="170"/>
                  </a:cubicBezTo>
                  <a:cubicBezTo>
                    <a:pt x="754" y="168"/>
                    <a:pt x="759" y="172"/>
                    <a:pt x="756" y="168"/>
                  </a:cubicBezTo>
                  <a:cubicBezTo>
                    <a:pt x="757" y="169"/>
                    <a:pt x="757" y="170"/>
                    <a:pt x="759" y="173"/>
                  </a:cubicBezTo>
                  <a:cubicBezTo>
                    <a:pt x="759" y="174"/>
                    <a:pt x="757" y="173"/>
                    <a:pt x="760" y="177"/>
                  </a:cubicBezTo>
                  <a:cubicBezTo>
                    <a:pt x="759" y="176"/>
                    <a:pt x="759" y="175"/>
                    <a:pt x="758" y="175"/>
                  </a:cubicBezTo>
                  <a:cubicBezTo>
                    <a:pt x="760" y="177"/>
                    <a:pt x="760" y="179"/>
                    <a:pt x="762" y="181"/>
                  </a:cubicBezTo>
                  <a:cubicBezTo>
                    <a:pt x="762" y="182"/>
                    <a:pt x="762" y="181"/>
                    <a:pt x="764" y="182"/>
                  </a:cubicBezTo>
                  <a:cubicBezTo>
                    <a:pt x="765" y="184"/>
                    <a:pt x="766" y="187"/>
                    <a:pt x="767" y="186"/>
                  </a:cubicBezTo>
                  <a:cubicBezTo>
                    <a:pt x="768" y="186"/>
                    <a:pt x="765" y="183"/>
                    <a:pt x="764" y="182"/>
                  </a:cubicBezTo>
                  <a:cubicBezTo>
                    <a:pt x="762" y="178"/>
                    <a:pt x="767" y="183"/>
                    <a:pt x="764" y="178"/>
                  </a:cubicBezTo>
                  <a:cubicBezTo>
                    <a:pt x="766" y="180"/>
                    <a:pt x="766" y="181"/>
                    <a:pt x="766" y="179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70" y="185"/>
                    <a:pt x="768" y="190"/>
                    <a:pt x="774" y="194"/>
                  </a:cubicBezTo>
                  <a:cubicBezTo>
                    <a:pt x="773" y="192"/>
                    <a:pt x="774" y="192"/>
                    <a:pt x="776" y="194"/>
                  </a:cubicBezTo>
                  <a:cubicBezTo>
                    <a:pt x="775" y="192"/>
                    <a:pt x="774" y="188"/>
                    <a:pt x="776" y="190"/>
                  </a:cubicBezTo>
                  <a:cubicBezTo>
                    <a:pt x="782" y="200"/>
                    <a:pt x="774" y="198"/>
                    <a:pt x="781" y="209"/>
                  </a:cubicBezTo>
                  <a:cubicBezTo>
                    <a:pt x="782" y="211"/>
                    <a:pt x="782" y="210"/>
                    <a:pt x="784" y="211"/>
                  </a:cubicBezTo>
                  <a:cubicBezTo>
                    <a:pt x="782" y="207"/>
                    <a:pt x="785" y="207"/>
                    <a:pt x="785" y="203"/>
                  </a:cubicBezTo>
                  <a:cubicBezTo>
                    <a:pt x="789" y="210"/>
                    <a:pt x="784" y="206"/>
                    <a:pt x="788" y="212"/>
                  </a:cubicBezTo>
                  <a:cubicBezTo>
                    <a:pt x="786" y="212"/>
                    <a:pt x="788" y="216"/>
                    <a:pt x="786" y="217"/>
                  </a:cubicBezTo>
                  <a:cubicBezTo>
                    <a:pt x="787" y="218"/>
                    <a:pt x="788" y="218"/>
                    <a:pt x="789" y="220"/>
                  </a:cubicBezTo>
                  <a:cubicBezTo>
                    <a:pt x="788" y="220"/>
                    <a:pt x="787" y="218"/>
                    <a:pt x="787" y="219"/>
                  </a:cubicBezTo>
                  <a:cubicBezTo>
                    <a:pt x="788" y="221"/>
                    <a:pt x="789" y="223"/>
                    <a:pt x="791" y="226"/>
                  </a:cubicBezTo>
                  <a:cubicBezTo>
                    <a:pt x="793" y="227"/>
                    <a:pt x="790" y="222"/>
                    <a:pt x="793" y="224"/>
                  </a:cubicBezTo>
                  <a:cubicBezTo>
                    <a:pt x="792" y="220"/>
                    <a:pt x="793" y="220"/>
                    <a:pt x="795" y="221"/>
                  </a:cubicBezTo>
                  <a:cubicBezTo>
                    <a:pt x="798" y="227"/>
                    <a:pt x="796" y="231"/>
                    <a:pt x="795" y="230"/>
                  </a:cubicBezTo>
                  <a:cubicBezTo>
                    <a:pt x="795" y="231"/>
                    <a:pt x="796" y="233"/>
                    <a:pt x="796" y="234"/>
                  </a:cubicBezTo>
                  <a:cubicBezTo>
                    <a:pt x="793" y="231"/>
                    <a:pt x="796" y="239"/>
                    <a:pt x="792" y="235"/>
                  </a:cubicBezTo>
                  <a:cubicBezTo>
                    <a:pt x="794" y="238"/>
                    <a:pt x="793" y="237"/>
                    <a:pt x="792" y="236"/>
                  </a:cubicBezTo>
                  <a:cubicBezTo>
                    <a:pt x="794" y="240"/>
                    <a:pt x="794" y="243"/>
                    <a:pt x="797" y="248"/>
                  </a:cubicBezTo>
                  <a:cubicBezTo>
                    <a:pt x="797" y="246"/>
                    <a:pt x="797" y="245"/>
                    <a:pt x="799" y="248"/>
                  </a:cubicBezTo>
                  <a:cubicBezTo>
                    <a:pt x="799" y="247"/>
                    <a:pt x="798" y="246"/>
                    <a:pt x="798" y="245"/>
                  </a:cubicBezTo>
                  <a:cubicBezTo>
                    <a:pt x="798" y="244"/>
                    <a:pt x="799" y="247"/>
                    <a:pt x="800" y="247"/>
                  </a:cubicBezTo>
                  <a:cubicBezTo>
                    <a:pt x="800" y="246"/>
                    <a:pt x="799" y="246"/>
                    <a:pt x="798" y="244"/>
                  </a:cubicBezTo>
                  <a:cubicBezTo>
                    <a:pt x="799" y="244"/>
                    <a:pt x="800" y="246"/>
                    <a:pt x="800" y="246"/>
                  </a:cubicBezTo>
                  <a:cubicBezTo>
                    <a:pt x="802" y="250"/>
                    <a:pt x="800" y="249"/>
                    <a:pt x="801" y="252"/>
                  </a:cubicBezTo>
                  <a:cubicBezTo>
                    <a:pt x="799" y="250"/>
                    <a:pt x="800" y="252"/>
                    <a:pt x="799" y="251"/>
                  </a:cubicBezTo>
                  <a:cubicBezTo>
                    <a:pt x="800" y="252"/>
                    <a:pt x="801" y="254"/>
                    <a:pt x="802" y="256"/>
                  </a:cubicBezTo>
                  <a:cubicBezTo>
                    <a:pt x="800" y="254"/>
                    <a:pt x="800" y="256"/>
                    <a:pt x="799" y="255"/>
                  </a:cubicBezTo>
                  <a:cubicBezTo>
                    <a:pt x="799" y="256"/>
                    <a:pt x="800" y="257"/>
                    <a:pt x="800" y="258"/>
                  </a:cubicBezTo>
                  <a:cubicBezTo>
                    <a:pt x="798" y="257"/>
                    <a:pt x="797" y="261"/>
                    <a:pt x="794" y="257"/>
                  </a:cubicBezTo>
                  <a:cubicBezTo>
                    <a:pt x="794" y="258"/>
                    <a:pt x="795" y="260"/>
                    <a:pt x="794" y="260"/>
                  </a:cubicBezTo>
                  <a:cubicBezTo>
                    <a:pt x="792" y="255"/>
                    <a:pt x="791" y="256"/>
                    <a:pt x="790" y="256"/>
                  </a:cubicBezTo>
                  <a:cubicBezTo>
                    <a:pt x="792" y="259"/>
                    <a:pt x="794" y="261"/>
                    <a:pt x="795" y="265"/>
                  </a:cubicBezTo>
                  <a:cubicBezTo>
                    <a:pt x="793" y="262"/>
                    <a:pt x="795" y="266"/>
                    <a:pt x="793" y="262"/>
                  </a:cubicBezTo>
                  <a:cubicBezTo>
                    <a:pt x="792" y="267"/>
                    <a:pt x="790" y="268"/>
                    <a:pt x="787" y="266"/>
                  </a:cubicBezTo>
                  <a:cubicBezTo>
                    <a:pt x="786" y="263"/>
                    <a:pt x="784" y="260"/>
                    <a:pt x="784" y="259"/>
                  </a:cubicBezTo>
                  <a:cubicBezTo>
                    <a:pt x="784" y="258"/>
                    <a:pt x="783" y="258"/>
                    <a:pt x="783" y="257"/>
                  </a:cubicBezTo>
                  <a:cubicBezTo>
                    <a:pt x="783" y="257"/>
                    <a:pt x="783" y="258"/>
                    <a:pt x="784" y="259"/>
                  </a:cubicBezTo>
                  <a:cubicBezTo>
                    <a:pt x="783" y="258"/>
                    <a:pt x="782" y="256"/>
                    <a:pt x="782" y="255"/>
                  </a:cubicBezTo>
                  <a:close/>
                  <a:moveTo>
                    <a:pt x="340" y="50"/>
                  </a:moveTo>
                  <a:cubicBezTo>
                    <a:pt x="338" y="51"/>
                    <a:pt x="336" y="51"/>
                    <a:pt x="336" y="51"/>
                  </a:cubicBezTo>
                  <a:cubicBezTo>
                    <a:pt x="338" y="51"/>
                    <a:pt x="340" y="51"/>
                    <a:pt x="340" y="50"/>
                  </a:cubicBezTo>
                  <a:close/>
                  <a:moveTo>
                    <a:pt x="236" y="74"/>
                  </a:moveTo>
                  <a:cubicBezTo>
                    <a:pt x="236" y="74"/>
                    <a:pt x="235" y="75"/>
                    <a:pt x="235" y="74"/>
                  </a:cubicBezTo>
                  <a:cubicBezTo>
                    <a:pt x="234" y="75"/>
                    <a:pt x="233" y="75"/>
                    <a:pt x="233" y="76"/>
                  </a:cubicBezTo>
                  <a:cubicBezTo>
                    <a:pt x="236" y="75"/>
                    <a:pt x="230" y="77"/>
                    <a:pt x="232" y="77"/>
                  </a:cubicBezTo>
                  <a:cubicBezTo>
                    <a:pt x="234" y="76"/>
                    <a:pt x="235" y="75"/>
                    <a:pt x="236" y="74"/>
                  </a:cubicBezTo>
                  <a:close/>
                  <a:moveTo>
                    <a:pt x="231" y="76"/>
                  </a:moveTo>
                  <a:cubicBezTo>
                    <a:pt x="232" y="75"/>
                    <a:pt x="233" y="76"/>
                    <a:pt x="234" y="74"/>
                  </a:cubicBezTo>
                  <a:cubicBezTo>
                    <a:pt x="234" y="75"/>
                    <a:pt x="236" y="72"/>
                    <a:pt x="237" y="71"/>
                  </a:cubicBezTo>
                  <a:cubicBezTo>
                    <a:pt x="233" y="73"/>
                    <a:pt x="233" y="74"/>
                    <a:pt x="231" y="76"/>
                  </a:cubicBezTo>
                  <a:close/>
                  <a:moveTo>
                    <a:pt x="162" y="116"/>
                  </a:moveTo>
                  <a:cubicBezTo>
                    <a:pt x="164" y="115"/>
                    <a:pt x="164" y="115"/>
                    <a:pt x="164" y="115"/>
                  </a:cubicBezTo>
                  <a:cubicBezTo>
                    <a:pt x="162" y="115"/>
                    <a:pt x="165" y="114"/>
                    <a:pt x="167" y="112"/>
                  </a:cubicBezTo>
                  <a:cubicBezTo>
                    <a:pt x="165" y="113"/>
                    <a:pt x="164" y="114"/>
                    <a:pt x="164" y="114"/>
                  </a:cubicBezTo>
                  <a:cubicBezTo>
                    <a:pt x="167" y="111"/>
                    <a:pt x="164" y="113"/>
                    <a:pt x="165" y="111"/>
                  </a:cubicBezTo>
                  <a:cubicBezTo>
                    <a:pt x="164" y="112"/>
                    <a:pt x="162" y="113"/>
                    <a:pt x="162" y="114"/>
                  </a:cubicBezTo>
                  <a:cubicBezTo>
                    <a:pt x="168" y="110"/>
                    <a:pt x="160" y="115"/>
                    <a:pt x="162" y="114"/>
                  </a:cubicBezTo>
                  <a:cubicBezTo>
                    <a:pt x="166" y="112"/>
                    <a:pt x="161" y="116"/>
                    <a:pt x="162" y="116"/>
                  </a:cubicBezTo>
                  <a:close/>
                  <a:moveTo>
                    <a:pt x="132" y="113"/>
                  </a:moveTo>
                  <a:cubicBezTo>
                    <a:pt x="134" y="112"/>
                    <a:pt x="135" y="111"/>
                    <a:pt x="134" y="111"/>
                  </a:cubicBezTo>
                  <a:cubicBezTo>
                    <a:pt x="132" y="113"/>
                    <a:pt x="132" y="113"/>
                    <a:pt x="132" y="113"/>
                  </a:cubicBezTo>
                  <a:close/>
                  <a:moveTo>
                    <a:pt x="788" y="254"/>
                  </a:moveTo>
                  <a:cubicBezTo>
                    <a:pt x="788" y="256"/>
                    <a:pt x="790" y="259"/>
                    <a:pt x="791" y="260"/>
                  </a:cubicBezTo>
                  <a:cubicBezTo>
                    <a:pt x="790" y="258"/>
                    <a:pt x="789" y="255"/>
                    <a:pt x="788" y="254"/>
                  </a:cubicBezTo>
                  <a:close/>
                  <a:moveTo>
                    <a:pt x="792" y="242"/>
                  </a:moveTo>
                  <a:cubicBezTo>
                    <a:pt x="793" y="245"/>
                    <a:pt x="794" y="247"/>
                    <a:pt x="796" y="250"/>
                  </a:cubicBezTo>
                  <a:cubicBezTo>
                    <a:pt x="797" y="249"/>
                    <a:pt x="792" y="240"/>
                    <a:pt x="790" y="237"/>
                  </a:cubicBezTo>
                  <a:cubicBezTo>
                    <a:pt x="790" y="239"/>
                    <a:pt x="794" y="244"/>
                    <a:pt x="795" y="246"/>
                  </a:cubicBezTo>
                  <a:cubicBezTo>
                    <a:pt x="794" y="246"/>
                    <a:pt x="793" y="243"/>
                    <a:pt x="792" y="242"/>
                  </a:cubicBezTo>
                  <a:close/>
                  <a:moveTo>
                    <a:pt x="787" y="245"/>
                  </a:moveTo>
                  <a:cubicBezTo>
                    <a:pt x="787" y="245"/>
                    <a:pt x="787" y="247"/>
                    <a:pt x="786" y="246"/>
                  </a:cubicBezTo>
                  <a:cubicBezTo>
                    <a:pt x="788" y="248"/>
                    <a:pt x="789" y="252"/>
                    <a:pt x="790" y="253"/>
                  </a:cubicBezTo>
                  <a:cubicBezTo>
                    <a:pt x="789" y="250"/>
                    <a:pt x="788" y="247"/>
                    <a:pt x="787" y="245"/>
                  </a:cubicBezTo>
                  <a:close/>
                  <a:moveTo>
                    <a:pt x="779" y="256"/>
                  </a:moveTo>
                  <a:cubicBezTo>
                    <a:pt x="779" y="256"/>
                    <a:pt x="776" y="252"/>
                    <a:pt x="777" y="255"/>
                  </a:cubicBezTo>
                  <a:cubicBezTo>
                    <a:pt x="778" y="255"/>
                    <a:pt x="778" y="255"/>
                    <a:pt x="779" y="257"/>
                  </a:cubicBezTo>
                  <a:cubicBezTo>
                    <a:pt x="779" y="258"/>
                    <a:pt x="779" y="258"/>
                    <a:pt x="779" y="258"/>
                  </a:cubicBezTo>
                  <a:cubicBezTo>
                    <a:pt x="780" y="258"/>
                    <a:pt x="780" y="258"/>
                    <a:pt x="779" y="256"/>
                  </a:cubicBezTo>
                  <a:close/>
                  <a:moveTo>
                    <a:pt x="785" y="244"/>
                  </a:moveTo>
                  <a:cubicBezTo>
                    <a:pt x="787" y="249"/>
                    <a:pt x="783" y="241"/>
                    <a:pt x="784" y="244"/>
                  </a:cubicBezTo>
                  <a:cubicBezTo>
                    <a:pt x="786" y="246"/>
                    <a:pt x="784" y="246"/>
                    <a:pt x="785" y="247"/>
                  </a:cubicBezTo>
                  <a:cubicBezTo>
                    <a:pt x="785" y="246"/>
                    <a:pt x="787" y="249"/>
                    <a:pt x="787" y="249"/>
                  </a:cubicBezTo>
                  <a:cubicBezTo>
                    <a:pt x="786" y="247"/>
                    <a:pt x="786" y="245"/>
                    <a:pt x="785" y="244"/>
                  </a:cubicBezTo>
                  <a:close/>
                  <a:moveTo>
                    <a:pt x="789" y="230"/>
                  </a:moveTo>
                  <a:cubicBezTo>
                    <a:pt x="790" y="231"/>
                    <a:pt x="791" y="232"/>
                    <a:pt x="792" y="233"/>
                  </a:cubicBezTo>
                  <a:cubicBezTo>
                    <a:pt x="790" y="230"/>
                    <a:pt x="789" y="228"/>
                    <a:pt x="790" y="229"/>
                  </a:cubicBezTo>
                  <a:cubicBezTo>
                    <a:pt x="788" y="225"/>
                    <a:pt x="789" y="224"/>
                    <a:pt x="787" y="222"/>
                  </a:cubicBezTo>
                  <a:cubicBezTo>
                    <a:pt x="787" y="222"/>
                    <a:pt x="787" y="224"/>
                    <a:pt x="786" y="224"/>
                  </a:cubicBezTo>
                  <a:cubicBezTo>
                    <a:pt x="788" y="225"/>
                    <a:pt x="788" y="226"/>
                    <a:pt x="789" y="227"/>
                  </a:cubicBezTo>
                  <a:cubicBezTo>
                    <a:pt x="789" y="228"/>
                    <a:pt x="789" y="229"/>
                    <a:pt x="789" y="229"/>
                  </a:cubicBezTo>
                  <a:cubicBezTo>
                    <a:pt x="788" y="226"/>
                    <a:pt x="787" y="226"/>
                    <a:pt x="785" y="224"/>
                  </a:cubicBezTo>
                  <a:cubicBezTo>
                    <a:pt x="787" y="227"/>
                    <a:pt x="786" y="227"/>
                    <a:pt x="785" y="226"/>
                  </a:cubicBezTo>
                  <a:cubicBezTo>
                    <a:pt x="787" y="230"/>
                    <a:pt x="786" y="228"/>
                    <a:pt x="787" y="231"/>
                  </a:cubicBezTo>
                  <a:cubicBezTo>
                    <a:pt x="788" y="231"/>
                    <a:pt x="789" y="234"/>
                    <a:pt x="790" y="235"/>
                  </a:cubicBezTo>
                  <a:cubicBezTo>
                    <a:pt x="790" y="235"/>
                    <a:pt x="792" y="237"/>
                    <a:pt x="791" y="235"/>
                  </a:cubicBezTo>
                  <a:cubicBezTo>
                    <a:pt x="790" y="235"/>
                    <a:pt x="790" y="233"/>
                    <a:pt x="789" y="232"/>
                  </a:cubicBezTo>
                  <a:cubicBezTo>
                    <a:pt x="789" y="232"/>
                    <a:pt x="790" y="235"/>
                    <a:pt x="789" y="233"/>
                  </a:cubicBezTo>
                  <a:cubicBezTo>
                    <a:pt x="789" y="233"/>
                    <a:pt x="787" y="230"/>
                    <a:pt x="788" y="230"/>
                  </a:cubicBezTo>
                  <a:cubicBezTo>
                    <a:pt x="789" y="232"/>
                    <a:pt x="790" y="234"/>
                    <a:pt x="792" y="235"/>
                  </a:cubicBezTo>
                  <a:cubicBezTo>
                    <a:pt x="791" y="234"/>
                    <a:pt x="789" y="231"/>
                    <a:pt x="789" y="230"/>
                  </a:cubicBezTo>
                  <a:close/>
                  <a:moveTo>
                    <a:pt x="788" y="235"/>
                  </a:moveTo>
                  <a:cubicBezTo>
                    <a:pt x="788" y="233"/>
                    <a:pt x="786" y="229"/>
                    <a:pt x="785" y="229"/>
                  </a:cubicBezTo>
                  <a:cubicBezTo>
                    <a:pt x="787" y="231"/>
                    <a:pt x="787" y="234"/>
                    <a:pt x="788" y="235"/>
                  </a:cubicBezTo>
                  <a:close/>
                  <a:moveTo>
                    <a:pt x="756" y="236"/>
                  </a:moveTo>
                  <a:cubicBezTo>
                    <a:pt x="755" y="236"/>
                    <a:pt x="757" y="239"/>
                    <a:pt x="758" y="240"/>
                  </a:cubicBezTo>
                  <a:cubicBezTo>
                    <a:pt x="760" y="241"/>
                    <a:pt x="759" y="242"/>
                    <a:pt x="760" y="244"/>
                  </a:cubicBezTo>
                  <a:cubicBezTo>
                    <a:pt x="760" y="243"/>
                    <a:pt x="762" y="245"/>
                    <a:pt x="761" y="242"/>
                  </a:cubicBezTo>
                  <a:cubicBezTo>
                    <a:pt x="759" y="241"/>
                    <a:pt x="759" y="241"/>
                    <a:pt x="756" y="236"/>
                  </a:cubicBezTo>
                  <a:close/>
                  <a:moveTo>
                    <a:pt x="780" y="220"/>
                  </a:moveTo>
                  <a:cubicBezTo>
                    <a:pt x="781" y="222"/>
                    <a:pt x="781" y="223"/>
                    <a:pt x="782" y="225"/>
                  </a:cubicBezTo>
                  <a:cubicBezTo>
                    <a:pt x="783" y="226"/>
                    <a:pt x="784" y="227"/>
                    <a:pt x="785" y="228"/>
                  </a:cubicBezTo>
                  <a:cubicBezTo>
                    <a:pt x="783" y="225"/>
                    <a:pt x="782" y="222"/>
                    <a:pt x="780" y="220"/>
                  </a:cubicBezTo>
                  <a:close/>
                  <a:moveTo>
                    <a:pt x="787" y="219"/>
                  </a:moveTo>
                  <a:cubicBezTo>
                    <a:pt x="786" y="219"/>
                    <a:pt x="786" y="220"/>
                    <a:pt x="787" y="221"/>
                  </a:cubicBezTo>
                  <a:cubicBezTo>
                    <a:pt x="787" y="221"/>
                    <a:pt x="789" y="225"/>
                    <a:pt x="789" y="223"/>
                  </a:cubicBezTo>
                  <a:cubicBezTo>
                    <a:pt x="787" y="221"/>
                    <a:pt x="787" y="220"/>
                    <a:pt x="787" y="219"/>
                  </a:cubicBezTo>
                  <a:close/>
                  <a:moveTo>
                    <a:pt x="781" y="226"/>
                  </a:moveTo>
                  <a:cubicBezTo>
                    <a:pt x="781" y="227"/>
                    <a:pt x="780" y="223"/>
                    <a:pt x="779" y="224"/>
                  </a:cubicBezTo>
                  <a:cubicBezTo>
                    <a:pt x="780" y="224"/>
                    <a:pt x="780" y="225"/>
                    <a:pt x="779" y="225"/>
                  </a:cubicBezTo>
                  <a:cubicBezTo>
                    <a:pt x="781" y="228"/>
                    <a:pt x="783" y="228"/>
                    <a:pt x="781" y="226"/>
                  </a:cubicBezTo>
                  <a:close/>
                  <a:moveTo>
                    <a:pt x="760" y="233"/>
                  </a:moveTo>
                  <a:cubicBezTo>
                    <a:pt x="761" y="237"/>
                    <a:pt x="756" y="230"/>
                    <a:pt x="756" y="233"/>
                  </a:cubicBezTo>
                  <a:cubicBezTo>
                    <a:pt x="758" y="234"/>
                    <a:pt x="760" y="235"/>
                    <a:pt x="762" y="237"/>
                  </a:cubicBezTo>
                  <a:cubicBezTo>
                    <a:pt x="761" y="235"/>
                    <a:pt x="761" y="233"/>
                    <a:pt x="760" y="233"/>
                  </a:cubicBezTo>
                  <a:close/>
                  <a:moveTo>
                    <a:pt x="754" y="232"/>
                  </a:moveTo>
                  <a:cubicBezTo>
                    <a:pt x="755" y="231"/>
                    <a:pt x="756" y="235"/>
                    <a:pt x="757" y="236"/>
                  </a:cubicBezTo>
                  <a:cubicBezTo>
                    <a:pt x="757" y="234"/>
                    <a:pt x="753" y="229"/>
                    <a:pt x="754" y="232"/>
                  </a:cubicBezTo>
                  <a:close/>
                  <a:moveTo>
                    <a:pt x="747" y="236"/>
                  </a:moveTo>
                  <a:cubicBezTo>
                    <a:pt x="746" y="236"/>
                    <a:pt x="748" y="238"/>
                    <a:pt x="748" y="239"/>
                  </a:cubicBezTo>
                  <a:cubicBezTo>
                    <a:pt x="749" y="239"/>
                    <a:pt x="749" y="240"/>
                    <a:pt x="749" y="239"/>
                  </a:cubicBezTo>
                  <a:cubicBezTo>
                    <a:pt x="748" y="239"/>
                    <a:pt x="748" y="237"/>
                    <a:pt x="747" y="236"/>
                  </a:cubicBezTo>
                  <a:close/>
                  <a:moveTo>
                    <a:pt x="753" y="170"/>
                  </a:moveTo>
                  <a:cubicBezTo>
                    <a:pt x="752" y="170"/>
                    <a:pt x="752" y="170"/>
                    <a:pt x="753" y="172"/>
                  </a:cubicBezTo>
                  <a:cubicBezTo>
                    <a:pt x="754" y="172"/>
                    <a:pt x="755" y="172"/>
                    <a:pt x="756" y="173"/>
                  </a:cubicBezTo>
                  <a:cubicBezTo>
                    <a:pt x="754" y="172"/>
                    <a:pt x="753" y="171"/>
                    <a:pt x="753" y="170"/>
                  </a:cubicBezTo>
                  <a:close/>
                  <a:moveTo>
                    <a:pt x="747" y="163"/>
                  </a:moveTo>
                  <a:cubicBezTo>
                    <a:pt x="746" y="162"/>
                    <a:pt x="745" y="163"/>
                    <a:pt x="746" y="165"/>
                  </a:cubicBezTo>
                  <a:cubicBezTo>
                    <a:pt x="746" y="164"/>
                    <a:pt x="749" y="168"/>
                    <a:pt x="749" y="167"/>
                  </a:cubicBezTo>
                  <a:cubicBezTo>
                    <a:pt x="746" y="163"/>
                    <a:pt x="748" y="165"/>
                    <a:pt x="747" y="163"/>
                  </a:cubicBezTo>
                  <a:close/>
                  <a:moveTo>
                    <a:pt x="726" y="156"/>
                  </a:moveTo>
                  <a:cubicBezTo>
                    <a:pt x="725" y="156"/>
                    <a:pt x="728" y="159"/>
                    <a:pt x="729" y="160"/>
                  </a:cubicBezTo>
                  <a:cubicBezTo>
                    <a:pt x="730" y="160"/>
                    <a:pt x="728" y="158"/>
                    <a:pt x="726" y="156"/>
                  </a:cubicBezTo>
                  <a:close/>
                  <a:moveTo>
                    <a:pt x="723" y="152"/>
                  </a:moveTo>
                  <a:cubicBezTo>
                    <a:pt x="722" y="152"/>
                    <a:pt x="721" y="151"/>
                    <a:pt x="721" y="150"/>
                  </a:cubicBezTo>
                  <a:cubicBezTo>
                    <a:pt x="720" y="150"/>
                    <a:pt x="720" y="151"/>
                    <a:pt x="721" y="152"/>
                  </a:cubicBezTo>
                  <a:cubicBezTo>
                    <a:pt x="722" y="151"/>
                    <a:pt x="725" y="155"/>
                    <a:pt x="724" y="153"/>
                  </a:cubicBezTo>
                  <a:cubicBezTo>
                    <a:pt x="723" y="153"/>
                    <a:pt x="723" y="153"/>
                    <a:pt x="723" y="152"/>
                  </a:cubicBezTo>
                  <a:close/>
                  <a:moveTo>
                    <a:pt x="726" y="146"/>
                  </a:moveTo>
                  <a:cubicBezTo>
                    <a:pt x="727" y="147"/>
                    <a:pt x="726" y="147"/>
                    <a:pt x="728" y="149"/>
                  </a:cubicBezTo>
                  <a:cubicBezTo>
                    <a:pt x="729" y="150"/>
                    <a:pt x="727" y="147"/>
                    <a:pt x="726" y="146"/>
                  </a:cubicBezTo>
                  <a:close/>
                  <a:moveTo>
                    <a:pt x="717" y="154"/>
                  </a:moveTo>
                  <a:cubicBezTo>
                    <a:pt x="718" y="156"/>
                    <a:pt x="715" y="152"/>
                    <a:pt x="714" y="152"/>
                  </a:cubicBezTo>
                  <a:cubicBezTo>
                    <a:pt x="714" y="153"/>
                    <a:pt x="716" y="154"/>
                    <a:pt x="717" y="156"/>
                  </a:cubicBezTo>
                  <a:cubicBezTo>
                    <a:pt x="718" y="156"/>
                    <a:pt x="718" y="155"/>
                    <a:pt x="717" y="154"/>
                  </a:cubicBezTo>
                  <a:close/>
                  <a:moveTo>
                    <a:pt x="723" y="138"/>
                  </a:moveTo>
                  <a:cubicBezTo>
                    <a:pt x="726" y="140"/>
                    <a:pt x="727" y="142"/>
                    <a:pt x="728" y="143"/>
                  </a:cubicBezTo>
                  <a:cubicBezTo>
                    <a:pt x="727" y="141"/>
                    <a:pt x="725" y="139"/>
                    <a:pt x="723" y="138"/>
                  </a:cubicBezTo>
                  <a:close/>
                  <a:moveTo>
                    <a:pt x="723" y="139"/>
                  </a:moveTo>
                  <a:cubicBezTo>
                    <a:pt x="723" y="138"/>
                    <a:pt x="722" y="137"/>
                    <a:pt x="721" y="137"/>
                  </a:cubicBezTo>
                  <a:cubicBezTo>
                    <a:pt x="720" y="136"/>
                    <a:pt x="720" y="136"/>
                    <a:pt x="720" y="137"/>
                  </a:cubicBezTo>
                  <a:cubicBezTo>
                    <a:pt x="721" y="139"/>
                    <a:pt x="722" y="140"/>
                    <a:pt x="723" y="141"/>
                  </a:cubicBezTo>
                  <a:cubicBezTo>
                    <a:pt x="722" y="139"/>
                    <a:pt x="720" y="138"/>
                    <a:pt x="721" y="137"/>
                  </a:cubicBezTo>
                  <a:cubicBezTo>
                    <a:pt x="723" y="139"/>
                    <a:pt x="724" y="140"/>
                    <a:pt x="725" y="140"/>
                  </a:cubicBezTo>
                  <a:cubicBezTo>
                    <a:pt x="724" y="139"/>
                    <a:pt x="724" y="139"/>
                    <a:pt x="723" y="139"/>
                  </a:cubicBezTo>
                  <a:close/>
                  <a:moveTo>
                    <a:pt x="722" y="140"/>
                  </a:moveTo>
                  <a:cubicBezTo>
                    <a:pt x="719" y="137"/>
                    <a:pt x="719" y="137"/>
                    <a:pt x="719" y="137"/>
                  </a:cubicBezTo>
                  <a:cubicBezTo>
                    <a:pt x="718" y="137"/>
                    <a:pt x="720" y="140"/>
                    <a:pt x="721" y="141"/>
                  </a:cubicBezTo>
                  <a:cubicBezTo>
                    <a:pt x="722" y="141"/>
                    <a:pt x="722" y="141"/>
                    <a:pt x="722" y="140"/>
                  </a:cubicBezTo>
                  <a:close/>
                  <a:moveTo>
                    <a:pt x="721" y="134"/>
                  </a:moveTo>
                  <a:cubicBezTo>
                    <a:pt x="720" y="134"/>
                    <a:pt x="719" y="134"/>
                    <a:pt x="719" y="134"/>
                  </a:cubicBezTo>
                  <a:cubicBezTo>
                    <a:pt x="723" y="138"/>
                    <a:pt x="724" y="137"/>
                    <a:pt x="721" y="134"/>
                  </a:cubicBezTo>
                  <a:close/>
                  <a:moveTo>
                    <a:pt x="714" y="136"/>
                  </a:moveTo>
                  <a:cubicBezTo>
                    <a:pt x="715" y="135"/>
                    <a:pt x="715" y="135"/>
                    <a:pt x="714" y="134"/>
                  </a:cubicBezTo>
                  <a:cubicBezTo>
                    <a:pt x="713" y="133"/>
                    <a:pt x="712" y="134"/>
                    <a:pt x="714" y="136"/>
                  </a:cubicBezTo>
                  <a:close/>
                  <a:moveTo>
                    <a:pt x="697" y="113"/>
                  </a:moveTo>
                  <a:cubicBezTo>
                    <a:pt x="698" y="114"/>
                    <a:pt x="698" y="113"/>
                    <a:pt x="697" y="113"/>
                  </a:cubicBezTo>
                  <a:cubicBezTo>
                    <a:pt x="696" y="113"/>
                    <a:pt x="694" y="110"/>
                    <a:pt x="693" y="110"/>
                  </a:cubicBezTo>
                  <a:cubicBezTo>
                    <a:pt x="695" y="112"/>
                    <a:pt x="698" y="116"/>
                    <a:pt x="700" y="117"/>
                  </a:cubicBezTo>
                  <a:cubicBezTo>
                    <a:pt x="699" y="116"/>
                    <a:pt x="696" y="113"/>
                    <a:pt x="697" y="113"/>
                  </a:cubicBezTo>
                  <a:close/>
                  <a:moveTo>
                    <a:pt x="662" y="153"/>
                  </a:moveTo>
                  <a:cubicBezTo>
                    <a:pt x="663" y="154"/>
                    <a:pt x="665" y="156"/>
                    <a:pt x="666" y="156"/>
                  </a:cubicBezTo>
                  <a:cubicBezTo>
                    <a:pt x="665" y="155"/>
                    <a:pt x="663" y="152"/>
                    <a:pt x="662" y="153"/>
                  </a:cubicBezTo>
                  <a:close/>
                  <a:moveTo>
                    <a:pt x="685" y="103"/>
                  </a:moveTo>
                  <a:cubicBezTo>
                    <a:pt x="687" y="104"/>
                    <a:pt x="686" y="104"/>
                    <a:pt x="687" y="105"/>
                  </a:cubicBezTo>
                  <a:cubicBezTo>
                    <a:pt x="688" y="106"/>
                    <a:pt x="689" y="106"/>
                    <a:pt x="689" y="106"/>
                  </a:cubicBezTo>
                  <a:cubicBezTo>
                    <a:pt x="688" y="105"/>
                    <a:pt x="687" y="103"/>
                    <a:pt x="685" y="103"/>
                  </a:cubicBezTo>
                  <a:close/>
                  <a:moveTo>
                    <a:pt x="599" y="49"/>
                  </a:moveTo>
                  <a:cubicBezTo>
                    <a:pt x="600" y="50"/>
                    <a:pt x="603" y="51"/>
                    <a:pt x="603" y="50"/>
                  </a:cubicBezTo>
                  <a:cubicBezTo>
                    <a:pt x="600" y="49"/>
                    <a:pt x="601" y="50"/>
                    <a:pt x="599" y="49"/>
                  </a:cubicBezTo>
                  <a:close/>
                  <a:moveTo>
                    <a:pt x="579" y="43"/>
                  </a:moveTo>
                  <a:cubicBezTo>
                    <a:pt x="579" y="42"/>
                    <a:pt x="584" y="44"/>
                    <a:pt x="581" y="43"/>
                  </a:cubicBezTo>
                  <a:cubicBezTo>
                    <a:pt x="581" y="43"/>
                    <a:pt x="576" y="41"/>
                    <a:pt x="579" y="43"/>
                  </a:cubicBezTo>
                  <a:close/>
                  <a:moveTo>
                    <a:pt x="568" y="37"/>
                  </a:moveTo>
                  <a:cubicBezTo>
                    <a:pt x="568" y="36"/>
                    <a:pt x="570" y="37"/>
                    <a:pt x="571" y="38"/>
                  </a:cubicBezTo>
                  <a:cubicBezTo>
                    <a:pt x="573" y="38"/>
                    <a:pt x="568" y="36"/>
                    <a:pt x="567" y="36"/>
                  </a:cubicBezTo>
                  <a:cubicBezTo>
                    <a:pt x="570" y="37"/>
                    <a:pt x="565" y="36"/>
                    <a:pt x="568" y="37"/>
                  </a:cubicBezTo>
                  <a:close/>
                  <a:moveTo>
                    <a:pt x="562" y="33"/>
                  </a:moveTo>
                  <a:cubicBezTo>
                    <a:pt x="563" y="34"/>
                    <a:pt x="563" y="33"/>
                    <a:pt x="565" y="33"/>
                  </a:cubicBezTo>
                  <a:cubicBezTo>
                    <a:pt x="567" y="35"/>
                    <a:pt x="567" y="35"/>
                    <a:pt x="567" y="35"/>
                  </a:cubicBezTo>
                  <a:cubicBezTo>
                    <a:pt x="570" y="35"/>
                    <a:pt x="558" y="30"/>
                    <a:pt x="562" y="33"/>
                  </a:cubicBezTo>
                  <a:close/>
                  <a:moveTo>
                    <a:pt x="533" y="22"/>
                  </a:moveTo>
                  <a:cubicBezTo>
                    <a:pt x="531" y="22"/>
                    <a:pt x="527" y="19"/>
                    <a:pt x="523" y="19"/>
                  </a:cubicBezTo>
                  <a:cubicBezTo>
                    <a:pt x="524" y="20"/>
                    <a:pt x="519" y="18"/>
                    <a:pt x="519" y="19"/>
                  </a:cubicBezTo>
                  <a:cubicBezTo>
                    <a:pt x="522" y="20"/>
                    <a:pt x="520" y="20"/>
                    <a:pt x="524" y="21"/>
                  </a:cubicBezTo>
                  <a:cubicBezTo>
                    <a:pt x="522" y="19"/>
                    <a:pt x="526" y="20"/>
                    <a:pt x="528" y="20"/>
                  </a:cubicBezTo>
                  <a:cubicBezTo>
                    <a:pt x="529" y="21"/>
                    <a:pt x="532" y="22"/>
                    <a:pt x="535" y="23"/>
                  </a:cubicBezTo>
                  <a:cubicBezTo>
                    <a:pt x="534" y="23"/>
                    <a:pt x="535" y="22"/>
                    <a:pt x="533" y="22"/>
                  </a:cubicBezTo>
                  <a:close/>
                  <a:moveTo>
                    <a:pt x="513" y="21"/>
                  </a:moveTo>
                  <a:cubicBezTo>
                    <a:pt x="515" y="21"/>
                    <a:pt x="520" y="24"/>
                    <a:pt x="520" y="23"/>
                  </a:cubicBezTo>
                  <a:cubicBezTo>
                    <a:pt x="516" y="22"/>
                    <a:pt x="514" y="21"/>
                    <a:pt x="513" y="21"/>
                  </a:cubicBezTo>
                  <a:close/>
                  <a:moveTo>
                    <a:pt x="499" y="13"/>
                  </a:moveTo>
                  <a:cubicBezTo>
                    <a:pt x="501" y="14"/>
                    <a:pt x="499" y="14"/>
                    <a:pt x="502" y="15"/>
                  </a:cubicBezTo>
                  <a:cubicBezTo>
                    <a:pt x="501" y="14"/>
                    <a:pt x="504" y="14"/>
                    <a:pt x="502" y="14"/>
                  </a:cubicBezTo>
                  <a:cubicBezTo>
                    <a:pt x="502" y="14"/>
                    <a:pt x="499" y="13"/>
                    <a:pt x="499" y="13"/>
                  </a:cubicBezTo>
                  <a:close/>
                  <a:moveTo>
                    <a:pt x="497" y="13"/>
                  </a:moveTo>
                  <a:cubicBezTo>
                    <a:pt x="502" y="15"/>
                    <a:pt x="497" y="14"/>
                    <a:pt x="497" y="15"/>
                  </a:cubicBezTo>
                  <a:cubicBezTo>
                    <a:pt x="499" y="15"/>
                    <a:pt x="500" y="16"/>
                    <a:pt x="501" y="16"/>
                  </a:cubicBezTo>
                  <a:cubicBezTo>
                    <a:pt x="500" y="15"/>
                    <a:pt x="499" y="13"/>
                    <a:pt x="497" y="13"/>
                  </a:cubicBezTo>
                  <a:close/>
                  <a:moveTo>
                    <a:pt x="494" y="15"/>
                  </a:moveTo>
                  <a:cubicBezTo>
                    <a:pt x="494" y="14"/>
                    <a:pt x="496" y="15"/>
                    <a:pt x="496" y="14"/>
                  </a:cubicBezTo>
                  <a:cubicBezTo>
                    <a:pt x="492" y="13"/>
                    <a:pt x="493" y="14"/>
                    <a:pt x="494" y="15"/>
                  </a:cubicBezTo>
                  <a:close/>
                  <a:moveTo>
                    <a:pt x="441" y="7"/>
                  </a:moveTo>
                  <a:cubicBezTo>
                    <a:pt x="441" y="7"/>
                    <a:pt x="443" y="7"/>
                    <a:pt x="445" y="7"/>
                  </a:cubicBezTo>
                  <a:cubicBezTo>
                    <a:pt x="444" y="7"/>
                    <a:pt x="445" y="7"/>
                    <a:pt x="444" y="7"/>
                  </a:cubicBezTo>
                  <a:cubicBezTo>
                    <a:pt x="444" y="7"/>
                    <a:pt x="439" y="7"/>
                    <a:pt x="441" y="7"/>
                  </a:cubicBezTo>
                  <a:close/>
                  <a:moveTo>
                    <a:pt x="436" y="6"/>
                  </a:moveTo>
                  <a:cubicBezTo>
                    <a:pt x="433" y="6"/>
                    <a:pt x="434" y="5"/>
                    <a:pt x="431" y="6"/>
                  </a:cubicBezTo>
                  <a:cubicBezTo>
                    <a:pt x="431" y="6"/>
                    <a:pt x="433" y="6"/>
                    <a:pt x="432" y="7"/>
                  </a:cubicBezTo>
                  <a:cubicBezTo>
                    <a:pt x="434" y="7"/>
                    <a:pt x="436" y="8"/>
                    <a:pt x="437" y="7"/>
                  </a:cubicBezTo>
                  <a:cubicBezTo>
                    <a:pt x="432" y="7"/>
                    <a:pt x="433" y="6"/>
                    <a:pt x="436" y="6"/>
                  </a:cubicBezTo>
                  <a:close/>
                  <a:moveTo>
                    <a:pt x="424" y="8"/>
                  </a:moveTo>
                  <a:cubicBezTo>
                    <a:pt x="420" y="7"/>
                    <a:pt x="426" y="6"/>
                    <a:pt x="421" y="7"/>
                  </a:cubicBezTo>
                  <a:cubicBezTo>
                    <a:pt x="423" y="7"/>
                    <a:pt x="420" y="8"/>
                    <a:pt x="424" y="8"/>
                  </a:cubicBezTo>
                  <a:close/>
                  <a:moveTo>
                    <a:pt x="415" y="4"/>
                  </a:moveTo>
                  <a:cubicBezTo>
                    <a:pt x="415" y="4"/>
                    <a:pt x="414" y="4"/>
                    <a:pt x="413" y="4"/>
                  </a:cubicBezTo>
                  <a:cubicBezTo>
                    <a:pt x="415" y="4"/>
                    <a:pt x="417" y="5"/>
                    <a:pt x="420" y="5"/>
                  </a:cubicBezTo>
                  <a:cubicBezTo>
                    <a:pt x="420" y="4"/>
                    <a:pt x="417" y="4"/>
                    <a:pt x="415" y="4"/>
                  </a:cubicBezTo>
                  <a:close/>
                  <a:moveTo>
                    <a:pt x="417" y="5"/>
                  </a:moveTo>
                  <a:cubicBezTo>
                    <a:pt x="417" y="6"/>
                    <a:pt x="414" y="6"/>
                    <a:pt x="412" y="5"/>
                  </a:cubicBezTo>
                  <a:cubicBezTo>
                    <a:pt x="412" y="6"/>
                    <a:pt x="415" y="6"/>
                    <a:pt x="416" y="7"/>
                  </a:cubicBezTo>
                  <a:cubicBezTo>
                    <a:pt x="416" y="7"/>
                    <a:pt x="417" y="7"/>
                    <a:pt x="418" y="7"/>
                  </a:cubicBezTo>
                  <a:cubicBezTo>
                    <a:pt x="413" y="6"/>
                    <a:pt x="418" y="6"/>
                    <a:pt x="419" y="6"/>
                  </a:cubicBezTo>
                  <a:cubicBezTo>
                    <a:pt x="419" y="6"/>
                    <a:pt x="419" y="5"/>
                    <a:pt x="417" y="5"/>
                  </a:cubicBezTo>
                  <a:close/>
                  <a:moveTo>
                    <a:pt x="412" y="4"/>
                  </a:moveTo>
                  <a:cubicBezTo>
                    <a:pt x="409" y="4"/>
                    <a:pt x="409" y="5"/>
                    <a:pt x="410" y="5"/>
                  </a:cubicBezTo>
                  <a:cubicBezTo>
                    <a:pt x="409" y="4"/>
                    <a:pt x="414" y="5"/>
                    <a:pt x="413" y="5"/>
                  </a:cubicBezTo>
                  <a:cubicBezTo>
                    <a:pt x="410" y="4"/>
                    <a:pt x="413" y="4"/>
                    <a:pt x="412" y="4"/>
                  </a:cubicBezTo>
                  <a:close/>
                  <a:moveTo>
                    <a:pt x="409" y="5"/>
                  </a:moveTo>
                  <a:cubicBezTo>
                    <a:pt x="405" y="5"/>
                    <a:pt x="405" y="5"/>
                    <a:pt x="405" y="5"/>
                  </a:cubicBezTo>
                  <a:cubicBezTo>
                    <a:pt x="404" y="6"/>
                    <a:pt x="408" y="6"/>
                    <a:pt x="407" y="7"/>
                  </a:cubicBezTo>
                  <a:cubicBezTo>
                    <a:pt x="409" y="7"/>
                    <a:pt x="409" y="7"/>
                    <a:pt x="412" y="8"/>
                  </a:cubicBezTo>
                  <a:cubicBezTo>
                    <a:pt x="411" y="7"/>
                    <a:pt x="404" y="6"/>
                    <a:pt x="409" y="5"/>
                  </a:cubicBezTo>
                  <a:close/>
                  <a:moveTo>
                    <a:pt x="391" y="7"/>
                  </a:moveTo>
                  <a:cubicBezTo>
                    <a:pt x="393" y="7"/>
                    <a:pt x="395" y="7"/>
                    <a:pt x="397" y="7"/>
                  </a:cubicBezTo>
                  <a:cubicBezTo>
                    <a:pt x="397" y="7"/>
                    <a:pt x="397" y="7"/>
                    <a:pt x="397" y="7"/>
                  </a:cubicBezTo>
                  <a:cubicBezTo>
                    <a:pt x="395" y="7"/>
                    <a:pt x="393" y="7"/>
                    <a:pt x="391" y="7"/>
                  </a:cubicBezTo>
                  <a:close/>
                  <a:moveTo>
                    <a:pt x="376" y="46"/>
                  </a:moveTo>
                  <a:cubicBezTo>
                    <a:pt x="376" y="47"/>
                    <a:pt x="379" y="47"/>
                    <a:pt x="380" y="47"/>
                  </a:cubicBezTo>
                  <a:cubicBezTo>
                    <a:pt x="378" y="47"/>
                    <a:pt x="378" y="46"/>
                    <a:pt x="376" y="46"/>
                  </a:cubicBezTo>
                  <a:close/>
                  <a:moveTo>
                    <a:pt x="354" y="47"/>
                  </a:moveTo>
                  <a:cubicBezTo>
                    <a:pt x="353" y="48"/>
                    <a:pt x="359" y="47"/>
                    <a:pt x="359" y="47"/>
                  </a:cubicBezTo>
                  <a:cubicBezTo>
                    <a:pt x="357" y="47"/>
                    <a:pt x="357" y="46"/>
                    <a:pt x="354" y="47"/>
                  </a:cubicBezTo>
                  <a:close/>
                  <a:moveTo>
                    <a:pt x="323" y="15"/>
                  </a:moveTo>
                  <a:cubicBezTo>
                    <a:pt x="323" y="16"/>
                    <a:pt x="322" y="16"/>
                    <a:pt x="324" y="16"/>
                  </a:cubicBezTo>
                  <a:cubicBezTo>
                    <a:pt x="326" y="16"/>
                    <a:pt x="326" y="15"/>
                    <a:pt x="323" y="15"/>
                  </a:cubicBezTo>
                  <a:close/>
                  <a:moveTo>
                    <a:pt x="325" y="47"/>
                  </a:moveTo>
                  <a:cubicBezTo>
                    <a:pt x="324" y="48"/>
                    <a:pt x="328" y="47"/>
                    <a:pt x="329" y="46"/>
                  </a:cubicBezTo>
                  <a:cubicBezTo>
                    <a:pt x="327" y="47"/>
                    <a:pt x="327" y="46"/>
                    <a:pt x="325" y="47"/>
                  </a:cubicBezTo>
                  <a:close/>
                  <a:moveTo>
                    <a:pt x="321" y="51"/>
                  </a:moveTo>
                  <a:cubicBezTo>
                    <a:pt x="324" y="50"/>
                    <a:pt x="323" y="50"/>
                    <a:pt x="321" y="51"/>
                  </a:cubicBezTo>
                  <a:cubicBezTo>
                    <a:pt x="323" y="51"/>
                    <a:pt x="325" y="50"/>
                    <a:pt x="327" y="50"/>
                  </a:cubicBezTo>
                  <a:cubicBezTo>
                    <a:pt x="328" y="50"/>
                    <a:pt x="328" y="49"/>
                    <a:pt x="328" y="49"/>
                  </a:cubicBezTo>
                  <a:cubicBezTo>
                    <a:pt x="325" y="50"/>
                    <a:pt x="321" y="49"/>
                    <a:pt x="321" y="51"/>
                  </a:cubicBezTo>
                  <a:close/>
                  <a:moveTo>
                    <a:pt x="316" y="18"/>
                  </a:moveTo>
                  <a:cubicBezTo>
                    <a:pt x="319" y="17"/>
                    <a:pt x="317" y="18"/>
                    <a:pt x="320" y="18"/>
                  </a:cubicBezTo>
                  <a:cubicBezTo>
                    <a:pt x="319" y="17"/>
                    <a:pt x="321" y="17"/>
                    <a:pt x="321" y="16"/>
                  </a:cubicBezTo>
                  <a:cubicBezTo>
                    <a:pt x="318" y="17"/>
                    <a:pt x="319" y="17"/>
                    <a:pt x="317" y="17"/>
                  </a:cubicBezTo>
                  <a:cubicBezTo>
                    <a:pt x="317" y="17"/>
                    <a:pt x="317" y="17"/>
                    <a:pt x="316" y="18"/>
                  </a:cubicBezTo>
                  <a:close/>
                  <a:moveTo>
                    <a:pt x="311" y="35"/>
                  </a:moveTo>
                  <a:cubicBezTo>
                    <a:pt x="312" y="34"/>
                    <a:pt x="316" y="34"/>
                    <a:pt x="315" y="34"/>
                  </a:cubicBezTo>
                  <a:cubicBezTo>
                    <a:pt x="314" y="34"/>
                    <a:pt x="308" y="35"/>
                    <a:pt x="311" y="35"/>
                  </a:cubicBezTo>
                  <a:close/>
                  <a:moveTo>
                    <a:pt x="314" y="49"/>
                  </a:moveTo>
                  <a:cubicBezTo>
                    <a:pt x="314" y="50"/>
                    <a:pt x="318" y="49"/>
                    <a:pt x="318" y="49"/>
                  </a:cubicBezTo>
                  <a:lnTo>
                    <a:pt x="314" y="49"/>
                  </a:lnTo>
                  <a:close/>
                  <a:moveTo>
                    <a:pt x="308" y="47"/>
                  </a:moveTo>
                  <a:cubicBezTo>
                    <a:pt x="308" y="48"/>
                    <a:pt x="314" y="46"/>
                    <a:pt x="315" y="46"/>
                  </a:cubicBezTo>
                  <a:cubicBezTo>
                    <a:pt x="315" y="46"/>
                    <a:pt x="315" y="45"/>
                    <a:pt x="316" y="45"/>
                  </a:cubicBezTo>
                  <a:cubicBezTo>
                    <a:pt x="313" y="46"/>
                    <a:pt x="309" y="47"/>
                    <a:pt x="308" y="47"/>
                  </a:cubicBezTo>
                  <a:close/>
                  <a:moveTo>
                    <a:pt x="302" y="21"/>
                  </a:moveTo>
                  <a:cubicBezTo>
                    <a:pt x="305" y="21"/>
                    <a:pt x="305" y="20"/>
                    <a:pt x="306" y="20"/>
                  </a:cubicBezTo>
                  <a:cubicBezTo>
                    <a:pt x="306" y="19"/>
                    <a:pt x="307" y="19"/>
                    <a:pt x="307" y="19"/>
                  </a:cubicBezTo>
                  <a:cubicBezTo>
                    <a:pt x="304" y="20"/>
                    <a:pt x="303" y="20"/>
                    <a:pt x="302" y="21"/>
                  </a:cubicBezTo>
                  <a:close/>
                  <a:moveTo>
                    <a:pt x="314" y="52"/>
                  </a:moveTo>
                  <a:cubicBezTo>
                    <a:pt x="313" y="52"/>
                    <a:pt x="311" y="53"/>
                    <a:pt x="311" y="53"/>
                  </a:cubicBezTo>
                  <a:cubicBezTo>
                    <a:pt x="314" y="52"/>
                    <a:pt x="313" y="53"/>
                    <a:pt x="315" y="52"/>
                  </a:cubicBezTo>
                  <a:cubicBezTo>
                    <a:pt x="315" y="52"/>
                    <a:pt x="315" y="52"/>
                    <a:pt x="314" y="52"/>
                  </a:cubicBezTo>
                  <a:close/>
                  <a:moveTo>
                    <a:pt x="309" y="42"/>
                  </a:moveTo>
                  <a:cubicBezTo>
                    <a:pt x="307" y="43"/>
                    <a:pt x="305" y="43"/>
                    <a:pt x="304" y="44"/>
                  </a:cubicBezTo>
                  <a:cubicBezTo>
                    <a:pt x="306" y="44"/>
                    <a:pt x="309" y="43"/>
                    <a:pt x="310" y="42"/>
                  </a:cubicBezTo>
                  <a:cubicBezTo>
                    <a:pt x="310" y="42"/>
                    <a:pt x="310" y="41"/>
                    <a:pt x="309" y="41"/>
                  </a:cubicBezTo>
                  <a:lnTo>
                    <a:pt x="309" y="42"/>
                  </a:lnTo>
                  <a:close/>
                  <a:moveTo>
                    <a:pt x="306" y="49"/>
                  </a:moveTo>
                  <a:cubicBezTo>
                    <a:pt x="308" y="49"/>
                    <a:pt x="309" y="49"/>
                    <a:pt x="310" y="49"/>
                  </a:cubicBezTo>
                  <a:cubicBezTo>
                    <a:pt x="310" y="48"/>
                    <a:pt x="310" y="48"/>
                    <a:pt x="311" y="48"/>
                  </a:cubicBezTo>
                  <a:cubicBezTo>
                    <a:pt x="311" y="48"/>
                    <a:pt x="311" y="48"/>
                    <a:pt x="311" y="48"/>
                  </a:cubicBezTo>
                  <a:cubicBezTo>
                    <a:pt x="308" y="49"/>
                    <a:pt x="307" y="48"/>
                    <a:pt x="306" y="49"/>
                  </a:cubicBezTo>
                  <a:close/>
                  <a:moveTo>
                    <a:pt x="306" y="51"/>
                  </a:moveTo>
                  <a:cubicBezTo>
                    <a:pt x="307" y="51"/>
                    <a:pt x="308" y="50"/>
                    <a:pt x="309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7" y="50"/>
                    <a:pt x="304" y="51"/>
                    <a:pt x="306" y="51"/>
                  </a:cubicBezTo>
                  <a:close/>
                  <a:moveTo>
                    <a:pt x="307" y="53"/>
                  </a:moveTo>
                  <a:cubicBezTo>
                    <a:pt x="309" y="53"/>
                    <a:pt x="306" y="54"/>
                    <a:pt x="306" y="54"/>
                  </a:cubicBezTo>
                  <a:cubicBezTo>
                    <a:pt x="309" y="54"/>
                    <a:pt x="310" y="53"/>
                    <a:pt x="311" y="52"/>
                  </a:cubicBezTo>
                  <a:cubicBezTo>
                    <a:pt x="310" y="52"/>
                    <a:pt x="308" y="53"/>
                    <a:pt x="307" y="53"/>
                  </a:cubicBezTo>
                  <a:close/>
                  <a:moveTo>
                    <a:pt x="308" y="54"/>
                  </a:moveTo>
                  <a:cubicBezTo>
                    <a:pt x="305" y="55"/>
                    <a:pt x="306" y="55"/>
                    <a:pt x="305" y="56"/>
                  </a:cubicBezTo>
                  <a:cubicBezTo>
                    <a:pt x="308" y="55"/>
                    <a:pt x="309" y="56"/>
                    <a:pt x="310" y="55"/>
                  </a:cubicBezTo>
                  <a:cubicBezTo>
                    <a:pt x="308" y="55"/>
                    <a:pt x="308" y="55"/>
                    <a:pt x="308" y="54"/>
                  </a:cubicBezTo>
                  <a:close/>
                  <a:moveTo>
                    <a:pt x="302" y="38"/>
                  </a:moveTo>
                  <a:cubicBezTo>
                    <a:pt x="300" y="39"/>
                    <a:pt x="300" y="39"/>
                    <a:pt x="300" y="40"/>
                  </a:cubicBezTo>
                  <a:cubicBezTo>
                    <a:pt x="303" y="39"/>
                    <a:pt x="303" y="39"/>
                    <a:pt x="302" y="38"/>
                  </a:cubicBezTo>
                  <a:close/>
                  <a:moveTo>
                    <a:pt x="301" y="46"/>
                  </a:moveTo>
                  <a:cubicBezTo>
                    <a:pt x="300" y="47"/>
                    <a:pt x="300" y="47"/>
                    <a:pt x="299" y="47"/>
                  </a:cubicBezTo>
                  <a:cubicBezTo>
                    <a:pt x="299" y="47"/>
                    <a:pt x="297" y="48"/>
                    <a:pt x="299" y="48"/>
                  </a:cubicBezTo>
                  <a:cubicBezTo>
                    <a:pt x="300" y="47"/>
                    <a:pt x="305" y="45"/>
                    <a:pt x="302" y="46"/>
                  </a:cubicBezTo>
                  <a:cubicBezTo>
                    <a:pt x="302" y="46"/>
                    <a:pt x="301" y="46"/>
                    <a:pt x="301" y="46"/>
                  </a:cubicBezTo>
                  <a:close/>
                  <a:moveTo>
                    <a:pt x="300" y="51"/>
                  </a:moveTo>
                  <a:cubicBezTo>
                    <a:pt x="300" y="51"/>
                    <a:pt x="303" y="50"/>
                    <a:pt x="303" y="50"/>
                  </a:cubicBezTo>
                  <a:cubicBezTo>
                    <a:pt x="301" y="50"/>
                    <a:pt x="297" y="52"/>
                    <a:pt x="300" y="51"/>
                  </a:cubicBezTo>
                  <a:close/>
                  <a:moveTo>
                    <a:pt x="296" y="41"/>
                  </a:moveTo>
                  <a:cubicBezTo>
                    <a:pt x="296" y="40"/>
                    <a:pt x="297" y="40"/>
                    <a:pt x="297" y="40"/>
                  </a:cubicBezTo>
                  <a:cubicBezTo>
                    <a:pt x="294" y="40"/>
                    <a:pt x="293" y="42"/>
                    <a:pt x="296" y="41"/>
                  </a:cubicBezTo>
                  <a:close/>
                  <a:moveTo>
                    <a:pt x="295" y="49"/>
                  </a:moveTo>
                  <a:cubicBezTo>
                    <a:pt x="293" y="50"/>
                    <a:pt x="294" y="51"/>
                    <a:pt x="297" y="51"/>
                  </a:cubicBezTo>
                  <a:cubicBezTo>
                    <a:pt x="298" y="50"/>
                    <a:pt x="294" y="50"/>
                    <a:pt x="297" y="49"/>
                  </a:cubicBezTo>
                  <a:cubicBezTo>
                    <a:pt x="296" y="49"/>
                    <a:pt x="296" y="49"/>
                    <a:pt x="295" y="49"/>
                  </a:cubicBezTo>
                  <a:close/>
                  <a:moveTo>
                    <a:pt x="296" y="54"/>
                  </a:moveTo>
                  <a:cubicBezTo>
                    <a:pt x="296" y="55"/>
                    <a:pt x="294" y="55"/>
                    <a:pt x="294" y="55"/>
                  </a:cubicBezTo>
                  <a:cubicBezTo>
                    <a:pt x="294" y="56"/>
                    <a:pt x="294" y="56"/>
                    <a:pt x="295" y="57"/>
                  </a:cubicBezTo>
                  <a:cubicBezTo>
                    <a:pt x="293" y="57"/>
                    <a:pt x="293" y="57"/>
                    <a:pt x="293" y="57"/>
                  </a:cubicBezTo>
                  <a:cubicBezTo>
                    <a:pt x="293" y="58"/>
                    <a:pt x="293" y="58"/>
                    <a:pt x="292" y="58"/>
                  </a:cubicBezTo>
                  <a:cubicBezTo>
                    <a:pt x="294" y="58"/>
                    <a:pt x="294" y="58"/>
                    <a:pt x="295" y="58"/>
                  </a:cubicBezTo>
                  <a:cubicBezTo>
                    <a:pt x="293" y="58"/>
                    <a:pt x="293" y="57"/>
                    <a:pt x="297" y="57"/>
                  </a:cubicBezTo>
                  <a:cubicBezTo>
                    <a:pt x="297" y="56"/>
                    <a:pt x="295" y="56"/>
                    <a:pt x="295" y="56"/>
                  </a:cubicBezTo>
                  <a:cubicBezTo>
                    <a:pt x="295" y="55"/>
                    <a:pt x="299" y="54"/>
                    <a:pt x="298" y="54"/>
                  </a:cubicBezTo>
                  <a:cubicBezTo>
                    <a:pt x="297" y="55"/>
                    <a:pt x="297" y="54"/>
                    <a:pt x="296" y="54"/>
                  </a:cubicBezTo>
                  <a:close/>
                  <a:moveTo>
                    <a:pt x="286" y="51"/>
                  </a:moveTo>
                  <a:cubicBezTo>
                    <a:pt x="286" y="52"/>
                    <a:pt x="282" y="52"/>
                    <a:pt x="282" y="53"/>
                  </a:cubicBezTo>
                  <a:cubicBezTo>
                    <a:pt x="285" y="52"/>
                    <a:pt x="292" y="51"/>
                    <a:pt x="293" y="49"/>
                  </a:cubicBezTo>
                  <a:cubicBezTo>
                    <a:pt x="289" y="50"/>
                    <a:pt x="289" y="51"/>
                    <a:pt x="286" y="51"/>
                  </a:cubicBezTo>
                  <a:close/>
                  <a:moveTo>
                    <a:pt x="287" y="58"/>
                  </a:moveTo>
                  <a:cubicBezTo>
                    <a:pt x="291" y="56"/>
                    <a:pt x="292" y="55"/>
                    <a:pt x="293" y="54"/>
                  </a:cubicBezTo>
                  <a:cubicBezTo>
                    <a:pt x="288" y="56"/>
                    <a:pt x="290" y="56"/>
                    <a:pt x="287" y="58"/>
                  </a:cubicBezTo>
                  <a:close/>
                  <a:moveTo>
                    <a:pt x="286" y="51"/>
                  </a:moveTo>
                  <a:cubicBezTo>
                    <a:pt x="288" y="50"/>
                    <a:pt x="291" y="49"/>
                    <a:pt x="291" y="48"/>
                  </a:cubicBezTo>
                  <a:cubicBezTo>
                    <a:pt x="289" y="49"/>
                    <a:pt x="285" y="51"/>
                    <a:pt x="286" y="51"/>
                  </a:cubicBezTo>
                  <a:close/>
                  <a:moveTo>
                    <a:pt x="288" y="60"/>
                  </a:moveTo>
                  <a:cubicBezTo>
                    <a:pt x="289" y="60"/>
                    <a:pt x="294" y="59"/>
                    <a:pt x="294" y="59"/>
                  </a:cubicBezTo>
                  <a:cubicBezTo>
                    <a:pt x="293" y="59"/>
                    <a:pt x="289" y="59"/>
                    <a:pt x="288" y="60"/>
                  </a:cubicBezTo>
                  <a:close/>
                  <a:moveTo>
                    <a:pt x="283" y="27"/>
                  </a:moveTo>
                  <a:cubicBezTo>
                    <a:pt x="276" y="29"/>
                    <a:pt x="276" y="29"/>
                    <a:pt x="276" y="29"/>
                  </a:cubicBezTo>
                  <a:cubicBezTo>
                    <a:pt x="277" y="30"/>
                    <a:pt x="274" y="30"/>
                    <a:pt x="274" y="31"/>
                  </a:cubicBezTo>
                  <a:cubicBezTo>
                    <a:pt x="278" y="29"/>
                    <a:pt x="276" y="29"/>
                    <a:pt x="281" y="28"/>
                  </a:cubicBezTo>
                  <a:cubicBezTo>
                    <a:pt x="281" y="28"/>
                    <a:pt x="279" y="29"/>
                    <a:pt x="280" y="29"/>
                  </a:cubicBezTo>
                  <a:cubicBezTo>
                    <a:pt x="282" y="28"/>
                    <a:pt x="282" y="29"/>
                    <a:pt x="284" y="28"/>
                  </a:cubicBezTo>
                  <a:cubicBezTo>
                    <a:pt x="285" y="27"/>
                    <a:pt x="281" y="28"/>
                    <a:pt x="283" y="27"/>
                  </a:cubicBezTo>
                  <a:close/>
                  <a:moveTo>
                    <a:pt x="291" y="52"/>
                  </a:moveTo>
                  <a:cubicBezTo>
                    <a:pt x="291" y="51"/>
                    <a:pt x="289" y="52"/>
                    <a:pt x="291" y="51"/>
                  </a:cubicBezTo>
                  <a:cubicBezTo>
                    <a:pt x="285" y="53"/>
                    <a:pt x="289" y="53"/>
                    <a:pt x="291" y="52"/>
                  </a:cubicBezTo>
                  <a:close/>
                  <a:moveTo>
                    <a:pt x="282" y="46"/>
                  </a:moveTo>
                  <a:cubicBezTo>
                    <a:pt x="282" y="46"/>
                    <a:pt x="281" y="46"/>
                    <a:pt x="281" y="47"/>
                  </a:cubicBezTo>
                  <a:cubicBezTo>
                    <a:pt x="283" y="46"/>
                    <a:pt x="285" y="46"/>
                    <a:pt x="286" y="45"/>
                  </a:cubicBezTo>
                  <a:cubicBezTo>
                    <a:pt x="284" y="45"/>
                    <a:pt x="284" y="45"/>
                    <a:pt x="282" y="46"/>
                  </a:cubicBezTo>
                  <a:close/>
                  <a:moveTo>
                    <a:pt x="275" y="46"/>
                  </a:moveTo>
                  <a:cubicBezTo>
                    <a:pt x="277" y="46"/>
                    <a:pt x="280" y="44"/>
                    <a:pt x="281" y="44"/>
                  </a:cubicBezTo>
                  <a:cubicBezTo>
                    <a:pt x="282" y="44"/>
                    <a:pt x="286" y="42"/>
                    <a:pt x="284" y="42"/>
                  </a:cubicBezTo>
                  <a:cubicBezTo>
                    <a:pt x="283" y="43"/>
                    <a:pt x="276" y="45"/>
                    <a:pt x="275" y="46"/>
                  </a:cubicBezTo>
                  <a:close/>
                  <a:moveTo>
                    <a:pt x="284" y="57"/>
                  </a:moveTo>
                  <a:cubicBezTo>
                    <a:pt x="285" y="56"/>
                    <a:pt x="283" y="55"/>
                    <a:pt x="287" y="54"/>
                  </a:cubicBezTo>
                  <a:cubicBezTo>
                    <a:pt x="288" y="53"/>
                    <a:pt x="286" y="54"/>
                    <a:pt x="285" y="54"/>
                  </a:cubicBezTo>
                  <a:cubicBezTo>
                    <a:pt x="284" y="55"/>
                    <a:pt x="285" y="55"/>
                    <a:pt x="283" y="56"/>
                  </a:cubicBezTo>
                  <a:cubicBezTo>
                    <a:pt x="282" y="56"/>
                    <a:pt x="285" y="56"/>
                    <a:pt x="281" y="57"/>
                  </a:cubicBezTo>
                  <a:cubicBezTo>
                    <a:pt x="281" y="58"/>
                    <a:pt x="283" y="57"/>
                    <a:pt x="284" y="57"/>
                  </a:cubicBezTo>
                  <a:cubicBezTo>
                    <a:pt x="283" y="57"/>
                    <a:pt x="283" y="57"/>
                    <a:pt x="284" y="57"/>
                  </a:cubicBezTo>
                  <a:close/>
                  <a:moveTo>
                    <a:pt x="279" y="43"/>
                  </a:moveTo>
                  <a:cubicBezTo>
                    <a:pt x="279" y="43"/>
                    <a:pt x="279" y="43"/>
                    <a:pt x="280" y="43"/>
                  </a:cubicBezTo>
                  <a:cubicBezTo>
                    <a:pt x="280" y="43"/>
                    <a:pt x="283" y="42"/>
                    <a:pt x="283" y="42"/>
                  </a:cubicBezTo>
                  <a:cubicBezTo>
                    <a:pt x="281" y="42"/>
                    <a:pt x="281" y="42"/>
                    <a:pt x="279" y="43"/>
                  </a:cubicBezTo>
                  <a:close/>
                  <a:moveTo>
                    <a:pt x="273" y="49"/>
                  </a:moveTo>
                  <a:cubicBezTo>
                    <a:pt x="277" y="47"/>
                    <a:pt x="276" y="49"/>
                    <a:pt x="277" y="48"/>
                  </a:cubicBezTo>
                  <a:cubicBezTo>
                    <a:pt x="278" y="48"/>
                    <a:pt x="278" y="48"/>
                    <a:pt x="278" y="47"/>
                  </a:cubicBezTo>
                  <a:cubicBezTo>
                    <a:pt x="276" y="48"/>
                    <a:pt x="274" y="48"/>
                    <a:pt x="273" y="49"/>
                  </a:cubicBezTo>
                  <a:close/>
                  <a:moveTo>
                    <a:pt x="274" y="62"/>
                  </a:moveTo>
                  <a:cubicBezTo>
                    <a:pt x="273" y="62"/>
                    <a:pt x="272" y="63"/>
                    <a:pt x="272" y="63"/>
                  </a:cubicBezTo>
                  <a:cubicBezTo>
                    <a:pt x="273" y="62"/>
                    <a:pt x="274" y="63"/>
                    <a:pt x="275" y="62"/>
                  </a:cubicBezTo>
                  <a:cubicBezTo>
                    <a:pt x="274" y="62"/>
                    <a:pt x="281" y="60"/>
                    <a:pt x="282" y="59"/>
                  </a:cubicBezTo>
                  <a:cubicBezTo>
                    <a:pt x="281" y="60"/>
                    <a:pt x="280" y="60"/>
                    <a:pt x="280" y="60"/>
                  </a:cubicBezTo>
                  <a:cubicBezTo>
                    <a:pt x="279" y="60"/>
                    <a:pt x="280" y="59"/>
                    <a:pt x="278" y="59"/>
                  </a:cubicBezTo>
                  <a:cubicBezTo>
                    <a:pt x="279" y="60"/>
                    <a:pt x="277" y="60"/>
                    <a:pt x="275" y="61"/>
                  </a:cubicBezTo>
                  <a:cubicBezTo>
                    <a:pt x="276" y="61"/>
                    <a:pt x="275" y="61"/>
                    <a:pt x="274" y="62"/>
                  </a:cubicBezTo>
                  <a:close/>
                  <a:moveTo>
                    <a:pt x="270" y="48"/>
                  </a:moveTo>
                  <a:cubicBezTo>
                    <a:pt x="270" y="49"/>
                    <a:pt x="273" y="48"/>
                    <a:pt x="276" y="47"/>
                  </a:cubicBezTo>
                  <a:cubicBezTo>
                    <a:pt x="273" y="47"/>
                    <a:pt x="273" y="46"/>
                    <a:pt x="271" y="47"/>
                  </a:cubicBezTo>
                  <a:cubicBezTo>
                    <a:pt x="272" y="47"/>
                    <a:pt x="274" y="47"/>
                    <a:pt x="270" y="48"/>
                  </a:cubicBezTo>
                  <a:close/>
                  <a:moveTo>
                    <a:pt x="276" y="60"/>
                  </a:moveTo>
                  <a:cubicBezTo>
                    <a:pt x="276" y="60"/>
                    <a:pt x="277" y="59"/>
                    <a:pt x="276" y="59"/>
                  </a:cubicBezTo>
                  <a:cubicBezTo>
                    <a:pt x="270" y="61"/>
                    <a:pt x="269" y="62"/>
                    <a:pt x="276" y="60"/>
                  </a:cubicBezTo>
                  <a:close/>
                  <a:moveTo>
                    <a:pt x="264" y="34"/>
                  </a:moveTo>
                  <a:cubicBezTo>
                    <a:pt x="262" y="34"/>
                    <a:pt x="261" y="35"/>
                    <a:pt x="261" y="35"/>
                  </a:cubicBezTo>
                  <a:cubicBezTo>
                    <a:pt x="263" y="35"/>
                    <a:pt x="265" y="34"/>
                    <a:pt x="265" y="34"/>
                  </a:cubicBezTo>
                  <a:cubicBezTo>
                    <a:pt x="264" y="34"/>
                    <a:pt x="264" y="34"/>
                    <a:pt x="264" y="34"/>
                  </a:cubicBezTo>
                  <a:close/>
                  <a:moveTo>
                    <a:pt x="248" y="40"/>
                  </a:moveTo>
                  <a:cubicBezTo>
                    <a:pt x="250" y="40"/>
                    <a:pt x="247" y="41"/>
                    <a:pt x="248" y="41"/>
                  </a:cubicBezTo>
                  <a:cubicBezTo>
                    <a:pt x="251" y="40"/>
                    <a:pt x="250" y="40"/>
                    <a:pt x="252" y="39"/>
                  </a:cubicBezTo>
                  <a:cubicBezTo>
                    <a:pt x="252" y="39"/>
                    <a:pt x="252" y="40"/>
                    <a:pt x="253" y="39"/>
                  </a:cubicBezTo>
                  <a:cubicBezTo>
                    <a:pt x="254" y="39"/>
                    <a:pt x="253" y="39"/>
                    <a:pt x="254" y="38"/>
                  </a:cubicBezTo>
                  <a:cubicBezTo>
                    <a:pt x="257" y="37"/>
                    <a:pt x="256" y="38"/>
                    <a:pt x="259" y="36"/>
                  </a:cubicBezTo>
                  <a:cubicBezTo>
                    <a:pt x="260" y="36"/>
                    <a:pt x="260" y="36"/>
                    <a:pt x="260" y="35"/>
                  </a:cubicBezTo>
                  <a:cubicBezTo>
                    <a:pt x="258" y="36"/>
                    <a:pt x="258" y="36"/>
                    <a:pt x="256" y="36"/>
                  </a:cubicBezTo>
                  <a:cubicBezTo>
                    <a:pt x="258" y="36"/>
                    <a:pt x="253" y="38"/>
                    <a:pt x="254" y="37"/>
                  </a:cubicBezTo>
                  <a:cubicBezTo>
                    <a:pt x="251" y="38"/>
                    <a:pt x="252" y="39"/>
                    <a:pt x="250" y="40"/>
                  </a:cubicBezTo>
                  <a:cubicBezTo>
                    <a:pt x="250" y="39"/>
                    <a:pt x="251" y="39"/>
                    <a:pt x="250" y="39"/>
                  </a:cubicBezTo>
                  <a:cubicBezTo>
                    <a:pt x="245" y="41"/>
                    <a:pt x="242" y="42"/>
                    <a:pt x="238" y="44"/>
                  </a:cubicBezTo>
                  <a:cubicBezTo>
                    <a:pt x="237" y="45"/>
                    <a:pt x="241" y="44"/>
                    <a:pt x="239" y="45"/>
                  </a:cubicBezTo>
                  <a:cubicBezTo>
                    <a:pt x="235" y="46"/>
                    <a:pt x="238" y="43"/>
                    <a:pt x="235" y="45"/>
                  </a:cubicBezTo>
                  <a:cubicBezTo>
                    <a:pt x="236" y="45"/>
                    <a:pt x="236" y="46"/>
                    <a:pt x="238" y="45"/>
                  </a:cubicBezTo>
                  <a:cubicBezTo>
                    <a:pt x="239" y="44"/>
                    <a:pt x="241" y="44"/>
                    <a:pt x="242" y="44"/>
                  </a:cubicBezTo>
                  <a:cubicBezTo>
                    <a:pt x="243" y="43"/>
                    <a:pt x="241" y="44"/>
                    <a:pt x="242" y="43"/>
                  </a:cubicBezTo>
                  <a:cubicBezTo>
                    <a:pt x="245" y="42"/>
                    <a:pt x="246" y="41"/>
                    <a:pt x="248" y="40"/>
                  </a:cubicBezTo>
                  <a:close/>
                  <a:moveTo>
                    <a:pt x="253" y="56"/>
                  </a:moveTo>
                  <a:cubicBezTo>
                    <a:pt x="253" y="57"/>
                    <a:pt x="253" y="57"/>
                    <a:pt x="254" y="57"/>
                  </a:cubicBezTo>
                  <a:cubicBezTo>
                    <a:pt x="257" y="55"/>
                    <a:pt x="256" y="56"/>
                    <a:pt x="258" y="55"/>
                  </a:cubicBezTo>
                  <a:cubicBezTo>
                    <a:pt x="258" y="55"/>
                    <a:pt x="263" y="53"/>
                    <a:pt x="264" y="52"/>
                  </a:cubicBezTo>
                  <a:cubicBezTo>
                    <a:pt x="260" y="53"/>
                    <a:pt x="255" y="56"/>
                    <a:pt x="253" y="56"/>
                  </a:cubicBezTo>
                  <a:close/>
                  <a:moveTo>
                    <a:pt x="264" y="64"/>
                  </a:moveTo>
                  <a:cubicBezTo>
                    <a:pt x="267" y="64"/>
                    <a:pt x="264" y="65"/>
                    <a:pt x="263" y="65"/>
                  </a:cubicBezTo>
                  <a:cubicBezTo>
                    <a:pt x="263" y="66"/>
                    <a:pt x="263" y="66"/>
                    <a:pt x="264" y="66"/>
                  </a:cubicBezTo>
                  <a:cubicBezTo>
                    <a:pt x="264" y="65"/>
                    <a:pt x="265" y="66"/>
                    <a:pt x="267" y="65"/>
                  </a:cubicBezTo>
                  <a:cubicBezTo>
                    <a:pt x="268" y="64"/>
                    <a:pt x="268" y="64"/>
                    <a:pt x="268" y="63"/>
                  </a:cubicBezTo>
                  <a:cubicBezTo>
                    <a:pt x="267" y="64"/>
                    <a:pt x="265" y="63"/>
                    <a:pt x="264" y="64"/>
                  </a:cubicBezTo>
                  <a:close/>
                  <a:moveTo>
                    <a:pt x="261" y="65"/>
                  </a:moveTo>
                  <a:cubicBezTo>
                    <a:pt x="261" y="65"/>
                    <a:pt x="261" y="65"/>
                    <a:pt x="261" y="65"/>
                  </a:cubicBezTo>
                  <a:cubicBezTo>
                    <a:pt x="263" y="65"/>
                    <a:pt x="266" y="63"/>
                    <a:pt x="264" y="63"/>
                  </a:cubicBezTo>
                  <a:cubicBezTo>
                    <a:pt x="264" y="64"/>
                    <a:pt x="263" y="64"/>
                    <a:pt x="261" y="65"/>
                  </a:cubicBezTo>
                  <a:close/>
                  <a:moveTo>
                    <a:pt x="253" y="68"/>
                  </a:moveTo>
                  <a:cubicBezTo>
                    <a:pt x="255" y="68"/>
                    <a:pt x="258" y="67"/>
                    <a:pt x="259" y="67"/>
                  </a:cubicBezTo>
                  <a:cubicBezTo>
                    <a:pt x="258" y="67"/>
                    <a:pt x="261" y="66"/>
                    <a:pt x="260" y="66"/>
                  </a:cubicBezTo>
                  <a:cubicBezTo>
                    <a:pt x="257" y="67"/>
                    <a:pt x="256" y="67"/>
                    <a:pt x="253" y="68"/>
                  </a:cubicBezTo>
                  <a:close/>
                  <a:moveTo>
                    <a:pt x="256" y="64"/>
                  </a:moveTo>
                  <a:cubicBezTo>
                    <a:pt x="258" y="64"/>
                    <a:pt x="255" y="65"/>
                    <a:pt x="257" y="65"/>
                  </a:cubicBezTo>
                  <a:cubicBezTo>
                    <a:pt x="258" y="64"/>
                    <a:pt x="257" y="64"/>
                    <a:pt x="258" y="63"/>
                  </a:cubicBezTo>
                  <a:lnTo>
                    <a:pt x="256" y="64"/>
                  </a:lnTo>
                  <a:close/>
                  <a:moveTo>
                    <a:pt x="249" y="75"/>
                  </a:moveTo>
                  <a:cubicBezTo>
                    <a:pt x="249" y="75"/>
                    <a:pt x="249" y="75"/>
                    <a:pt x="248" y="75"/>
                  </a:cubicBezTo>
                  <a:cubicBezTo>
                    <a:pt x="247" y="75"/>
                    <a:pt x="250" y="73"/>
                    <a:pt x="247" y="74"/>
                  </a:cubicBezTo>
                  <a:cubicBezTo>
                    <a:pt x="250" y="74"/>
                    <a:pt x="243" y="77"/>
                    <a:pt x="246" y="77"/>
                  </a:cubicBezTo>
                  <a:cubicBezTo>
                    <a:pt x="246" y="77"/>
                    <a:pt x="247" y="76"/>
                    <a:pt x="247" y="76"/>
                  </a:cubicBezTo>
                  <a:cubicBezTo>
                    <a:pt x="246" y="77"/>
                    <a:pt x="246" y="77"/>
                    <a:pt x="247" y="77"/>
                  </a:cubicBezTo>
                  <a:cubicBezTo>
                    <a:pt x="249" y="75"/>
                    <a:pt x="255" y="74"/>
                    <a:pt x="257" y="72"/>
                  </a:cubicBezTo>
                  <a:cubicBezTo>
                    <a:pt x="255" y="72"/>
                    <a:pt x="252" y="74"/>
                    <a:pt x="249" y="75"/>
                  </a:cubicBezTo>
                  <a:close/>
                  <a:moveTo>
                    <a:pt x="248" y="62"/>
                  </a:moveTo>
                  <a:cubicBezTo>
                    <a:pt x="250" y="61"/>
                    <a:pt x="251" y="61"/>
                    <a:pt x="251" y="60"/>
                  </a:cubicBezTo>
                  <a:cubicBezTo>
                    <a:pt x="249" y="61"/>
                    <a:pt x="248" y="62"/>
                    <a:pt x="248" y="62"/>
                  </a:cubicBezTo>
                  <a:close/>
                  <a:moveTo>
                    <a:pt x="246" y="67"/>
                  </a:moveTo>
                  <a:cubicBezTo>
                    <a:pt x="243" y="68"/>
                    <a:pt x="245" y="69"/>
                    <a:pt x="248" y="68"/>
                  </a:cubicBezTo>
                  <a:cubicBezTo>
                    <a:pt x="248" y="67"/>
                    <a:pt x="246" y="68"/>
                    <a:pt x="246" y="67"/>
                  </a:cubicBezTo>
                  <a:close/>
                  <a:moveTo>
                    <a:pt x="244" y="65"/>
                  </a:moveTo>
                  <a:cubicBezTo>
                    <a:pt x="243" y="65"/>
                    <a:pt x="245" y="64"/>
                    <a:pt x="245" y="63"/>
                  </a:cubicBezTo>
                  <a:cubicBezTo>
                    <a:pt x="242" y="64"/>
                    <a:pt x="242" y="66"/>
                    <a:pt x="244" y="65"/>
                  </a:cubicBezTo>
                  <a:close/>
                  <a:moveTo>
                    <a:pt x="241" y="72"/>
                  </a:moveTo>
                  <a:cubicBezTo>
                    <a:pt x="241" y="72"/>
                    <a:pt x="241" y="71"/>
                    <a:pt x="240" y="71"/>
                  </a:cubicBezTo>
                  <a:cubicBezTo>
                    <a:pt x="240" y="72"/>
                    <a:pt x="239" y="72"/>
                    <a:pt x="239" y="72"/>
                  </a:cubicBezTo>
                  <a:cubicBezTo>
                    <a:pt x="239" y="72"/>
                    <a:pt x="238" y="73"/>
                    <a:pt x="238" y="73"/>
                  </a:cubicBezTo>
                  <a:cubicBezTo>
                    <a:pt x="242" y="71"/>
                    <a:pt x="237" y="74"/>
                    <a:pt x="239" y="74"/>
                  </a:cubicBezTo>
                  <a:cubicBezTo>
                    <a:pt x="243" y="71"/>
                    <a:pt x="246" y="72"/>
                    <a:pt x="248" y="70"/>
                  </a:cubicBezTo>
                  <a:cubicBezTo>
                    <a:pt x="245" y="70"/>
                    <a:pt x="241" y="73"/>
                    <a:pt x="239" y="73"/>
                  </a:cubicBezTo>
                  <a:cubicBezTo>
                    <a:pt x="239" y="73"/>
                    <a:pt x="240" y="72"/>
                    <a:pt x="241" y="72"/>
                  </a:cubicBezTo>
                  <a:close/>
                  <a:moveTo>
                    <a:pt x="239" y="71"/>
                  </a:moveTo>
                  <a:cubicBezTo>
                    <a:pt x="236" y="72"/>
                    <a:pt x="237" y="73"/>
                    <a:pt x="236" y="74"/>
                  </a:cubicBezTo>
                  <a:cubicBezTo>
                    <a:pt x="238" y="73"/>
                    <a:pt x="239" y="72"/>
                    <a:pt x="239" y="71"/>
                  </a:cubicBezTo>
                  <a:close/>
                  <a:moveTo>
                    <a:pt x="226" y="49"/>
                  </a:moveTo>
                  <a:cubicBezTo>
                    <a:pt x="226" y="48"/>
                    <a:pt x="225" y="49"/>
                    <a:pt x="227" y="47"/>
                  </a:cubicBezTo>
                  <a:cubicBezTo>
                    <a:pt x="225" y="49"/>
                    <a:pt x="222" y="49"/>
                    <a:pt x="221" y="51"/>
                  </a:cubicBezTo>
                  <a:cubicBezTo>
                    <a:pt x="225" y="49"/>
                    <a:pt x="224" y="50"/>
                    <a:pt x="226" y="50"/>
                  </a:cubicBezTo>
                  <a:cubicBezTo>
                    <a:pt x="224" y="51"/>
                    <a:pt x="224" y="51"/>
                    <a:pt x="222" y="51"/>
                  </a:cubicBezTo>
                  <a:cubicBezTo>
                    <a:pt x="223" y="52"/>
                    <a:pt x="227" y="50"/>
                    <a:pt x="230" y="49"/>
                  </a:cubicBezTo>
                  <a:cubicBezTo>
                    <a:pt x="230" y="48"/>
                    <a:pt x="230" y="48"/>
                    <a:pt x="231" y="47"/>
                  </a:cubicBezTo>
                  <a:cubicBezTo>
                    <a:pt x="231" y="47"/>
                    <a:pt x="231" y="48"/>
                    <a:pt x="233" y="47"/>
                  </a:cubicBezTo>
                  <a:cubicBezTo>
                    <a:pt x="233" y="46"/>
                    <a:pt x="233" y="46"/>
                    <a:pt x="233" y="46"/>
                  </a:cubicBezTo>
                  <a:cubicBezTo>
                    <a:pt x="229" y="48"/>
                    <a:pt x="228" y="48"/>
                    <a:pt x="226" y="49"/>
                  </a:cubicBezTo>
                  <a:close/>
                  <a:moveTo>
                    <a:pt x="235" y="57"/>
                  </a:moveTo>
                  <a:cubicBezTo>
                    <a:pt x="233" y="58"/>
                    <a:pt x="231" y="59"/>
                    <a:pt x="230" y="59"/>
                  </a:cubicBezTo>
                  <a:cubicBezTo>
                    <a:pt x="228" y="60"/>
                    <a:pt x="231" y="59"/>
                    <a:pt x="232" y="59"/>
                  </a:cubicBezTo>
                  <a:cubicBezTo>
                    <a:pt x="232" y="59"/>
                    <a:pt x="231" y="59"/>
                    <a:pt x="233" y="58"/>
                  </a:cubicBezTo>
                  <a:cubicBezTo>
                    <a:pt x="233" y="58"/>
                    <a:pt x="233" y="59"/>
                    <a:pt x="232" y="59"/>
                  </a:cubicBezTo>
                  <a:cubicBezTo>
                    <a:pt x="234" y="58"/>
                    <a:pt x="236" y="58"/>
                    <a:pt x="236" y="57"/>
                  </a:cubicBezTo>
                  <a:cubicBezTo>
                    <a:pt x="235" y="57"/>
                    <a:pt x="235" y="57"/>
                    <a:pt x="235" y="57"/>
                  </a:cubicBezTo>
                  <a:close/>
                  <a:moveTo>
                    <a:pt x="235" y="64"/>
                  </a:moveTo>
                  <a:cubicBezTo>
                    <a:pt x="237" y="63"/>
                    <a:pt x="235" y="65"/>
                    <a:pt x="235" y="65"/>
                  </a:cubicBezTo>
                  <a:cubicBezTo>
                    <a:pt x="238" y="64"/>
                    <a:pt x="238" y="64"/>
                    <a:pt x="238" y="63"/>
                  </a:cubicBezTo>
                  <a:cubicBezTo>
                    <a:pt x="237" y="64"/>
                    <a:pt x="235" y="64"/>
                    <a:pt x="235" y="64"/>
                  </a:cubicBezTo>
                  <a:close/>
                  <a:moveTo>
                    <a:pt x="230" y="61"/>
                  </a:moveTo>
                  <a:cubicBezTo>
                    <a:pt x="230" y="61"/>
                    <a:pt x="228" y="63"/>
                    <a:pt x="231" y="62"/>
                  </a:cubicBezTo>
                  <a:cubicBezTo>
                    <a:pt x="230" y="62"/>
                    <a:pt x="232" y="60"/>
                    <a:pt x="232" y="60"/>
                  </a:cubicBezTo>
                  <a:cubicBezTo>
                    <a:pt x="231" y="60"/>
                    <a:pt x="230" y="61"/>
                    <a:pt x="230" y="61"/>
                  </a:cubicBezTo>
                  <a:close/>
                  <a:moveTo>
                    <a:pt x="227" y="61"/>
                  </a:moveTo>
                  <a:cubicBezTo>
                    <a:pt x="227" y="62"/>
                    <a:pt x="227" y="62"/>
                    <a:pt x="227" y="62"/>
                  </a:cubicBezTo>
                  <a:cubicBezTo>
                    <a:pt x="228" y="61"/>
                    <a:pt x="229" y="60"/>
                    <a:pt x="230" y="60"/>
                  </a:cubicBezTo>
                  <a:cubicBezTo>
                    <a:pt x="230" y="60"/>
                    <a:pt x="229" y="60"/>
                    <a:pt x="227" y="61"/>
                  </a:cubicBezTo>
                  <a:close/>
                  <a:moveTo>
                    <a:pt x="225" y="71"/>
                  </a:moveTo>
                  <a:cubicBezTo>
                    <a:pt x="228" y="69"/>
                    <a:pt x="229" y="68"/>
                    <a:pt x="232" y="66"/>
                  </a:cubicBezTo>
                  <a:cubicBezTo>
                    <a:pt x="230" y="67"/>
                    <a:pt x="232" y="66"/>
                    <a:pt x="232" y="65"/>
                  </a:cubicBezTo>
                  <a:cubicBezTo>
                    <a:pt x="230" y="67"/>
                    <a:pt x="226" y="67"/>
                    <a:pt x="226" y="68"/>
                  </a:cubicBezTo>
                  <a:cubicBezTo>
                    <a:pt x="227" y="69"/>
                    <a:pt x="228" y="67"/>
                    <a:pt x="230" y="67"/>
                  </a:cubicBezTo>
                  <a:cubicBezTo>
                    <a:pt x="230" y="67"/>
                    <a:pt x="231" y="67"/>
                    <a:pt x="231" y="67"/>
                  </a:cubicBezTo>
                  <a:cubicBezTo>
                    <a:pt x="228" y="69"/>
                    <a:pt x="225" y="70"/>
                    <a:pt x="225" y="71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2"/>
                    <a:pt x="226" y="73"/>
                  </a:cubicBezTo>
                  <a:cubicBezTo>
                    <a:pt x="227" y="74"/>
                    <a:pt x="227" y="74"/>
                    <a:pt x="227" y="74"/>
                  </a:cubicBezTo>
                  <a:cubicBezTo>
                    <a:pt x="228" y="73"/>
                    <a:pt x="231" y="72"/>
                    <a:pt x="230" y="72"/>
                  </a:cubicBezTo>
                  <a:lnTo>
                    <a:pt x="228" y="73"/>
                  </a:lnTo>
                  <a:close/>
                  <a:moveTo>
                    <a:pt x="221" y="77"/>
                  </a:moveTo>
                  <a:cubicBezTo>
                    <a:pt x="221" y="77"/>
                    <a:pt x="224" y="76"/>
                    <a:pt x="225" y="76"/>
                  </a:cubicBezTo>
                  <a:cubicBezTo>
                    <a:pt x="224" y="77"/>
                    <a:pt x="222" y="78"/>
                    <a:pt x="221" y="79"/>
                  </a:cubicBezTo>
                  <a:cubicBezTo>
                    <a:pt x="223" y="78"/>
                    <a:pt x="225" y="77"/>
                    <a:pt x="227" y="76"/>
                  </a:cubicBezTo>
                  <a:cubicBezTo>
                    <a:pt x="228" y="75"/>
                    <a:pt x="227" y="75"/>
                    <a:pt x="226" y="74"/>
                  </a:cubicBezTo>
                  <a:cubicBezTo>
                    <a:pt x="224" y="75"/>
                    <a:pt x="223" y="76"/>
                    <a:pt x="222" y="77"/>
                  </a:cubicBezTo>
                  <a:cubicBezTo>
                    <a:pt x="222" y="76"/>
                    <a:pt x="221" y="76"/>
                    <a:pt x="221" y="77"/>
                  </a:cubicBezTo>
                  <a:close/>
                  <a:moveTo>
                    <a:pt x="224" y="73"/>
                  </a:moveTo>
                  <a:cubicBezTo>
                    <a:pt x="220" y="76"/>
                    <a:pt x="220" y="76"/>
                    <a:pt x="220" y="76"/>
                  </a:cubicBezTo>
                  <a:cubicBezTo>
                    <a:pt x="222" y="76"/>
                    <a:pt x="221" y="76"/>
                    <a:pt x="224" y="75"/>
                  </a:cubicBezTo>
                  <a:cubicBezTo>
                    <a:pt x="223" y="74"/>
                    <a:pt x="226" y="73"/>
                    <a:pt x="224" y="73"/>
                  </a:cubicBezTo>
                  <a:close/>
                  <a:moveTo>
                    <a:pt x="206" y="64"/>
                  </a:moveTo>
                  <a:cubicBezTo>
                    <a:pt x="207" y="65"/>
                    <a:pt x="208" y="64"/>
                    <a:pt x="207" y="65"/>
                  </a:cubicBezTo>
                  <a:cubicBezTo>
                    <a:pt x="212" y="62"/>
                    <a:pt x="208" y="64"/>
                    <a:pt x="209" y="63"/>
                  </a:cubicBezTo>
                  <a:cubicBezTo>
                    <a:pt x="210" y="62"/>
                    <a:pt x="210" y="63"/>
                    <a:pt x="212" y="62"/>
                  </a:cubicBezTo>
                  <a:cubicBezTo>
                    <a:pt x="212" y="61"/>
                    <a:pt x="209" y="62"/>
                    <a:pt x="206" y="64"/>
                  </a:cubicBezTo>
                  <a:close/>
                  <a:moveTo>
                    <a:pt x="197" y="73"/>
                  </a:moveTo>
                  <a:cubicBezTo>
                    <a:pt x="198" y="73"/>
                    <a:pt x="198" y="72"/>
                    <a:pt x="198" y="73"/>
                  </a:cubicBezTo>
                  <a:cubicBezTo>
                    <a:pt x="199" y="72"/>
                    <a:pt x="200" y="71"/>
                    <a:pt x="200" y="71"/>
                  </a:cubicBezTo>
                  <a:cubicBezTo>
                    <a:pt x="198" y="72"/>
                    <a:pt x="201" y="70"/>
                    <a:pt x="200" y="70"/>
                  </a:cubicBezTo>
                  <a:cubicBezTo>
                    <a:pt x="197" y="72"/>
                    <a:pt x="200" y="72"/>
                    <a:pt x="197" y="73"/>
                  </a:cubicBezTo>
                  <a:close/>
                  <a:moveTo>
                    <a:pt x="196" y="70"/>
                  </a:moveTo>
                  <a:cubicBezTo>
                    <a:pt x="196" y="71"/>
                    <a:pt x="198" y="69"/>
                    <a:pt x="197" y="71"/>
                  </a:cubicBezTo>
                  <a:cubicBezTo>
                    <a:pt x="200" y="69"/>
                    <a:pt x="198" y="68"/>
                    <a:pt x="196" y="70"/>
                  </a:cubicBezTo>
                  <a:close/>
                  <a:moveTo>
                    <a:pt x="191" y="75"/>
                  </a:moveTo>
                  <a:cubicBezTo>
                    <a:pt x="192" y="74"/>
                    <a:pt x="194" y="72"/>
                    <a:pt x="192" y="73"/>
                  </a:cubicBezTo>
                  <a:cubicBezTo>
                    <a:pt x="192" y="74"/>
                    <a:pt x="189" y="75"/>
                    <a:pt x="191" y="75"/>
                  </a:cubicBezTo>
                  <a:close/>
                  <a:moveTo>
                    <a:pt x="187" y="76"/>
                  </a:moveTo>
                  <a:cubicBezTo>
                    <a:pt x="186" y="77"/>
                    <a:pt x="184" y="78"/>
                    <a:pt x="185" y="79"/>
                  </a:cubicBezTo>
                  <a:cubicBezTo>
                    <a:pt x="185" y="78"/>
                    <a:pt x="187" y="77"/>
                    <a:pt x="187" y="78"/>
                  </a:cubicBezTo>
                  <a:cubicBezTo>
                    <a:pt x="186" y="78"/>
                    <a:pt x="187" y="78"/>
                    <a:pt x="188" y="77"/>
                  </a:cubicBezTo>
                  <a:cubicBezTo>
                    <a:pt x="189" y="76"/>
                    <a:pt x="189" y="76"/>
                    <a:pt x="187" y="76"/>
                  </a:cubicBezTo>
                  <a:close/>
                  <a:moveTo>
                    <a:pt x="186" y="75"/>
                  </a:moveTo>
                  <a:cubicBezTo>
                    <a:pt x="185" y="76"/>
                    <a:pt x="184" y="77"/>
                    <a:pt x="184" y="77"/>
                  </a:cubicBezTo>
                  <a:cubicBezTo>
                    <a:pt x="183" y="78"/>
                    <a:pt x="188" y="76"/>
                    <a:pt x="188" y="75"/>
                  </a:cubicBezTo>
                  <a:cubicBezTo>
                    <a:pt x="186" y="76"/>
                    <a:pt x="187" y="75"/>
                    <a:pt x="186" y="75"/>
                  </a:cubicBezTo>
                  <a:close/>
                  <a:moveTo>
                    <a:pt x="186" y="95"/>
                  </a:moveTo>
                  <a:cubicBezTo>
                    <a:pt x="187" y="94"/>
                    <a:pt x="186" y="95"/>
                    <a:pt x="186" y="95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2" y="92"/>
                    <a:pt x="191" y="93"/>
                    <a:pt x="193" y="92"/>
                  </a:cubicBezTo>
                  <a:cubicBezTo>
                    <a:pt x="192" y="92"/>
                    <a:pt x="195" y="91"/>
                    <a:pt x="195" y="90"/>
                  </a:cubicBezTo>
                  <a:cubicBezTo>
                    <a:pt x="194" y="91"/>
                    <a:pt x="193" y="90"/>
                    <a:pt x="192" y="91"/>
                  </a:cubicBezTo>
                  <a:cubicBezTo>
                    <a:pt x="190" y="93"/>
                    <a:pt x="187" y="94"/>
                    <a:pt x="186" y="95"/>
                  </a:cubicBezTo>
                  <a:close/>
                  <a:moveTo>
                    <a:pt x="178" y="81"/>
                  </a:moveTo>
                  <a:cubicBezTo>
                    <a:pt x="176" y="83"/>
                    <a:pt x="179" y="82"/>
                    <a:pt x="180" y="81"/>
                  </a:cubicBezTo>
                  <a:cubicBezTo>
                    <a:pt x="181" y="80"/>
                    <a:pt x="183" y="79"/>
                    <a:pt x="183" y="79"/>
                  </a:cubicBezTo>
                  <a:cubicBezTo>
                    <a:pt x="180" y="81"/>
                    <a:pt x="183" y="78"/>
                    <a:pt x="178" y="81"/>
                  </a:cubicBezTo>
                  <a:close/>
                  <a:moveTo>
                    <a:pt x="182" y="80"/>
                  </a:moveTo>
                  <a:cubicBezTo>
                    <a:pt x="182" y="81"/>
                    <a:pt x="178" y="83"/>
                    <a:pt x="179" y="83"/>
                  </a:cubicBezTo>
                  <a:cubicBezTo>
                    <a:pt x="181" y="82"/>
                    <a:pt x="182" y="82"/>
                    <a:pt x="183" y="81"/>
                  </a:cubicBezTo>
                  <a:cubicBezTo>
                    <a:pt x="180" y="82"/>
                    <a:pt x="186" y="79"/>
                    <a:pt x="182" y="80"/>
                  </a:cubicBezTo>
                  <a:close/>
                  <a:moveTo>
                    <a:pt x="182" y="82"/>
                  </a:moveTo>
                  <a:cubicBezTo>
                    <a:pt x="180" y="84"/>
                    <a:pt x="178" y="86"/>
                    <a:pt x="180" y="86"/>
                  </a:cubicBezTo>
                  <a:cubicBezTo>
                    <a:pt x="180" y="85"/>
                    <a:pt x="183" y="83"/>
                    <a:pt x="181" y="85"/>
                  </a:cubicBezTo>
                  <a:cubicBezTo>
                    <a:pt x="186" y="82"/>
                    <a:pt x="180" y="85"/>
                    <a:pt x="183" y="82"/>
                  </a:cubicBezTo>
                  <a:cubicBezTo>
                    <a:pt x="182" y="82"/>
                    <a:pt x="182" y="83"/>
                    <a:pt x="182" y="82"/>
                  </a:cubicBezTo>
                  <a:close/>
                  <a:moveTo>
                    <a:pt x="165" y="91"/>
                  </a:moveTo>
                  <a:cubicBezTo>
                    <a:pt x="163" y="92"/>
                    <a:pt x="163" y="92"/>
                    <a:pt x="163" y="93"/>
                  </a:cubicBezTo>
                  <a:cubicBezTo>
                    <a:pt x="163" y="92"/>
                    <a:pt x="159" y="95"/>
                    <a:pt x="158" y="95"/>
                  </a:cubicBezTo>
                  <a:cubicBezTo>
                    <a:pt x="159" y="96"/>
                    <a:pt x="163" y="93"/>
                    <a:pt x="166" y="91"/>
                  </a:cubicBezTo>
                  <a:cubicBezTo>
                    <a:pt x="165" y="91"/>
                    <a:pt x="167" y="90"/>
                    <a:pt x="165" y="91"/>
                  </a:cubicBezTo>
                  <a:close/>
                  <a:moveTo>
                    <a:pt x="167" y="91"/>
                  </a:moveTo>
                  <a:cubicBezTo>
                    <a:pt x="169" y="90"/>
                    <a:pt x="169" y="90"/>
                    <a:pt x="171" y="90"/>
                  </a:cubicBezTo>
                  <a:cubicBezTo>
                    <a:pt x="171" y="88"/>
                    <a:pt x="176" y="85"/>
                    <a:pt x="178" y="83"/>
                  </a:cubicBezTo>
                  <a:cubicBezTo>
                    <a:pt x="176" y="84"/>
                    <a:pt x="176" y="82"/>
                    <a:pt x="174" y="84"/>
                  </a:cubicBezTo>
                  <a:cubicBezTo>
                    <a:pt x="175" y="85"/>
                    <a:pt x="170" y="87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6" y="90"/>
                    <a:pt x="167" y="90"/>
                    <a:pt x="167" y="91"/>
                  </a:cubicBezTo>
                  <a:close/>
                  <a:moveTo>
                    <a:pt x="173" y="93"/>
                  </a:moveTo>
                  <a:cubicBezTo>
                    <a:pt x="174" y="92"/>
                    <a:pt x="173" y="94"/>
                    <a:pt x="176" y="92"/>
                  </a:cubicBezTo>
                  <a:cubicBezTo>
                    <a:pt x="176" y="91"/>
                    <a:pt x="175" y="92"/>
                    <a:pt x="176" y="91"/>
                  </a:cubicBezTo>
                  <a:cubicBezTo>
                    <a:pt x="174" y="92"/>
                    <a:pt x="173" y="92"/>
                    <a:pt x="173" y="93"/>
                  </a:cubicBezTo>
                  <a:close/>
                  <a:moveTo>
                    <a:pt x="174" y="104"/>
                  </a:moveTo>
                  <a:cubicBezTo>
                    <a:pt x="174" y="105"/>
                    <a:pt x="181" y="100"/>
                    <a:pt x="180" y="100"/>
                  </a:cubicBezTo>
                  <a:cubicBezTo>
                    <a:pt x="177" y="102"/>
                    <a:pt x="177" y="103"/>
                    <a:pt x="174" y="104"/>
                  </a:cubicBezTo>
                  <a:close/>
                  <a:moveTo>
                    <a:pt x="164" y="99"/>
                  </a:moveTo>
                  <a:cubicBezTo>
                    <a:pt x="166" y="98"/>
                    <a:pt x="169" y="96"/>
                    <a:pt x="170" y="95"/>
                  </a:cubicBezTo>
                  <a:cubicBezTo>
                    <a:pt x="167" y="97"/>
                    <a:pt x="165" y="97"/>
                    <a:pt x="164" y="99"/>
                  </a:cubicBezTo>
                  <a:close/>
                  <a:moveTo>
                    <a:pt x="159" y="99"/>
                  </a:moveTo>
                  <a:cubicBezTo>
                    <a:pt x="159" y="100"/>
                    <a:pt x="158" y="100"/>
                    <a:pt x="158" y="100"/>
                  </a:cubicBezTo>
                  <a:cubicBezTo>
                    <a:pt x="160" y="99"/>
                    <a:pt x="160" y="98"/>
                    <a:pt x="161" y="97"/>
                  </a:cubicBezTo>
                  <a:cubicBezTo>
                    <a:pt x="161" y="97"/>
                    <a:pt x="161" y="98"/>
                    <a:pt x="162" y="97"/>
                  </a:cubicBezTo>
                  <a:cubicBezTo>
                    <a:pt x="163" y="96"/>
                    <a:pt x="162" y="97"/>
                    <a:pt x="162" y="97"/>
                  </a:cubicBezTo>
                  <a:cubicBezTo>
                    <a:pt x="158" y="99"/>
                    <a:pt x="158" y="99"/>
                    <a:pt x="158" y="99"/>
                  </a:cubicBezTo>
                  <a:cubicBezTo>
                    <a:pt x="158" y="100"/>
                    <a:pt x="157" y="102"/>
                    <a:pt x="159" y="99"/>
                  </a:cubicBezTo>
                  <a:close/>
                  <a:moveTo>
                    <a:pt x="153" y="99"/>
                  </a:moveTo>
                  <a:cubicBezTo>
                    <a:pt x="153" y="99"/>
                    <a:pt x="152" y="100"/>
                    <a:pt x="153" y="101"/>
                  </a:cubicBezTo>
                  <a:cubicBezTo>
                    <a:pt x="151" y="101"/>
                    <a:pt x="149" y="103"/>
                    <a:pt x="150" y="103"/>
                  </a:cubicBezTo>
                  <a:cubicBezTo>
                    <a:pt x="154" y="100"/>
                    <a:pt x="153" y="100"/>
                    <a:pt x="156" y="98"/>
                  </a:cubicBezTo>
                  <a:cubicBezTo>
                    <a:pt x="155" y="98"/>
                    <a:pt x="155" y="98"/>
                    <a:pt x="154" y="98"/>
                  </a:cubicBezTo>
                  <a:cubicBezTo>
                    <a:pt x="154" y="100"/>
                    <a:pt x="154" y="98"/>
                    <a:pt x="153" y="99"/>
                  </a:cubicBezTo>
                  <a:close/>
                  <a:moveTo>
                    <a:pt x="160" y="120"/>
                  </a:moveTo>
                  <a:cubicBezTo>
                    <a:pt x="160" y="120"/>
                    <a:pt x="160" y="121"/>
                    <a:pt x="161" y="120"/>
                  </a:cubicBezTo>
                  <a:cubicBezTo>
                    <a:pt x="162" y="119"/>
                    <a:pt x="165" y="116"/>
                    <a:pt x="163" y="117"/>
                  </a:cubicBezTo>
                  <a:cubicBezTo>
                    <a:pt x="163" y="117"/>
                    <a:pt x="162" y="119"/>
                    <a:pt x="160" y="120"/>
                  </a:cubicBezTo>
                  <a:close/>
                  <a:moveTo>
                    <a:pt x="150" y="106"/>
                  </a:moveTo>
                  <a:cubicBezTo>
                    <a:pt x="148" y="108"/>
                    <a:pt x="154" y="103"/>
                    <a:pt x="151" y="106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3"/>
                    <a:pt x="153" y="104"/>
                    <a:pt x="154" y="103"/>
                  </a:cubicBezTo>
                  <a:cubicBezTo>
                    <a:pt x="151" y="105"/>
                    <a:pt x="151" y="105"/>
                    <a:pt x="150" y="106"/>
                  </a:cubicBezTo>
                  <a:close/>
                  <a:moveTo>
                    <a:pt x="146" y="105"/>
                  </a:moveTo>
                  <a:cubicBezTo>
                    <a:pt x="142" y="108"/>
                    <a:pt x="147" y="106"/>
                    <a:pt x="145" y="108"/>
                  </a:cubicBezTo>
                  <a:cubicBezTo>
                    <a:pt x="147" y="106"/>
                    <a:pt x="146" y="106"/>
                    <a:pt x="149" y="104"/>
                  </a:cubicBezTo>
                  <a:cubicBezTo>
                    <a:pt x="148" y="104"/>
                    <a:pt x="149" y="103"/>
                    <a:pt x="149" y="103"/>
                  </a:cubicBezTo>
                  <a:cubicBezTo>
                    <a:pt x="145" y="105"/>
                    <a:pt x="149" y="103"/>
                    <a:pt x="146" y="106"/>
                  </a:cubicBezTo>
                  <a:cubicBezTo>
                    <a:pt x="146" y="105"/>
                    <a:pt x="147" y="104"/>
                    <a:pt x="146" y="105"/>
                  </a:cubicBezTo>
                  <a:close/>
                  <a:moveTo>
                    <a:pt x="153" y="120"/>
                  </a:moveTo>
                  <a:cubicBezTo>
                    <a:pt x="156" y="118"/>
                    <a:pt x="154" y="119"/>
                    <a:pt x="157" y="116"/>
                  </a:cubicBezTo>
                  <a:cubicBezTo>
                    <a:pt x="156" y="117"/>
                    <a:pt x="154" y="118"/>
                    <a:pt x="152" y="119"/>
                  </a:cubicBezTo>
                  <a:cubicBezTo>
                    <a:pt x="154" y="119"/>
                    <a:pt x="151" y="121"/>
                    <a:pt x="149" y="122"/>
                  </a:cubicBezTo>
                  <a:cubicBezTo>
                    <a:pt x="148" y="124"/>
                    <a:pt x="152" y="120"/>
                    <a:pt x="151" y="122"/>
                  </a:cubicBezTo>
                  <a:cubicBezTo>
                    <a:pt x="153" y="120"/>
                    <a:pt x="153" y="119"/>
                    <a:pt x="154" y="119"/>
                  </a:cubicBezTo>
                  <a:cubicBezTo>
                    <a:pt x="154" y="119"/>
                    <a:pt x="153" y="120"/>
                    <a:pt x="153" y="120"/>
                  </a:cubicBezTo>
                  <a:close/>
                  <a:moveTo>
                    <a:pt x="136" y="117"/>
                  </a:moveTo>
                  <a:cubicBezTo>
                    <a:pt x="139" y="115"/>
                    <a:pt x="135" y="118"/>
                    <a:pt x="135" y="118"/>
                  </a:cubicBezTo>
                  <a:cubicBezTo>
                    <a:pt x="138" y="116"/>
                    <a:pt x="140" y="115"/>
                    <a:pt x="142" y="113"/>
                  </a:cubicBezTo>
                  <a:cubicBezTo>
                    <a:pt x="142" y="112"/>
                    <a:pt x="147" y="109"/>
                    <a:pt x="148" y="107"/>
                  </a:cubicBezTo>
                  <a:cubicBezTo>
                    <a:pt x="147" y="108"/>
                    <a:pt x="146" y="108"/>
                    <a:pt x="146" y="108"/>
                  </a:cubicBezTo>
                  <a:cubicBezTo>
                    <a:pt x="144" y="109"/>
                    <a:pt x="144" y="110"/>
                    <a:pt x="142" y="111"/>
                  </a:cubicBezTo>
                  <a:cubicBezTo>
                    <a:pt x="141" y="113"/>
                    <a:pt x="142" y="113"/>
                    <a:pt x="141" y="113"/>
                  </a:cubicBezTo>
                  <a:cubicBezTo>
                    <a:pt x="140" y="113"/>
                    <a:pt x="136" y="116"/>
                    <a:pt x="136" y="117"/>
                  </a:cubicBezTo>
                  <a:close/>
                  <a:moveTo>
                    <a:pt x="153" y="123"/>
                  </a:moveTo>
                  <a:cubicBezTo>
                    <a:pt x="154" y="123"/>
                    <a:pt x="157" y="120"/>
                    <a:pt x="156" y="120"/>
                  </a:cubicBezTo>
                  <a:cubicBezTo>
                    <a:pt x="155" y="121"/>
                    <a:pt x="152" y="123"/>
                    <a:pt x="153" y="123"/>
                  </a:cubicBezTo>
                  <a:close/>
                  <a:moveTo>
                    <a:pt x="137" y="109"/>
                  </a:moveTo>
                  <a:cubicBezTo>
                    <a:pt x="139" y="108"/>
                    <a:pt x="141" y="106"/>
                    <a:pt x="141" y="106"/>
                  </a:cubicBezTo>
                  <a:cubicBezTo>
                    <a:pt x="139" y="107"/>
                    <a:pt x="137" y="109"/>
                    <a:pt x="137" y="109"/>
                  </a:cubicBezTo>
                  <a:close/>
                  <a:moveTo>
                    <a:pt x="136" y="114"/>
                  </a:moveTo>
                  <a:cubicBezTo>
                    <a:pt x="138" y="114"/>
                    <a:pt x="137" y="113"/>
                    <a:pt x="137" y="115"/>
                  </a:cubicBezTo>
                  <a:cubicBezTo>
                    <a:pt x="138" y="114"/>
                    <a:pt x="138" y="113"/>
                    <a:pt x="141" y="111"/>
                  </a:cubicBezTo>
                  <a:cubicBezTo>
                    <a:pt x="142" y="110"/>
                    <a:pt x="141" y="111"/>
                    <a:pt x="140" y="111"/>
                  </a:cubicBezTo>
                  <a:cubicBezTo>
                    <a:pt x="141" y="110"/>
                    <a:pt x="142" y="110"/>
                    <a:pt x="143" y="109"/>
                  </a:cubicBezTo>
                  <a:cubicBezTo>
                    <a:pt x="143" y="109"/>
                    <a:pt x="144" y="108"/>
                    <a:pt x="143" y="108"/>
                  </a:cubicBezTo>
                  <a:cubicBezTo>
                    <a:pt x="141" y="111"/>
                    <a:pt x="139" y="111"/>
                    <a:pt x="136" y="114"/>
                  </a:cubicBezTo>
                  <a:close/>
                  <a:moveTo>
                    <a:pt x="142" y="117"/>
                  </a:moveTo>
                  <a:cubicBezTo>
                    <a:pt x="140" y="118"/>
                    <a:pt x="142" y="116"/>
                    <a:pt x="144" y="115"/>
                  </a:cubicBezTo>
                  <a:cubicBezTo>
                    <a:pt x="144" y="114"/>
                    <a:pt x="142" y="115"/>
                    <a:pt x="141" y="116"/>
                  </a:cubicBezTo>
                  <a:cubicBezTo>
                    <a:pt x="141" y="116"/>
                    <a:pt x="141" y="117"/>
                    <a:pt x="140" y="117"/>
                  </a:cubicBezTo>
                  <a:cubicBezTo>
                    <a:pt x="137" y="118"/>
                    <a:pt x="139" y="119"/>
                    <a:pt x="136" y="120"/>
                  </a:cubicBezTo>
                  <a:cubicBezTo>
                    <a:pt x="136" y="121"/>
                    <a:pt x="133" y="123"/>
                    <a:pt x="132" y="124"/>
                  </a:cubicBezTo>
                  <a:cubicBezTo>
                    <a:pt x="133" y="124"/>
                    <a:pt x="131" y="125"/>
                    <a:pt x="131" y="126"/>
                  </a:cubicBezTo>
                  <a:cubicBezTo>
                    <a:pt x="133" y="124"/>
                    <a:pt x="135" y="122"/>
                    <a:pt x="134" y="124"/>
                  </a:cubicBezTo>
                  <a:cubicBezTo>
                    <a:pt x="135" y="124"/>
                    <a:pt x="139" y="121"/>
                    <a:pt x="138" y="121"/>
                  </a:cubicBezTo>
                  <a:cubicBezTo>
                    <a:pt x="137" y="121"/>
                    <a:pt x="135" y="124"/>
                    <a:pt x="135" y="123"/>
                  </a:cubicBezTo>
                  <a:cubicBezTo>
                    <a:pt x="136" y="122"/>
                    <a:pt x="135" y="122"/>
                    <a:pt x="137" y="121"/>
                  </a:cubicBezTo>
                  <a:cubicBezTo>
                    <a:pt x="139" y="119"/>
                    <a:pt x="142" y="117"/>
                    <a:pt x="142" y="117"/>
                  </a:cubicBezTo>
                  <a:close/>
                  <a:moveTo>
                    <a:pt x="143" y="118"/>
                  </a:moveTo>
                  <a:cubicBezTo>
                    <a:pt x="141" y="119"/>
                    <a:pt x="141" y="119"/>
                    <a:pt x="141" y="119"/>
                  </a:cubicBezTo>
                  <a:cubicBezTo>
                    <a:pt x="140" y="120"/>
                    <a:pt x="140" y="120"/>
                    <a:pt x="141" y="121"/>
                  </a:cubicBezTo>
                  <a:cubicBezTo>
                    <a:pt x="143" y="119"/>
                    <a:pt x="142" y="119"/>
                    <a:pt x="143" y="118"/>
                  </a:cubicBezTo>
                  <a:cubicBezTo>
                    <a:pt x="143" y="119"/>
                    <a:pt x="144" y="118"/>
                    <a:pt x="145" y="117"/>
                  </a:cubicBezTo>
                  <a:cubicBezTo>
                    <a:pt x="143" y="118"/>
                    <a:pt x="144" y="117"/>
                    <a:pt x="143" y="118"/>
                  </a:cubicBezTo>
                  <a:close/>
                  <a:moveTo>
                    <a:pt x="146" y="128"/>
                  </a:moveTo>
                  <a:cubicBezTo>
                    <a:pt x="147" y="128"/>
                    <a:pt x="145" y="129"/>
                    <a:pt x="145" y="130"/>
                  </a:cubicBezTo>
                  <a:cubicBezTo>
                    <a:pt x="146" y="129"/>
                    <a:pt x="146" y="129"/>
                    <a:pt x="148" y="128"/>
                  </a:cubicBezTo>
                  <a:cubicBezTo>
                    <a:pt x="147" y="128"/>
                    <a:pt x="147" y="127"/>
                    <a:pt x="148" y="127"/>
                  </a:cubicBezTo>
                  <a:cubicBezTo>
                    <a:pt x="147" y="127"/>
                    <a:pt x="146" y="128"/>
                    <a:pt x="146" y="128"/>
                  </a:cubicBezTo>
                  <a:close/>
                  <a:moveTo>
                    <a:pt x="133" y="117"/>
                  </a:moveTo>
                  <a:cubicBezTo>
                    <a:pt x="133" y="118"/>
                    <a:pt x="134" y="117"/>
                    <a:pt x="135" y="117"/>
                  </a:cubicBezTo>
                  <a:cubicBezTo>
                    <a:pt x="136" y="116"/>
                    <a:pt x="137" y="115"/>
                    <a:pt x="137" y="115"/>
                  </a:cubicBezTo>
                  <a:cubicBezTo>
                    <a:pt x="136" y="116"/>
                    <a:pt x="135" y="115"/>
                    <a:pt x="133" y="117"/>
                  </a:cubicBezTo>
                  <a:close/>
                  <a:moveTo>
                    <a:pt x="144" y="129"/>
                  </a:moveTo>
                  <a:cubicBezTo>
                    <a:pt x="143" y="129"/>
                    <a:pt x="141" y="129"/>
                    <a:pt x="139" y="132"/>
                  </a:cubicBezTo>
                  <a:cubicBezTo>
                    <a:pt x="139" y="133"/>
                    <a:pt x="145" y="129"/>
                    <a:pt x="146" y="127"/>
                  </a:cubicBezTo>
                  <a:cubicBezTo>
                    <a:pt x="145" y="128"/>
                    <a:pt x="144" y="128"/>
                    <a:pt x="144" y="129"/>
                  </a:cubicBezTo>
                  <a:close/>
                  <a:moveTo>
                    <a:pt x="133" y="117"/>
                  </a:moveTo>
                  <a:cubicBezTo>
                    <a:pt x="132" y="118"/>
                    <a:pt x="132" y="117"/>
                    <a:pt x="131" y="118"/>
                  </a:cubicBezTo>
                  <a:cubicBezTo>
                    <a:pt x="131" y="119"/>
                    <a:pt x="133" y="117"/>
                    <a:pt x="135" y="116"/>
                  </a:cubicBezTo>
                  <a:cubicBezTo>
                    <a:pt x="134" y="116"/>
                    <a:pt x="136" y="114"/>
                    <a:pt x="134" y="115"/>
                  </a:cubicBezTo>
                  <a:cubicBezTo>
                    <a:pt x="134" y="116"/>
                    <a:pt x="134" y="116"/>
                    <a:pt x="133" y="117"/>
                  </a:cubicBezTo>
                  <a:close/>
                  <a:moveTo>
                    <a:pt x="138" y="122"/>
                  </a:moveTo>
                  <a:cubicBezTo>
                    <a:pt x="137" y="123"/>
                    <a:pt x="137" y="123"/>
                    <a:pt x="139" y="122"/>
                  </a:cubicBezTo>
                  <a:cubicBezTo>
                    <a:pt x="140" y="121"/>
                    <a:pt x="140" y="120"/>
                    <a:pt x="138" y="122"/>
                  </a:cubicBezTo>
                  <a:close/>
                  <a:moveTo>
                    <a:pt x="139" y="137"/>
                  </a:moveTo>
                  <a:cubicBezTo>
                    <a:pt x="141" y="135"/>
                    <a:pt x="141" y="137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2" y="135"/>
                    <a:pt x="143" y="134"/>
                    <a:pt x="144" y="134"/>
                  </a:cubicBezTo>
                  <a:cubicBezTo>
                    <a:pt x="142" y="136"/>
                    <a:pt x="138" y="139"/>
                    <a:pt x="138" y="140"/>
                  </a:cubicBezTo>
                  <a:cubicBezTo>
                    <a:pt x="138" y="140"/>
                    <a:pt x="137" y="141"/>
                    <a:pt x="136" y="141"/>
                  </a:cubicBezTo>
                  <a:cubicBezTo>
                    <a:pt x="138" y="140"/>
                    <a:pt x="138" y="139"/>
                    <a:pt x="139" y="138"/>
                  </a:cubicBezTo>
                  <a:cubicBezTo>
                    <a:pt x="139" y="137"/>
                    <a:pt x="136" y="138"/>
                    <a:pt x="133" y="141"/>
                  </a:cubicBezTo>
                  <a:cubicBezTo>
                    <a:pt x="134" y="141"/>
                    <a:pt x="136" y="139"/>
                    <a:pt x="137" y="139"/>
                  </a:cubicBezTo>
                  <a:cubicBezTo>
                    <a:pt x="137" y="139"/>
                    <a:pt x="138" y="139"/>
                    <a:pt x="138" y="139"/>
                  </a:cubicBezTo>
                  <a:cubicBezTo>
                    <a:pt x="135" y="142"/>
                    <a:pt x="132" y="145"/>
                    <a:pt x="132" y="146"/>
                  </a:cubicBezTo>
                  <a:cubicBezTo>
                    <a:pt x="133" y="145"/>
                    <a:pt x="135" y="144"/>
                    <a:pt x="135" y="143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35" y="144"/>
                    <a:pt x="136" y="142"/>
                    <a:pt x="136" y="142"/>
                  </a:cubicBezTo>
                  <a:cubicBezTo>
                    <a:pt x="137" y="142"/>
                    <a:pt x="134" y="145"/>
                    <a:pt x="137" y="143"/>
                  </a:cubicBezTo>
                  <a:cubicBezTo>
                    <a:pt x="136" y="142"/>
                    <a:pt x="139" y="141"/>
                    <a:pt x="140" y="141"/>
                  </a:cubicBezTo>
                  <a:cubicBezTo>
                    <a:pt x="139" y="140"/>
                    <a:pt x="141" y="139"/>
                    <a:pt x="141" y="139"/>
                  </a:cubicBezTo>
                  <a:cubicBezTo>
                    <a:pt x="140" y="139"/>
                    <a:pt x="140" y="139"/>
                    <a:pt x="141" y="138"/>
                  </a:cubicBezTo>
                  <a:cubicBezTo>
                    <a:pt x="144" y="136"/>
                    <a:pt x="146" y="134"/>
                    <a:pt x="148" y="133"/>
                  </a:cubicBezTo>
                  <a:cubicBezTo>
                    <a:pt x="147" y="133"/>
                    <a:pt x="143" y="135"/>
                    <a:pt x="146" y="132"/>
                  </a:cubicBezTo>
                  <a:cubicBezTo>
                    <a:pt x="143" y="133"/>
                    <a:pt x="141" y="134"/>
                    <a:pt x="139" y="137"/>
                  </a:cubicBezTo>
                  <a:close/>
                  <a:moveTo>
                    <a:pt x="142" y="131"/>
                  </a:moveTo>
                  <a:cubicBezTo>
                    <a:pt x="142" y="131"/>
                    <a:pt x="143" y="132"/>
                    <a:pt x="144" y="130"/>
                  </a:cubicBezTo>
                  <a:cubicBezTo>
                    <a:pt x="144" y="130"/>
                    <a:pt x="144" y="130"/>
                    <a:pt x="144" y="129"/>
                  </a:cubicBezTo>
                  <a:cubicBezTo>
                    <a:pt x="144" y="130"/>
                    <a:pt x="143" y="130"/>
                    <a:pt x="142" y="131"/>
                  </a:cubicBezTo>
                  <a:close/>
                  <a:moveTo>
                    <a:pt x="142" y="143"/>
                  </a:moveTo>
                  <a:cubicBezTo>
                    <a:pt x="142" y="143"/>
                    <a:pt x="145" y="140"/>
                    <a:pt x="145" y="142"/>
                  </a:cubicBezTo>
                  <a:cubicBezTo>
                    <a:pt x="147" y="140"/>
                    <a:pt x="149" y="139"/>
                    <a:pt x="150" y="138"/>
                  </a:cubicBezTo>
                  <a:cubicBezTo>
                    <a:pt x="148" y="139"/>
                    <a:pt x="147" y="140"/>
                    <a:pt x="146" y="140"/>
                  </a:cubicBezTo>
                  <a:cubicBezTo>
                    <a:pt x="147" y="139"/>
                    <a:pt x="147" y="139"/>
                    <a:pt x="148" y="138"/>
                  </a:cubicBezTo>
                  <a:cubicBezTo>
                    <a:pt x="147" y="139"/>
                    <a:pt x="150" y="137"/>
                    <a:pt x="150" y="137"/>
                  </a:cubicBezTo>
                  <a:cubicBezTo>
                    <a:pt x="148" y="138"/>
                    <a:pt x="142" y="142"/>
                    <a:pt x="142" y="143"/>
                  </a:cubicBezTo>
                  <a:close/>
                  <a:moveTo>
                    <a:pt x="125" y="125"/>
                  </a:moveTo>
                  <a:cubicBezTo>
                    <a:pt x="126" y="125"/>
                    <a:pt x="128" y="123"/>
                    <a:pt x="128" y="124"/>
                  </a:cubicBezTo>
                  <a:cubicBezTo>
                    <a:pt x="126" y="126"/>
                    <a:pt x="124" y="127"/>
                    <a:pt x="124" y="128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8" y="123"/>
                    <a:pt x="132" y="121"/>
                    <a:pt x="131" y="120"/>
                  </a:cubicBezTo>
                  <a:cubicBezTo>
                    <a:pt x="129" y="122"/>
                    <a:pt x="127" y="123"/>
                    <a:pt x="125" y="125"/>
                  </a:cubicBezTo>
                  <a:close/>
                  <a:moveTo>
                    <a:pt x="131" y="122"/>
                  </a:moveTo>
                  <a:cubicBezTo>
                    <a:pt x="132" y="122"/>
                    <a:pt x="131" y="122"/>
                    <a:pt x="131" y="123"/>
                  </a:cubicBezTo>
                  <a:cubicBezTo>
                    <a:pt x="132" y="122"/>
                    <a:pt x="132" y="121"/>
                    <a:pt x="133" y="120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3" y="120"/>
                    <a:pt x="135" y="117"/>
                    <a:pt x="131" y="119"/>
                  </a:cubicBezTo>
                  <a:cubicBezTo>
                    <a:pt x="131" y="120"/>
                    <a:pt x="134" y="119"/>
                    <a:pt x="131" y="122"/>
                  </a:cubicBezTo>
                  <a:close/>
                  <a:moveTo>
                    <a:pt x="139" y="130"/>
                  </a:moveTo>
                  <a:cubicBezTo>
                    <a:pt x="138" y="132"/>
                    <a:pt x="142" y="129"/>
                    <a:pt x="142" y="129"/>
                  </a:cubicBezTo>
                  <a:lnTo>
                    <a:pt x="139" y="130"/>
                  </a:lnTo>
                  <a:close/>
                  <a:moveTo>
                    <a:pt x="133" y="129"/>
                  </a:moveTo>
                  <a:cubicBezTo>
                    <a:pt x="135" y="127"/>
                    <a:pt x="136" y="126"/>
                    <a:pt x="135" y="126"/>
                  </a:cubicBezTo>
                  <a:cubicBezTo>
                    <a:pt x="133" y="128"/>
                    <a:pt x="132" y="129"/>
                    <a:pt x="133" y="129"/>
                  </a:cubicBezTo>
                  <a:close/>
                  <a:moveTo>
                    <a:pt x="129" y="121"/>
                  </a:moveTo>
                  <a:cubicBezTo>
                    <a:pt x="128" y="120"/>
                    <a:pt x="126" y="121"/>
                    <a:pt x="124" y="124"/>
                  </a:cubicBezTo>
                  <a:cubicBezTo>
                    <a:pt x="125" y="123"/>
                    <a:pt x="125" y="123"/>
                    <a:pt x="124" y="124"/>
                  </a:cubicBezTo>
                  <a:cubicBezTo>
                    <a:pt x="123" y="124"/>
                    <a:pt x="121" y="127"/>
                    <a:pt x="120" y="128"/>
                  </a:cubicBezTo>
                  <a:cubicBezTo>
                    <a:pt x="121" y="128"/>
                    <a:pt x="121" y="128"/>
                    <a:pt x="120" y="130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5" y="126"/>
                    <a:pt x="124" y="125"/>
                    <a:pt x="128" y="123"/>
                  </a:cubicBezTo>
                  <a:cubicBezTo>
                    <a:pt x="127" y="122"/>
                    <a:pt x="126" y="123"/>
                    <a:pt x="129" y="121"/>
                  </a:cubicBezTo>
                  <a:close/>
                  <a:moveTo>
                    <a:pt x="129" y="131"/>
                  </a:moveTo>
                  <a:cubicBezTo>
                    <a:pt x="130" y="130"/>
                    <a:pt x="133" y="127"/>
                    <a:pt x="134" y="126"/>
                  </a:cubicBezTo>
                  <a:cubicBezTo>
                    <a:pt x="131" y="128"/>
                    <a:pt x="130" y="130"/>
                    <a:pt x="129" y="131"/>
                  </a:cubicBezTo>
                  <a:close/>
                  <a:moveTo>
                    <a:pt x="133" y="136"/>
                  </a:moveTo>
                  <a:cubicBezTo>
                    <a:pt x="135" y="136"/>
                    <a:pt x="137" y="136"/>
                    <a:pt x="139" y="133"/>
                  </a:cubicBezTo>
                  <a:cubicBezTo>
                    <a:pt x="136" y="135"/>
                    <a:pt x="136" y="134"/>
                    <a:pt x="133" y="136"/>
                  </a:cubicBezTo>
                  <a:close/>
                  <a:moveTo>
                    <a:pt x="124" y="131"/>
                  </a:moveTo>
                  <a:cubicBezTo>
                    <a:pt x="125" y="131"/>
                    <a:pt x="125" y="131"/>
                    <a:pt x="124" y="132"/>
                  </a:cubicBezTo>
                  <a:cubicBezTo>
                    <a:pt x="126" y="131"/>
                    <a:pt x="131" y="127"/>
                    <a:pt x="128" y="128"/>
                  </a:cubicBezTo>
                  <a:cubicBezTo>
                    <a:pt x="128" y="129"/>
                    <a:pt x="126" y="130"/>
                    <a:pt x="124" y="131"/>
                  </a:cubicBezTo>
                  <a:close/>
                  <a:moveTo>
                    <a:pt x="121" y="127"/>
                  </a:moveTo>
                  <a:cubicBezTo>
                    <a:pt x="121" y="126"/>
                    <a:pt x="121" y="125"/>
                    <a:pt x="123" y="124"/>
                  </a:cubicBezTo>
                  <a:cubicBezTo>
                    <a:pt x="120" y="126"/>
                    <a:pt x="117" y="127"/>
                    <a:pt x="117" y="128"/>
                  </a:cubicBezTo>
                  <a:cubicBezTo>
                    <a:pt x="118" y="128"/>
                    <a:pt x="120" y="126"/>
                    <a:pt x="121" y="126"/>
                  </a:cubicBezTo>
                  <a:cubicBezTo>
                    <a:pt x="120" y="126"/>
                    <a:pt x="119" y="128"/>
                    <a:pt x="121" y="127"/>
                  </a:cubicBezTo>
                  <a:close/>
                  <a:moveTo>
                    <a:pt x="120" y="131"/>
                  </a:moveTo>
                  <a:cubicBezTo>
                    <a:pt x="121" y="131"/>
                    <a:pt x="122" y="131"/>
                    <a:pt x="124" y="129"/>
                  </a:cubicBezTo>
                  <a:cubicBezTo>
                    <a:pt x="124" y="128"/>
                    <a:pt x="121" y="130"/>
                    <a:pt x="120" y="131"/>
                  </a:cubicBezTo>
                  <a:close/>
                  <a:moveTo>
                    <a:pt x="119" y="140"/>
                  </a:moveTo>
                  <a:cubicBezTo>
                    <a:pt x="121" y="139"/>
                    <a:pt x="122" y="137"/>
                    <a:pt x="124" y="135"/>
                  </a:cubicBezTo>
                  <a:cubicBezTo>
                    <a:pt x="124" y="134"/>
                    <a:pt x="124" y="134"/>
                    <a:pt x="124" y="134"/>
                  </a:cubicBezTo>
                  <a:cubicBezTo>
                    <a:pt x="121" y="137"/>
                    <a:pt x="119" y="139"/>
                    <a:pt x="119" y="140"/>
                  </a:cubicBezTo>
                  <a:close/>
                  <a:moveTo>
                    <a:pt x="117" y="131"/>
                  </a:moveTo>
                  <a:cubicBezTo>
                    <a:pt x="119" y="130"/>
                    <a:pt x="117" y="130"/>
                    <a:pt x="118" y="129"/>
                  </a:cubicBezTo>
                  <a:cubicBezTo>
                    <a:pt x="116" y="131"/>
                    <a:pt x="116" y="131"/>
                    <a:pt x="117" y="131"/>
                  </a:cubicBezTo>
                  <a:close/>
                  <a:moveTo>
                    <a:pt x="112" y="133"/>
                  </a:moveTo>
                  <a:cubicBezTo>
                    <a:pt x="112" y="134"/>
                    <a:pt x="114" y="132"/>
                    <a:pt x="113" y="133"/>
                  </a:cubicBezTo>
                  <a:cubicBezTo>
                    <a:pt x="117" y="130"/>
                    <a:pt x="114" y="131"/>
                    <a:pt x="112" y="133"/>
                  </a:cubicBezTo>
                  <a:close/>
                  <a:moveTo>
                    <a:pt x="117" y="138"/>
                  </a:moveTo>
                  <a:cubicBezTo>
                    <a:pt x="116" y="140"/>
                    <a:pt x="113" y="143"/>
                    <a:pt x="114" y="143"/>
                  </a:cubicBezTo>
                  <a:cubicBezTo>
                    <a:pt x="117" y="140"/>
                    <a:pt x="116" y="140"/>
                    <a:pt x="119" y="137"/>
                  </a:cubicBezTo>
                  <a:cubicBezTo>
                    <a:pt x="118" y="138"/>
                    <a:pt x="118" y="137"/>
                    <a:pt x="117" y="138"/>
                  </a:cubicBezTo>
                  <a:close/>
                  <a:moveTo>
                    <a:pt x="114" y="157"/>
                  </a:moveTo>
                  <a:cubicBezTo>
                    <a:pt x="112" y="158"/>
                    <a:pt x="113" y="158"/>
                    <a:pt x="111" y="158"/>
                  </a:cubicBezTo>
                  <a:cubicBezTo>
                    <a:pt x="113" y="158"/>
                    <a:pt x="109" y="161"/>
                    <a:pt x="109" y="161"/>
                  </a:cubicBezTo>
                  <a:cubicBezTo>
                    <a:pt x="111" y="159"/>
                    <a:pt x="109" y="160"/>
                    <a:pt x="108" y="161"/>
                  </a:cubicBezTo>
                  <a:cubicBezTo>
                    <a:pt x="108" y="162"/>
                    <a:pt x="107" y="163"/>
                    <a:pt x="107" y="164"/>
                  </a:cubicBezTo>
                  <a:cubicBezTo>
                    <a:pt x="105" y="166"/>
                    <a:pt x="105" y="164"/>
                    <a:pt x="102" y="167"/>
                  </a:cubicBezTo>
                  <a:cubicBezTo>
                    <a:pt x="102" y="169"/>
                    <a:pt x="103" y="167"/>
                    <a:pt x="104" y="167"/>
                  </a:cubicBezTo>
                  <a:cubicBezTo>
                    <a:pt x="103" y="168"/>
                    <a:pt x="102" y="168"/>
                    <a:pt x="101" y="169"/>
                  </a:cubicBezTo>
                  <a:cubicBezTo>
                    <a:pt x="103" y="169"/>
                    <a:pt x="106" y="166"/>
                    <a:pt x="107" y="164"/>
                  </a:cubicBezTo>
                  <a:cubicBezTo>
                    <a:pt x="106" y="167"/>
                    <a:pt x="101" y="172"/>
                    <a:pt x="99" y="173"/>
                  </a:cubicBezTo>
                  <a:cubicBezTo>
                    <a:pt x="99" y="173"/>
                    <a:pt x="99" y="175"/>
                    <a:pt x="98" y="175"/>
                  </a:cubicBezTo>
                  <a:cubicBezTo>
                    <a:pt x="98" y="175"/>
                    <a:pt x="99" y="175"/>
                    <a:pt x="98" y="175"/>
                  </a:cubicBezTo>
                  <a:cubicBezTo>
                    <a:pt x="99" y="175"/>
                    <a:pt x="98" y="175"/>
                    <a:pt x="99" y="175"/>
                  </a:cubicBezTo>
                  <a:cubicBezTo>
                    <a:pt x="99" y="175"/>
                    <a:pt x="100" y="174"/>
                    <a:pt x="100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101" y="172"/>
                    <a:pt x="101" y="172"/>
                    <a:pt x="101" y="172"/>
                  </a:cubicBezTo>
                  <a:cubicBezTo>
                    <a:pt x="102" y="172"/>
                    <a:pt x="103" y="171"/>
                    <a:pt x="104" y="170"/>
                  </a:cubicBezTo>
                  <a:cubicBezTo>
                    <a:pt x="103" y="170"/>
                    <a:pt x="106" y="168"/>
                    <a:pt x="106" y="167"/>
                  </a:cubicBezTo>
                  <a:cubicBezTo>
                    <a:pt x="108" y="166"/>
                    <a:pt x="114" y="158"/>
                    <a:pt x="117" y="157"/>
                  </a:cubicBezTo>
                  <a:cubicBezTo>
                    <a:pt x="117" y="157"/>
                    <a:pt x="116" y="157"/>
                    <a:pt x="117" y="156"/>
                  </a:cubicBezTo>
                  <a:cubicBezTo>
                    <a:pt x="119" y="155"/>
                    <a:pt x="120" y="153"/>
                    <a:pt x="123" y="151"/>
                  </a:cubicBezTo>
                  <a:cubicBezTo>
                    <a:pt x="122" y="150"/>
                    <a:pt x="125" y="150"/>
                    <a:pt x="126" y="148"/>
                  </a:cubicBezTo>
                  <a:cubicBezTo>
                    <a:pt x="126" y="148"/>
                    <a:pt x="127" y="147"/>
                    <a:pt x="126" y="147"/>
                  </a:cubicBezTo>
                  <a:cubicBezTo>
                    <a:pt x="123" y="150"/>
                    <a:pt x="122" y="148"/>
                    <a:pt x="120" y="151"/>
                  </a:cubicBezTo>
                  <a:cubicBezTo>
                    <a:pt x="121" y="150"/>
                    <a:pt x="120" y="153"/>
                    <a:pt x="119" y="153"/>
                  </a:cubicBezTo>
                  <a:cubicBezTo>
                    <a:pt x="119" y="152"/>
                    <a:pt x="117" y="155"/>
                    <a:pt x="116" y="155"/>
                  </a:cubicBezTo>
                  <a:cubicBezTo>
                    <a:pt x="117" y="154"/>
                    <a:pt x="118" y="153"/>
                    <a:pt x="118" y="152"/>
                  </a:cubicBezTo>
                  <a:cubicBezTo>
                    <a:pt x="117" y="154"/>
                    <a:pt x="116" y="154"/>
                    <a:pt x="116" y="154"/>
                  </a:cubicBezTo>
                  <a:cubicBezTo>
                    <a:pt x="116" y="154"/>
                    <a:pt x="117" y="153"/>
                    <a:pt x="117" y="153"/>
                  </a:cubicBezTo>
                  <a:cubicBezTo>
                    <a:pt x="115" y="155"/>
                    <a:pt x="115" y="155"/>
                    <a:pt x="114" y="157"/>
                  </a:cubicBezTo>
                  <a:close/>
                  <a:moveTo>
                    <a:pt x="119" y="151"/>
                  </a:moveTo>
                  <a:cubicBezTo>
                    <a:pt x="120" y="150"/>
                    <a:pt x="121" y="149"/>
                    <a:pt x="121" y="148"/>
                  </a:cubicBezTo>
                  <a:cubicBezTo>
                    <a:pt x="120" y="149"/>
                    <a:pt x="119" y="149"/>
                    <a:pt x="118" y="151"/>
                  </a:cubicBezTo>
                  <a:cubicBezTo>
                    <a:pt x="118" y="152"/>
                    <a:pt x="119" y="150"/>
                    <a:pt x="120" y="150"/>
                  </a:cubicBezTo>
                  <a:cubicBezTo>
                    <a:pt x="119" y="151"/>
                    <a:pt x="118" y="152"/>
                    <a:pt x="119" y="151"/>
                  </a:cubicBezTo>
                  <a:close/>
                  <a:moveTo>
                    <a:pt x="124" y="159"/>
                  </a:moveTo>
                  <a:cubicBezTo>
                    <a:pt x="125" y="159"/>
                    <a:pt x="128" y="159"/>
                    <a:pt x="128" y="157"/>
                  </a:cubicBezTo>
                  <a:cubicBezTo>
                    <a:pt x="125" y="160"/>
                    <a:pt x="127" y="156"/>
                    <a:pt x="124" y="159"/>
                  </a:cubicBezTo>
                  <a:close/>
                  <a:moveTo>
                    <a:pt x="112" y="142"/>
                  </a:moveTo>
                  <a:cubicBezTo>
                    <a:pt x="110" y="143"/>
                    <a:pt x="109" y="144"/>
                    <a:pt x="109" y="145"/>
                  </a:cubicBezTo>
                  <a:cubicBezTo>
                    <a:pt x="110" y="145"/>
                    <a:pt x="111" y="143"/>
                    <a:pt x="112" y="142"/>
                  </a:cubicBezTo>
                  <a:cubicBezTo>
                    <a:pt x="112" y="143"/>
                    <a:pt x="112" y="143"/>
                    <a:pt x="113" y="142"/>
                  </a:cubicBezTo>
                  <a:cubicBezTo>
                    <a:pt x="113" y="142"/>
                    <a:pt x="112" y="142"/>
                    <a:pt x="112" y="142"/>
                  </a:cubicBezTo>
                  <a:close/>
                  <a:moveTo>
                    <a:pt x="114" y="170"/>
                  </a:moveTo>
                  <a:cubicBezTo>
                    <a:pt x="115" y="170"/>
                    <a:pt x="118" y="166"/>
                    <a:pt x="117" y="166"/>
                  </a:cubicBezTo>
                  <a:cubicBezTo>
                    <a:pt x="115" y="168"/>
                    <a:pt x="116" y="167"/>
                    <a:pt x="114" y="170"/>
                  </a:cubicBezTo>
                  <a:close/>
                  <a:moveTo>
                    <a:pt x="88" y="182"/>
                  </a:moveTo>
                  <a:cubicBezTo>
                    <a:pt x="88" y="182"/>
                    <a:pt x="89" y="182"/>
                    <a:pt x="89" y="181"/>
                  </a:cubicBezTo>
                  <a:cubicBezTo>
                    <a:pt x="88" y="181"/>
                    <a:pt x="88" y="182"/>
                    <a:pt x="88" y="182"/>
                  </a:cubicBezTo>
                  <a:close/>
                  <a:moveTo>
                    <a:pt x="108" y="144"/>
                  </a:moveTo>
                  <a:cubicBezTo>
                    <a:pt x="106" y="144"/>
                    <a:pt x="109" y="142"/>
                    <a:pt x="108" y="142"/>
                  </a:cubicBezTo>
                  <a:cubicBezTo>
                    <a:pt x="107" y="142"/>
                    <a:pt x="103" y="145"/>
                    <a:pt x="103" y="145"/>
                  </a:cubicBezTo>
                  <a:cubicBezTo>
                    <a:pt x="105" y="144"/>
                    <a:pt x="106" y="145"/>
                    <a:pt x="107" y="144"/>
                  </a:cubicBezTo>
                  <a:cubicBezTo>
                    <a:pt x="109" y="143"/>
                    <a:pt x="109" y="143"/>
                    <a:pt x="110" y="141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7" y="143"/>
                    <a:pt x="110" y="142"/>
                    <a:pt x="108" y="144"/>
                  </a:cubicBezTo>
                  <a:close/>
                  <a:moveTo>
                    <a:pt x="802" y="247"/>
                  </a:moveTo>
                  <a:cubicBezTo>
                    <a:pt x="799" y="242"/>
                    <a:pt x="799" y="242"/>
                    <a:pt x="799" y="242"/>
                  </a:cubicBezTo>
                  <a:cubicBezTo>
                    <a:pt x="798" y="242"/>
                    <a:pt x="801" y="247"/>
                    <a:pt x="801" y="246"/>
                  </a:cubicBezTo>
                  <a:cubicBezTo>
                    <a:pt x="801" y="247"/>
                    <a:pt x="801" y="247"/>
                    <a:pt x="801" y="247"/>
                  </a:cubicBezTo>
                  <a:cubicBezTo>
                    <a:pt x="800" y="244"/>
                    <a:pt x="802" y="246"/>
                    <a:pt x="802" y="247"/>
                  </a:cubicBezTo>
                  <a:close/>
                  <a:moveTo>
                    <a:pt x="596" y="44"/>
                  </a:moveTo>
                  <a:cubicBezTo>
                    <a:pt x="592" y="42"/>
                    <a:pt x="592" y="42"/>
                    <a:pt x="592" y="42"/>
                  </a:cubicBezTo>
                  <a:cubicBezTo>
                    <a:pt x="592" y="43"/>
                    <a:pt x="593" y="43"/>
                    <a:pt x="594" y="44"/>
                  </a:cubicBezTo>
                  <a:cubicBezTo>
                    <a:pt x="591" y="43"/>
                    <a:pt x="597" y="45"/>
                    <a:pt x="596" y="44"/>
                  </a:cubicBezTo>
                  <a:close/>
                  <a:moveTo>
                    <a:pt x="493" y="9"/>
                  </a:moveTo>
                  <a:cubicBezTo>
                    <a:pt x="495" y="10"/>
                    <a:pt x="500" y="11"/>
                    <a:pt x="502" y="11"/>
                  </a:cubicBezTo>
                  <a:cubicBezTo>
                    <a:pt x="500" y="10"/>
                    <a:pt x="492" y="9"/>
                    <a:pt x="493" y="9"/>
                  </a:cubicBezTo>
                  <a:close/>
                  <a:moveTo>
                    <a:pt x="467" y="5"/>
                  </a:moveTo>
                  <a:cubicBezTo>
                    <a:pt x="469" y="5"/>
                    <a:pt x="477" y="7"/>
                    <a:pt x="475" y="6"/>
                  </a:cubicBezTo>
                  <a:cubicBezTo>
                    <a:pt x="473" y="6"/>
                    <a:pt x="466" y="4"/>
                    <a:pt x="466" y="5"/>
                  </a:cubicBezTo>
                  <a:cubicBezTo>
                    <a:pt x="467" y="6"/>
                    <a:pt x="469" y="7"/>
                    <a:pt x="470" y="6"/>
                  </a:cubicBezTo>
                  <a:cubicBezTo>
                    <a:pt x="469" y="6"/>
                    <a:pt x="468" y="6"/>
                    <a:pt x="467" y="5"/>
                  </a:cubicBezTo>
                  <a:close/>
                  <a:moveTo>
                    <a:pt x="411" y="0"/>
                  </a:moveTo>
                  <a:cubicBezTo>
                    <a:pt x="410" y="0"/>
                    <a:pt x="406" y="0"/>
                    <a:pt x="404" y="1"/>
                  </a:cubicBezTo>
                  <a:cubicBezTo>
                    <a:pt x="407" y="1"/>
                    <a:pt x="411" y="1"/>
                    <a:pt x="414" y="1"/>
                  </a:cubicBezTo>
                  <a:cubicBezTo>
                    <a:pt x="413" y="1"/>
                    <a:pt x="411" y="1"/>
                    <a:pt x="412" y="1"/>
                  </a:cubicBezTo>
                  <a:cubicBezTo>
                    <a:pt x="413" y="1"/>
                    <a:pt x="417" y="0"/>
                    <a:pt x="415" y="0"/>
                  </a:cubicBezTo>
                  <a:cubicBezTo>
                    <a:pt x="415" y="1"/>
                    <a:pt x="413" y="0"/>
                    <a:pt x="411" y="0"/>
                  </a:cubicBezTo>
                  <a:close/>
                  <a:moveTo>
                    <a:pt x="394" y="50"/>
                  </a:moveTo>
                  <a:cubicBezTo>
                    <a:pt x="394" y="49"/>
                    <a:pt x="401" y="50"/>
                    <a:pt x="399" y="50"/>
                  </a:cubicBezTo>
                  <a:cubicBezTo>
                    <a:pt x="399" y="49"/>
                    <a:pt x="391" y="49"/>
                    <a:pt x="394" y="50"/>
                  </a:cubicBezTo>
                  <a:close/>
                  <a:moveTo>
                    <a:pt x="388" y="50"/>
                  </a:moveTo>
                  <a:cubicBezTo>
                    <a:pt x="389" y="50"/>
                    <a:pt x="391" y="51"/>
                    <a:pt x="393" y="50"/>
                  </a:cubicBezTo>
                  <a:cubicBezTo>
                    <a:pt x="384" y="50"/>
                    <a:pt x="379" y="50"/>
                    <a:pt x="376" y="50"/>
                  </a:cubicBezTo>
                  <a:cubicBezTo>
                    <a:pt x="379" y="50"/>
                    <a:pt x="373" y="51"/>
                    <a:pt x="376" y="51"/>
                  </a:cubicBezTo>
                  <a:cubicBezTo>
                    <a:pt x="378" y="50"/>
                    <a:pt x="383" y="51"/>
                    <a:pt x="382" y="50"/>
                  </a:cubicBezTo>
                  <a:cubicBezTo>
                    <a:pt x="383" y="50"/>
                    <a:pt x="386" y="50"/>
                    <a:pt x="388" y="50"/>
                  </a:cubicBezTo>
                  <a:close/>
                  <a:moveTo>
                    <a:pt x="350" y="7"/>
                  </a:moveTo>
                  <a:cubicBezTo>
                    <a:pt x="351" y="6"/>
                    <a:pt x="358" y="6"/>
                    <a:pt x="359" y="6"/>
                  </a:cubicBezTo>
                  <a:cubicBezTo>
                    <a:pt x="355" y="6"/>
                    <a:pt x="351" y="7"/>
                    <a:pt x="349" y="7"/>
                  </a:cubicBezTo>
                  <a:cubicBezTo>
                    <a:pt x="350" y="7"/>
                    <a:pt x="350" y="7"/>
                    <a:pt x="350" y="7"/>
                  </a:cubicBezTo>
                  <a:cubicBezTo>
                    <a:pt x="350" y="7"/>
                    <a:pt x="349" y="7"/>
                    <a:pt x="350" y="7"/>
                  </a:cubicBezTo>
                  <a:close/>
                  <a:moveTo>
                    <a:pt x="350" y="8"/>
                  </a:moveTo>
                  <a:cubicBezTo>
                    <a:pt x="350" y="8"/>
                    <a:pt x="350" y="8"/>
                    <a:pt x="351" y="7"/>
                  </a:cubicBezTo>
                  <a:cubicBezTo>
                    <a:pt x="348" y="8"/>
                    <a:pt x="348" y="7"/>
                    <a:pt x="347" y="7"/>
                  </a:cubicBezTo>
                  <a:cubicBezTo>
                    <a:pt x="346" y="8"/>
                    <a:pt x="345" y="8"/>
                    <a:pt x="343" y="8"/>
                  </a:cubicBezTo>
                  <a:cubicBezTo>
                    <a:pt x="342" y="8"/>
                    <a:pt x="336" y="8"/>
                    <a:pt x="335" y="9"/>
                  </a:cubicBezTo>
                  <a:cubicBezTo>
                    <a:pt x="336" y="9"/>
                    <a:pt x="337" y="9"/>
                    <a:pt x="337" y="9"/>
                  </a:cubicBezTo>
                  <a:cubicBezTo>
                    <a:pt x="334" y="10"/>
                    <a:pt x="330" y="9"/>
                    <a:pt x="327" y="11"/>
                  </a:cubicBezTo>
                  <a:cubicBezTo>
                    <a:pt x="331" y="11"/>
                    <a:pt x="333" y="10"/>
                    <a:pt x="336" y="10"/>
                  </a:cubicBezTo>
                  <a:cubicBezTo>
                    <a:pt x="336" y="9"/>
                    <a:pt x="337" y="9"/>
                    <a:pt x="339" y="9"/>
                  </a:cubicBezTo>
                  <a:cubicBezTo>
                    <a:pt x="339" y="9"/>
                    <a:pt x="336" y="9"/>
                    <a:pt x="337" y="10"/>
                  </a:cubicBezTo>
                  <a:cubicBezTo>
                    <a:pt x="342" y="9"/>
                    <a:pt x="350" y="9"/>
                    <a:pt x="351" y="8"/>
                  </a:cubicBezTo>
                  <a:cubicBezTo>
                    <a:pt x="350" y="8"/>
                    <a:pt x="350" y="8"/>
                    <a:pt x="350" y="8"/>
                  </a:cubicBezTo>
                  <a:close/>
                  <a:moveTo>
                    <a:pt x="314" y="14"/>
                  </a:moveTo>
                  <a:cubicBezTo>
                    <a:pt x="315" y="14"/>
                    <a:pt x="322" y="13"/>
                    <a:pt x="320" y="13"/>
                  </a:cubicBezTo>
                  <a:cubicBezTo>
                    <a:pt x="317" y="14"/>
                    <a:pt x="316" y="13"/>
                    <a:pt x="314" y="14"/>
                  </a:cubicBezTo>
                  <a:close/>
                  <a:moveTo>
                    <a:pt x="241" y="77"/>
                  </a:moveTo>
                  <a:cubicBezTo>
                    <a:pt x="240" y="77"/>
                    <a:pt x="241" y="75"/>
                    <a:pt x="240" y="76"/>
                  </a:cubicBezTo>
                  <a:cubicBezTo>
                    <a:pt x="240" y="76"/>
                    <a:pt x="238" y="77"/>
                    <a:pt x="238" y="77"/>
                  </a:cubicBezTo>
                  <a:cubicBezTo>
                    <a:pt x="238" y="77"/>
                    <a:pt x="238" y="77"/>
                    <a:pt x="237" y="77"/>
                  </a:cubicBezTo>
                  <a:cubicBezTo>
                    <a:pt x="237" y="78"/>
                    <a:pt x="238" y="77"/>
                    <a:pt x="238" y="77"/>
                  </a:cubicBezTo>
                  <a:cubicBezTo>
                    <a:pt x="236" y="79"/>
                    <a:pt x="236" y="78"/>
                    <a:pt x="235" y="79"/>
                  </a:cubicBezTo>
                  <a:cubicBezTo>
                    <a:pt x="236" y="79"/>
                    <a:pt x="240" y="77"/>
                    <a:pt x="241" y="77"/>
                  </a:cubicBezTo>
                  <a:close/>
                  <a:moveTo>
                    <a:pt x="232" y="80"/>
                  </a:moveTo>
                  <a:cubicBezTo>
                    <a:pt x="232" y="81"/>
                    <a:pt x="233" y="81"/>
                    <a:pt x="228" y="83"/>
                  </a:cubicBezTo>
                  <a:cubicBezTo>
                    <a:pt x="231" y="83"/>
                    <a:pt x="236" y="79"/>
                    <a:pt x="241" y="77"/>
                  </a:cubicBezTo>
                  <a:cubicBezTo>
                    <a:pt x="238" y="78"/>
                    <a:pt x="235" y="79"/>
                    <a:pt x="232" y="80"/>
                  </a:cubicBezTo>
                  <a:close/>
                  <a:moveTo>
                    <a:pt x="222" y="84"/>
                  </a:moveTo>
                  <a:cubicBezTo>
                    <a:pt x="220" y="86"/>
                    <a:pt x="220" y="87"/>
                    <a:pt x="223" y="86"/>
                  </a:cubicBezTo>
                  <a:cubicBezTo>
                    <a:pt x="221" y="87"/>
                    <a:pt x="219" y="89"/>
                    <a:pt x="217" y="89"/>
                  </a:cubicBezTo>
                  <a:cubicBezTo>
                    <a:pt x="217" y="88"/>
                    <a:pt x="219" y="88"/>
                    <a:pt x="219" y="87"/>
                  </a:cubicBezTo>
                  <a:cubicBezTo>
                    <a:pt x="217" y="88"/>
                    <a:pt x="213" y="90"/>
                    <a:pt x="213" y="91"/>
                  </a:cubicBezTo>
                  <a:cubicBezTo>
                    <a:pt x="218" y="88"/>
                    <a:pt x="214" y="91"/>
                    <a:pt x="215" y="91"/>
                  </a:cubicBezTo>
                  <a:cubicBezTo>
                    <a:pt x="219" y="89"/>
                    <a:pt x="219" y="89"/>
                    <a:pt x="219" y="89"/>
                  </a:cubicBezTo>
                  <a:cubicBezTo>
                    <a:pt x="219" y="88"/>
                    <a:pt x="224" y="86"/>
                    <a:pt x="226" y="84"/>
                  </a:cubicBezTo>
                  <a:cubicBezTo>
                    <a:pt x="222" y="86"/>
                    <a:pt x="223" y="85"/>
                    <a:pt x="222" y="84"/>
                  </a:cubicBezTo>
                  <a:close/>
                  <a:moveTo>
                    <a:pt x="214" y="101"/>
                  </a:moveTo>
                  <a:cubicBezTo>
                    <a:pt x="214" y="103"/>
                    <a:pt x="210" y="104"/>
                    <a:pt x="207" y="106"/>
                  </a:cubicBezTo>
                  <a:cubicBezTo>
                    <a:pt x="211" y="104"/>
                    <a:pt x="216" y="101"/>
                    <a:pt x="220" y="99"/>
                  </a:cubicBezTo>
                  <a:cubicBezTo>
                    <a:pt x="219" y="99"/>
                    <a:pt x="215" y="102"/>
                    <a:pt x="215" y="101"/>
                  </a:cubicBezTo>
                  <a:cubicBezTo>
                    <a:pt x="219" y="99"/>
                    <a:pt x="223" y="98"/>
                    <a:pt x="226" y="95"/>
                  </a:cubicBezTo>
                  <a:cubicBezTo>
                    <a:pt x="223" y="97"/>
                    <a:pt x="219" y="98"/>
                    <a:pt x="214" y="101"/>
                  </a:cubicBezTo>
                  <a:close/>
                  <a:moveTo>
                    <a:pt x="211" y="86"/>
                  </a:moveTo>
                  <a:cubicBezTo>
                    <a:pt x="213" y="83"/>
                    <a:pt x="216" y="83"/>
                    <a:pt x="217" y="81"/>
                  </a:cubicBezTo>
                  <a:cubicBezTo>
                    <a:pt x="214" y="83"/>
                    <a:pt x="214" y="82"/>
                    <a:pt x="210" y="84"/>
                  </a:cubicBezTo>
                  <a:cubicBezTo>
                    <a:pt x="210" y="85"/>
                    <a:pt x="208" y="86"/>
                    <a:pt x="211" y="86"/>
                  </a:cubicBezTo>
                  <a:close/>
                  <a:moveTo>
                    <a:pt x="210" y="82"/>
                  </a:moveTo>
                  <a:cubicBezTo>
                    <a:pt x="211" y="82"/>
                    <a:pt x="207" y="83"/>
                    <a:pt x="208" y="84"/>
                  </a:cubicBezTo>
                  <a:cubicBezTo>
                    <a:pt x="211" y="83"/>
                    <a:pt x="211" y="82"/>
                    <a:pt x="213" y="80"/>
                  </a:cubicBezTo>
                  <a:cubicBezTo>
                    <a:pt x="214" y="80"/>
                    <a:pt x="214" y="81"/>
                    <a:pt x="215" y="80"/>
                  </a:cubicBezTo>
                  <a:cubicBezTo>
                    <a:pt x="216" y="79"/>
                    <a:pt x="212" y="81"/>
                    <a:pt x="210" y="82"/>
                  </a:cubicBezTo>
                  <a:close/>
                  <a:moveTo>
                    <a:pt x="203" y="100"/>
                  </a:moveTo>
                  <a:cubicBezTo>
                    <a:pt x="201" y="100"/>
                    <a:pt x="199" y="102"/>
                    <a:pt x="199" y="102"/>
                  </a:cubicBezTo>
                  <a:cubicBezTo>
                    <a:pt x="201" y="100"/>
                    <a:pt x="205" y="97"/>
                    <a:pt x="207" y="96"/>
                  </a:cubicBezTo>
                  <a:cubicBezTo>
                    <a:pt x="207" y="96"/>
                    <a:pt x="213" y="92"/>
                    <a:pt x="212" y="92"/>
                  </a:cubicBezTo>
                  <a:cubicBezTo>
                    <a:pt x="211" y="93"/>
                    <a:pt x="207" y="95"/>
                    <a:pt x="207" y="96"/>
                  </a:cubicBezTo>
                  <a:cubicBezTo>
                    <a:pt x="204" y="97"/>
                    <a:pt x="201" y="100"/>
                    <a:pt x="197" y="101"/>
                  </a:cubicBezTo>
                  <a:cubicBezTo>
                    <a:pt x="197" y="102"/>
                    <a:pt x="198" y="101"/>
                    <a:pt x="196" y="103"/>
                  </a:cubicBezTo>
                  <a:cubicBezTo>
                    <a:pt x="192" y="104"/>
                    <a:pt x="183" y="110"/>
                    <a:pt x="180" y="114"/>
                  </a:cubicBezTo>
                  <a:cubicBezTo>
                    <a:pt x="175" y="115"/>
                    <a:pt x="167" y="123"/>
                    <a:pt x="160" y="128"/>
                  </a:cubicBezTo>
                  <a:cubicBezTo>
                    <a:pt x="161" y="128"/>
                    <a:pt x="163" y="127"/>
                    <a:pt x="161" y="129"/>
                  </a:cubicBezTo>
                  <a:cubicBezTo>
                    <a:pt x="164" y="127"/>
                    <a:pt x="163" y="126"/>
                    <a:pt x="165" y="125"/>
                  </a:cubicBezTo>
                  <a:cubicBezTo>
                    <a:pt x="166" y="125"/>
                    <a:pt x="167" y="124"/>
                    <a:pt x="165" y="127"/>
                  </a:cubicBezTo>
                  <a:cubicBezTo>
                    <a:pt x="167" y="125"/>
                    <a:pt x="166" y="126"/>
                    <a:pt x="168" y="125"/>
                  </a:cubicBezTo>
                  <a:cubicBezTo>
                    <a:pt x="168" y="124"/>
                    <a:pt x="169" y="122"/>
                    <a:pt x="167" y="123"/>
                  </a:cubicBezTo>
                  <a:cubicBezTo>
                    <a:pt x="172" y="119"/>
                    <a:pt x="174" y="119"/>
                    <a:pt x="177" y="116"/>
                  </a:cubicBezTo>
                  <a:cubicBezTo>
                    <a:pt x="176" y="117"/>
                    <a:pt x="178" y="116"/>
                    <a:pt x="179" y="115"/>
                  </a:cubicBezTo>
                  <a:cubicBezTo>
                    <a:pt x="179" y="115"/>
                    <a:pt x="178" y="115"/>
                    <a:pt x="179" y="114"/>
                  </a:cubicBezTo>
                  <a:cubicBezTo>
                    <a:pt x="183" y="113"/>
                    <a:pt x="189" y="107"/>
                    <a:pt x="193" y="105"/>
                  </a:cubicBezTo>
                  <a:cubicBezTo>
                    <a:pt x="193" y="105"/>
                    <a:pt x="192" y="105"/>
                    <a:pt x="194" y="104"/>
                  </a:cubicBezTo>
                  <a:cubicBezTo>
                    <a:pt x="193" y="106"/>
                    <a:pt x="196" y="103"/>
                    <a:pt x="198" y="102"/>
                  </a:cubicBezTo>
                  <a:cubicBezTo>
                    <a:pt x="198" y="103"/>
                    <a:pt x="189" y="108"/>
                    <a:pt x="194" y="106"/>
                  </a:cubicBezTo>
                  <a:cubicBezTo>
                    <a:pt x="192" y="107"/>
                    <a:pt x="190" y="108"/>
                    <a:pt x="190" y="108"/>
                  </a:cubicBezTo>
                  <a:cubicBezTo>
                    <a:pt x="194" y="106"/>
                    <a:pt x="190" y="109"/>
                    <a:pt x="189" y="110"/>
                  </a:cubicBezTo>
                  <a:cubicBezTo>
                    <a:pt x="194" y="107"/>
                    <a:pt x="196" y="106"/>
                    <a:pt x="200" y="103"/>
                  </a:cubicBezTo>
                  <a:cubicBezTo>
                    <a:pt x="201" y="103"/>
                    <a:pt x="200" y="103"/>
                    <a:pt x="201" y="102"/>
                  </a:cubicBezTo>
                  <a:cubicBezTo>
                    <a:pt x="202" y="102"/>
                    <a:pt x="205" y="100"/>
                    <a:pt x="205" y="99"/>
                  </a:cubicBezTo>
                  <a:cubicBezTo>
                    <a:pt x="207" y="98"/>
                    <a:pt x="210" y="96"/>
                    <a:pt x="210" y="97"/>
                  </a:cubicBezTo>
                  <a:cubicBezTo>
                    <a:pt x="212" y="96"/>
                    <a:pt x="213" y="96"/>
                    <a:pt x="213" y="95"/>
                  </a:cubicBezTo>
                  <a:cubicBezTo>
                    <a:pt x="211" y="96"/>
                    <a:pt x="215" y="94"/>
                    <a:pt x="214" y="94"/>
                  </a:cubicBezTo>
                  <a:cubicBezTo>
                    <a:pt x="213" y="95"/>
                    <a:pt x="213" y="94"/>
                    <a:pt x="211" y="95"/>
                  </a:cubicBezTo>
                  <a:cubicBezTo>
                    <a:pt x="211" y="96"/>
                    <a:pt x="207" y="98"/>
                    <a:pt x="205" y="99"/>
                  </a:cubicBezTo>
                  <a:cubicBezTo>
                    <a:pt x="205" y="99"/>
                    <a:pt x="202" y="101"/>
                    <a:pt x="202" y="101"/>
                  </a:cubicBezTo>
                  <a:cubicBezTo>
                    <a:pt x="200" y="101"/>
                    <a:pt x="205" y="99"/>
                    <a:pt x="203" y="100"/>
                  </a:cubicBezTo>
                  <a:close/>
                  <a:moveTo>
                    <a:pt x="201" y="82"/>
                  </a:moveTo>
                  <a:cubicBezTo>
                    <a:pt x="203" y="81"/>
                    <a:pt x="203" y="82"/>
                    <a:pt x="205" y="81"/>
                  </a:cubicBezTo>
                  <a:cubicBezTo>
                    <a:pt x="205" y="80"/>
                    <a:pt x="206" y="80"/>
                    <a:pt x="205" y="79"/>
                  </a:cubicBezTo>
                  <a:cubicBezTo>
                    <a:pt x="203" y="80"/>
                    <a:pt x="202" y="81"/>
                    <a:pt x="201" y="82"/>
                  </a:cubicBezTo>
                  <a:close/>
                  <a:moveTo>
                    <a:pt x="192" y="82"/>
                  </a:moveTo>
                  <a:cubicBezTo>
                    <a:pt x="192" y="81"/>
                    <a:pt x="194" y="80"/>
                    <a:pt x="194" y="80"/>
                  </a:cubicBezTo>
                  <a:cubicBezTo>
                    <a:pt x="192" y="80"/>
                    <a:pt x="187" y="84"/>
                    <a:pt x="190" y="83"/>
                  </a:cubicBezTo>
                  <a:cubicBezTo>
                    <a:pt x="192" y="81"/>
                    <a:pt x="191" y="83"/>
                    <a:pt x="191" y="83"/>
                  </a:cubicBezTo>
                  <a:cubicBezTo>
                    <a:pt x="192" y="83"/>
                    <a:pt x="194" y="82"/>
                    <a:pt x="195" y="81"/>
                  </a:cubicBezTo>
                  <a:cubicBezTo>
                    <a:pt x="195" y="81"/>
                    <a:pt x="195" y="82"/>
                    <a:pt x="195" y="82"/>
                  </a:cubicBezTo>
                  <a:cubicBezTo>
                    <a:pt x="197" y="81"/>
                    <a:pt x="197" y="81"/>
                    <a:pt x="197" y="81"/>
                  </a:cubicBezTo>
                  <a:cubicBezTo>
                    <a:pt x="197" y="80"/>
                    <a:pt x="197" y="80"/>
                    <a:pt x="197" y="80"/>
                  </a:cubicBezTo>
                  <a:cubicBezTo>
                    <a:pt x="194" y="82"/>
                    <a:pt x="193" y="81"/>
                    <a:pt x="192" y="82"/>
                  </a:cubicBezTo>
                  <a:close/>
                  <a:moveTo>
                    <a:pt x="196" y="84"/>
                  </a:moveTo>
                  <a:cubicBezTo>
                    <a:pt x="193" y="86"/>
                    <a:pt x="192" y="85"/>
                    <a:pt x="192" y="85"/>
                  </a:cubicBezTo>
                  <a:cubicBezTo>
                    <a:pt x="192" y="86"/>
                    <a:pt x="191" y="86"/>
                    <a:pt x="191" y="87"/>
                  </a:cubicBezTo>
                  <a:cubicBezTo>
                    <a:pt x="193" y="86"/>
                    <a:pt x="192" y="87"/>
                    <a:pt x="194" y="87"/>
                  </a:cubicBezTo>
                  <a:cubicBezTo>
                    <a:pt x="196" y="86"/>
                    <a:pt x="195" y="86"/>
                    <a:pt x="197" y="85"/>
                  </a:cubicBezTo>
                  <a:cubicBezTo>
                    <a:pt x="198" y="84"/>
                    <a:pt x="195" y="86"/>
                    <a:pt x="195" y="85"/>
                  </a:cubicBezTo>
                  <a:cubicBezTo>
                    <a:pt x="195" y="85"/>
                    <a:pt x="198" y="82"/>
                    <a:pt x="196" y="83"/>
                  </a:cubicBezTo>
                  <a:cubicBezTo>
                    <a:pt x="196" y="83"/>
                    <a:pt x="196" y="83"/>
                    <a:pt x="196" y="84"/>
                  </a:cubicBezTo>
                  <a:close/>
                  <a:moveTo>
                    <a:pt x="187" y="104"/>
                  </a:moveTo>
                  <a:cubicBezTo>
                    <a:pt x="188" y="103"/>
                    <a:pt x="188" y="105"/>
                    <a:pt x="192" y="103"/>
                  </a:cubicBezTo>
                  <a:cubicBezTo>
                    <a:pt x="192" y="102"/>
                    <a:pt x="190" y="103"/>
                    <a:pt x="190" y="103"/>
                  </a:cubicBezTo>
                  <a:cubicBezTo>
                    <a:pt x="192" y="102"/>
                    <a:pt x="193" y="101"/>
                    <a:pt x="194" y="99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7" y="98"/>
                    <a:pt x="198" y="98"/>
                    <a:pt x="201" y="96"/>
                  </a:cubicBezTo>
                  <a:cubicBezTo>
                    <a:pt x="200" y="96"/>
                    <a:pt x="201" y="94"/>
                    <a:pt x="200" y="95"/>
                  </a:cubicBezTo>
                  <a:cubicBezTo>
                    <a:pt x="196" y="97"/>
                    <a:pt x="191" y="101"/>
                    <a:pt x="189" y="102"/>
                  </a:cubicBezTo>
                  <a:cubicBezTo>
                    <a:pt x="188" y="103"/>
                    <a:pt x="191" y="102"/>
                    <a:pt x="188" y="103"/>
                  </a:cubicBezTo>
                  <a:cubicBezTo>
                    <a:pt x="188" y="103"/>
                    <a:pt x="187" y="104"/>
                    <a:pt x="187" y="104"/>
                  </a:cubicBezTo>
                  <a:close/>
                  <a:moveTo>
                    <a:pt x="198" y="107"/>
                  </a:moveTo>
                  <a:cubicBezTo>
                    <a:pt x="200" y="106"/>
                    <a:pt x="201" y="105"/>
                    <a:pt x="202" y="105"/>
                  </a:cubicBezTo>
                  <a:cubicBezTo>
                    <a:pt x="201" y="105"/>
                    <a:pt x="199" y="106"/>
                    <a:pt x="198" y="106"/>
                  </a:cubicBezTo>
                  <a:cubicBezTo>
                    <a:pt x="200" y="105"/>
                    <a:pt x="200" y="104"/>
                    <a:pt x="202" y="103"/>
                  </a:cubicBezTo>
                  <a:cubicBezTo>
                    <a:pt x="201" y="104"/>
                    <a:pt x="203" y="102"/>
                    <a:pt x="205" y="102"/>
                  </a:cubicBezTo>
                  <a:cubicBezTo>
                    <a:pt x="204" y="101"/>
                    <a:pt x="200" y="104"/>
                    <a:pt x="197" y="105"/>
                  </a:cubicBezTo>
                  <a:cubicBezTo>
                    <a:pt x="199" y="105"/>
                    <a:pt x="196" y="108"/>
                    <a:pt x="198" y="107"/>
                  </a:cubicBezTo>
                  <a:close/>
                  <a:moveTo>
                    <a:pt x="186" y="99"/>
                  </a:moveTo>
                  <a:cubicBezTo>
                    <a:pt x="183" y="101"/>
                    <a:pt x="173" y="108"/>
                    <a:pt x="182" y="103"/>
                  </a:cubicBezTo>
                  <a:cubicBezTo>
                    <a:pt x="183" y="101"/>
                    <a:pt x="187" y="99"/>
                    <a:pt x="183" y="102"/>
                  </a:cubicBezTo>
                  <a:cubicBezTo>
                    <a:pt x="186" y="100"/>
                    <a:pt x="187" y="99"/>
                    <a:pt x="188" y="98"/>
                  </a:cubicBezTo>
                  <a:cubicBezTo>
                    <a:pt x="187" y="99"/>
                    <a:pt x="187" y="98"/>
                    <a:pt x="186" y="99"/>
                  </a:cubicBezTo>
                  <a:close/>
                  <a:moveTo>
                    <a:pt x="169" y="89"/>
                  </a:moveTo>
                  <a:cubicBezTo>
                    <a:pt x="171" y="89"/>
                    <a:pt x="178" y="83"/>
                    <a:pt x="174" y="85"/>
                  </a:cubicBezTo>
                  <a:cubicBezTo>
                    <a:pt x="174" y="86"/>
                    <a:pt x="171" y="88"/>
                    <a:pt x="169" y="89"/>
                  </a:cubicBezTo>
                  <a:close/>
                  <a:moveTo>
                    <a:pt x="182" y="123"/>
                  </a:moveTo>
                  <a:cubicBezTo>
                    <a:pt x="187" y="120"/>
                    <a:pt x="189" y="118"/>
                    <a:pt x="195" y="114"/>
                  </a:cubicBezTo>
                  <a:cubicBezTo>
                    <a:pt x="194" y="115"/>
                    <a:pt x="195" y="113"/>
                    <a:pt x="194" y="114"/>
                  </a:cubicBezTo>
                  <a:cubicBezTo>
                    <a:pt x="194" y="114"/>
                    <a:pt x="191" y="117"/>
                    <a:pt x="189" y="118"/>
                  </a:cubicBezTo>
                  <a:cubicBezTo>
                    <a:pt x="190" y="117"/>
                    <a:pt x="190" y="117"/>
                    <a:pt x="190" y="116"/>
                  </a:cubicBezTo>
                  <a:cubicBezTo>
                    <a:pt x="188" y="118"/>
                    <a:pt x="186" y="120"/>
                    <a:pt x="183" y="121"/>
                  </a:cubicBezTo>
                  <a:cubicBezTo>
                    <a:pt x="184" y="121"/>
                    <a:pt x="184" y="120"/>
                    <a:pt x="183" y="121"/>
                  </a:cubicBezTo>
                  <a:cubicBezTo>
                    <a:pt x="183" y="121"/>
                    <a:pt x="182" y="123"/>
                    <a:pt x="182" y="123"/>
                  </a:cubicBezTo>
                  <a:close/>
                  <a:moveTo>
                    <a:pt x="178" y="110"/>
                  </a:moveTo>
                  <a:cubicBezTo>
                    <a:pt x="180" y="109"/>
                    <a:pt x="180" y="109"/>
                    <a:pt x="180" y="109"/>
                  </a:cubicBezTo>
                  <a:cubicBezTo>
                    <a:pt x="178" y="111"/>
                    <a:pt x="182" y="109"/>
                    <a:pt x="182" y="108"/>
                  </a:cubicBezTo>
                  <a:cubicBezTo>
                    <a:pt x="181" y="108"/>
                    <a:pt x="179" y="109"/>
                    <a:pt x="178" y="110"/>
                  </a:cubicBezTo>
                  <a:close/>
                  <a:moveTo>
                    <a:pt x="178" y="117"/>
                  </a:moveTo>
                  <a:cubicBezTo>
                    <a:pt x="177" y="118"/>
                    <a:pt x="176" y="118"/>
                    <a:pt x="175" y="120"/>
                  </a:cubicBezTo>
                  <a:cubicBezTo>
                    <a:pt x="176" y="119"/>
                    <a:pt x="176" y="119"/>
                    <a:pt x="177" y="119"/>
                  </a:cubicBezTo>
                  <a:cubicBezTo>
                    <a:pt x="178" y="118"/>
                    <a:pt x="182" y="116"/>
                    <a:pt x="181" y="116"/>
                  </a:cubicBezTo>
                  <a:cubicBezTo>
                    <a:pt x="177" y="119"/>
                    <a:pt x="181" y="114"/>
                    <a:pt x="178" y="117"/>
                  </a:cubicBezTo>
                  <a:close/>
                  <a:moveTo>
                    <a:pt x="164" y="122"/>
                  </a:moveTo>
                  <a:cubicBezTo>
                    <a:pt x="169" y="117"/>
                    <a:pt x="172" y="117"/>
                    <a:pt x="177" y="112"/>
                  </a:cubicBezTo>
                  <a:cubicBezTo>
                    <a:pt x="174" y="114"/>
                    <a:pt x="176" y="112"/>
                    <a:pt x="174" y="113"/>
                  </a:cubicBezTo>
                  <a:cubicBezTo>
                    <a:pt x="171" y="116"/>
                    <a:pt x="165" y="119"/>
                    <a:pt x="164" y="122"/>
                  </a:cubicBezTo>
                  <a:close/>
                  <a:moveTo>
                    <a:pt x="159" y="111"/>
                  </a:moveTo>
                  <a:cubicBezTo>
                    <a:pt x="160" y="110"/>
                    <a:pt x="164" y="108"/>
                    <a:pt x="164" y="107"/>
                  </a:cubicBezTo>
                  <a:cubicBezTo>
                    <a:pt x="162" y="109"/>
                    <a:pt x="158" y="112"/>
                    <a:pt x="159" y="111"/>
                  </a:cubicBezTo>
                  <a:close/>
                  <a:moveTo>
                    <a:pt x="170" y="123"/>
                  </a:moveTo>
                  <a:cubicBezTo>
                    <a:pt x="172" y="122"/>
                    <a:pt x="175" y="118"/>
                    <a:pt x="172" y="121"/>
                  </a:cubicBezTo>
                  <a:cubicBezTo>
                    <a:pt x="172" y="121"/>
                    <a:pt x="173" y="120"/>
                    <a:pt x="173" y="121"/>
                  </a:cubicBezTo>
                  <a:cubicBezTo>
                    <a:pt x="172" y="121"/>
                    <a:pt x="168" y="124"/>
                    <a:pt x="170" y="123"/>
                  </a:cubicBezTo>
                  <a:close/>
                  <a:moveTo>
                    <a:pt x="125" y="113"/>
                  </a:moveTo>
                  <a:cubicBezTo>
                    <a:pt x="123" y="114"/>
                    <a:pt x="123" y="114"/>
                    <a:pt x="123" y="114"/>
                  </a:cubicBezTo>
                  <a:cubicBezTo>
                    <a:pt x="123" y="115"/>
                    <a:pt x="122" y="116"/>
                    <a:pt x="123" y="115"/>
                  </a:cubicBezTo>
                  <a:cubicBezTo>
                    <a:pt x="125" y="114"/>
                    <a:pt x="125" y="114"/>
                    <a:pt x="125" y="113"/>
                  </a:cubicBezTo>
                  <a:cubicBezTo>
                    <a:pt x="125" y="113"/>
                    <a:pt x="126" y="113"/>
                    <a:pt x="126" y="112"/>
                  </a:cubicBezTo>
                  <a:cubicBezTo>
                    <a:pt x="125" y="113"/>
                    <a:pt x="125" y="113"/>
                    <a:pt x="125" y="113"/>
                  </a:cubicBezTo>
                  <a:close/>
                  <a:moveTo>
                    <a:pt x="107" y="138"/>
                  </a:moveTo>
                  <a:cubicBezTo>
                    <a:pt x="106" y="138"/>
                    <a:pt x="106" y="138"/>
                    <a:pt x="105" y="139"/>
                  </a:cubicBezTo>
                  <a:cubicBezTo>
                    <a:pt x="105" y="138"/>
                    <a:pt x="107" y="136"/>
                    <a:pt x="107" y="136"/>
                  </a:cubicBezTo>
                  <a:cubicBezTo>
                    <a:pt x="105" y="138"/>
                    <a:pt x="104" y="139"/>
                    <a:pt x="102" y="141"/>
                  </a:cubicBezTo>
                  <a:cubicBezTo>
                    <a:pt x="104" y="141"/>
                    <a:pt x="106" y="140"/>
                    <a:pt x="108" y="139"/>
                  </a:cubicBezTo>
                  <a:cubicBezTo>
                    <a:pt x="104" y="141"/>
                    <a:pt x="110" y="134"/>
                    <a:pt x="107" y="137"/>
                  </a:cubicBezTo>
                  <a:cubicBezTo>
                    <a:pt x="107" y="137"/>
                    <a:pt x="107" y="137"/>
                    <a:pt x="107" y="138"/>
                  </a:cubicBezTo>
                  <a:close/>
                  <a:moveTo>
                    <a:pt x="128" y="160"/>
                  </a:moveTo>
                  <a:cubicBezTo>
                    <a:pt x="127" y="161"/>
                    <a:pt x="126" y="161"/>
                    <a:pt x="126" y="161"/>
                  </a:cubicBezTo>
                  <a:cubicBezTo>
                    <a:pt x="125" y="163"/>
                    <a:pt x="128" y="160"/>
                    <a:pt x="128" y="162"/>
                  </a:cubicBezTo>
                  <a:cubicBezTo>
                    <a:pt x="127" y="163"/>
                    <a:pt x="126" y="164"/>
                    <a:pt x="125" y="164"/>
                  </a:cubicBezTo>
                  <a:cubicBezTo>
                    <a:pt x="125" y="165"/>
                    <a:pt x="128" y="162"/>
                    <a:pt x="129" y="162"/>
                  </a:cubicBezTo>
                  <a:cubicBezTo>
                    <a:pt x="128" y="162"/>
                    <a:pt x="127" y="163"/>
                    <a:pt x="127" y="163"/>
                  </a:cubicBezTo>
                  <a:cubicBezTo>
                    <a:pt x="131" y="161"/>
                    <a:pt x="128" y="162"/>
                    <a:pt x="131" y="159"/>
                  </a:cubicBezTo>
                  <a:cubicBezTo>
                    <a:pt x="130" y="159"/>
                    <a:pt x="127" y="162"/>
                    <a:pt x="128" y="160"/>
                  </a:cubicBezTo>
                  <a:close/>
                  <a:moveTo>
                    <a:pt x="95" y="148"/>
                  </a:moveTo>
                  <a:cubicBezTo>
                    <a:pt x="95" y="148"/>
                    <a:pt x="96" y="148"/>
                    <a:pt x="96" y="148"/>
                  </a:cubicBezTo>
                  <a:cubicBezTo>
                    <a:pt x="94" y="149"/>
                    <a:pt x="94" y="150"/>
                    <a:pt x="94" y="150"/>
                  </a:cubicBezTo>
                  <a:cubicBezTo>
                    <a:pt x="98" y="147"/>
                    <a:pt x="99" y="145"/>
                    <a:pt x="101" y="143"/>
                  </a:cubicBezTo>
                  <a:cubicBezTo>
                    <a:pt x="102" y="143"/>
                    <a:pt x="102" y="142"/>
                    <a:pt x="102" y="141"/>
                  </a:cubicBezTo>
                  <a:cubicBezTo>
                    <a:pt x="100" y="143"/>
                    <a:pt x="97" y="147"/>
                    <a:pt x="95" y="148"/>
                  </a:cubicBezTo>
                  <a:close/>
                  <a:moveTo>
                    <a:pt x="110" y="169"/>
                  </a:moveTo>
                  <a:cubicBezTo>
                    <a:pt x="110" y="169"/>
                    <a:pt x="111" y="169"/>
                    <a:pt x="111" y="169"/>
                  </a:cubicBezTo>
                  <a:cubicBezTo>
                    <a:pt x="110" y="170"/>
                    <a:pt x="109" y="171"/>
                    <a:pt x="109" y="171"/>
                  </a:cubicBezTo>
                  <a:cubicBezTo>
                    <a:pt x="112" y="168"/>
                    <a:pt x="113" y="166"/>
                    <a:pt x="114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2" y="167"/>
                    <a:pt x="111" y="169"/>
                    <a:pt x="110" y="169"/>
                  </a:cubicBezTo>
                  <a:close/>
                  <a:moveTo>
                    <a:pt x="91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94" y="153"/>
                    <a:pt x="93" y="153"/>
                    <a:pt x="94" y="152"/>
                  </a:cubicBezTo>
                  <a:cubicBezTo>
                    <a:pt x="94" y="152"/>
                    <a:pt x="94" y="152"/>
                    <a:pt x="95" y="152"/>
                  </a:cubicBezTo>
                  <a:cubicBezTo>
                    <a:pt x="95" y="152"/>
                    <a:pt x="95" y="151"/>
                    <a:pt x="95" y="151"/>
                  </a:cubicBezTo>
                  <a:cubicBezTo>
                    <a:pt x="94" y="151"/>
                    <a:pt x="94" y="151"/>
                    <a:pt x="94" y="152"/>
                  </a:cubicBezTo>
                  <a:cubicBezTo>
                    <a:pt x="93" y="153"/>
                    <a:pt x="93" y="153"/>
                    <a:pt x="91" y="154"/>
                  </a:cubicBezTo>
                  <a:close/>
                  <a:moveTo>
                    <a:pt x="92" y="162"/>
                  </a:moveTo>
                  <a:cubicBezTo>
                    <a:pt x="94" y="162"/>
                    <a:pt x="97" y="157"/>
                    <a:pt x="99" y="155"/>
                  </a:cubicBezTo>
                  <a:cubicBezTo>
                    <a:pt x="96" y="158"/>
                    <a:pt x="95" y="159"/>
                    <a:pt x="92" y="162"/>
                  </a:cubicBezTo>
                  <a:close/>
                  <a:moveTo>
                    <a:pt x="88" y="161"/>
                  </a:move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3"/>
                    <a:pt x="87" y="163"/>
                  </a:cubicBezTo>
                  <a:cubicBezTo>
                    <a:pt x="87" y="163"/>
                    <a:pt x="87" y="162"/>
                    <a:pt x="87" y="162"/>
                  </a:cubicBezTo>
                  <a:cubicBezTo>
                    <a:pt x="87" y="162"/>
                    <a:pt x="87" y="162"/>
                    <a:pt x="88" y="161"/>
                  </a:cubicBezTo>
                  <a:cubicBezTo>
                    <a:pt x="89" y="160"/>
                    <a:pt x="89" y="160"/>
                    <a:pt x="89" y="160"/>
                  </a:cubicBezTo>
                  <a:cubicBezTo>
                    <a:pt x="88" y="162"/>
                    <a:pt x="90" y="159"/>
                    <a:pt x="91" y="158"/>
                  </a:cubicBezTo>
                  <a:cubicBezTo>
                    <a:pt x="91" y="157"/>
                    <a:pt x="93" y="157"/>
                    <a:pt x="94" y="156"/>
                  </a:cubicBezTo>
                  <a:cubicBezTo>
                    <a:pt x="92" y="156"/>
                    <a:pt x="90" y="158"/>
                    <a:pt x="88" y="161"/>
                  </a:cubicBezTo>
                  <a:close/>
                  <a:moveTo>
                    <a:pt x="106" y="176"/>
                  </a:moveTo>
                  <a:cubicBezTo>
                    <a:pt x="106" y="177"/>
                    <a:pt x="105" y="177"/>
                    <a:pt x="105" y="178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79"/>
                    <a:pt x="103" y="179"/>
                    <a:pt x="103" y="180"/>
                  </a:cubicBezTo>
                  <a:cubicBezTo>
                    <a:pt x="104" y="179"/>
                    <a:pt x="104" y="180"/>
                    <a:pt x="104" y="179"/>
                  </a:cubicBezTo>
                  <a:cubicBezTo>
                    <a:pt x="105" y="179"/>
                    <a:pt x="105" y="180"/>
                    <a:pt x="106" y="179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5" y="178"/>
                    <a:pt x="105" y="179"/>
                    <a:pt x="106" y="178"/>
                  </a:cubicBezTo>
                  <a:cubicBezTo>
                    <a:pt x="105" y="179"/>
                    <a:pt x="108" y="175"/>
                    <a:pt x="108" y="175"/>
                  </a:cubicBezTo>
                  <a:cubicBezTo>
                    <a:pt x="108" y="175"/>
                    <a:pt x="108" y="175"/>
                    <a:pt x="109" y="175"/>
                  </a:cubicBezTo>
                  <a:cubicBezTo>
                    <a:pt x="108" y="175"/>
                    <a:pt x="107" y="175"/>
                    <a:pt x="106" y="176"/>
                  </a:cubicBezTo>
                  <a:close/>
                  <a:moveTo>
                    <a:pt x="109" y="180"/>
                  </a:moveTo>
                  <a:cubicBezTo>
                    <a:pt x="108" y="180"/>
                    <a:pt x="108" y="180"/>
                    <a:pt x="108" y="18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6" y="182"/>
                    <a:pt x="106" y="183"/>
                    <a:pt x="105" y="184"/>
                  </a:cubicBezTo>
                  <a:cubicBezTo>
                    <a:pt x="106" y="184"/>
                    <a:pt x="107" y="183"/>
                    <a:pt x="107" y="182"/>
                  </a:cubicBezTo>
                  <a:cubicBezTo>
                    <a:pt x="108" y="182"/>
                    <a:pt x="108" y="182"/>
                    <a:pt x="108" y="182"/>
                  </a:cubicBezTo>
                  <a:cubicBezTo>
                    <a:pt x="108" y="182"/>
                    <a:pt x="108" y="182"/>
                    <a:pt x="110" y="180"/>
                  </a:cubicBezTo>
                  <a:cubicBezTo>
                    <a:pt x="110" y="180"/>
                    <a:pt x="109" y="180"/>
                    <a:pt x="109" y="180"/>
                  </a:cubicBezTo>
                  <a:close/>
                  <a:moveTo>
                    <a:pt x="88" y="171"/>
                  </a:moveTo>
                  <a:cubicBezTo>
                    <a:pt x="89" y="170"/>
                    <a:pt x="88" y="170"/>
                    <a:pt x="88" y="170"/>
                  </a:cubicBezTo>
                  <a:cubicBezTo>
                    <a:pt x="89" y="171"/>
                    <a:pt x="90" y="169"/>
                    <a:pt x="90" y="169"/>
                  </a:cubicBezTo>
                  <a:cubicBezTo>
                    <a:pt x="90" y="169"/>
                    <a:pt x="90" y="168"/>
                    <a:pt x="89" y="169"/>
                  </a:cubicBezTo>
                  <a:cubicBezTo>
                    <a:pt x="89" y="169"/>
                    <a:pt x="88" y="170"/>
                    <a:pt x="88" y="171"/>
                  </a:cubicBezTo>
                  <a:close/>
                  <a:moveTo>
                    <a:pt x="98" y="180"/>
                  </a:moveTo>
                  <a:cubicBezTo>
                    <a:pt x="99" y="179"/>
                    <a:pt x="99" y="180"/>
                    <a:pt x="100" y="180"/>
                  </a:cubicBezTo>
                  <a:cubicBezTo>
                    <a:pt x="99" y="179"/>
                    <a:pt x="98" y="179"/>
                    <a:pt x="98" y="180"/>
                  </a:cubicBezTo>
                  <a:close/>
                  <a:moveTo>
                    <a:pt x="102" y="183"/>
                  </a:moveTo>
                  <a:cubicBezTo>
                    <a:pt x="102" y="182"/>
                    <a:pt x="101" y="182"/>
                    <a:pt x="102" y="182"/>
                  </a:cubicBezTo>
                  <a:cubicBezTo>
                    <a:pt x="102" y="182"/>
                    <a:pt x="102" y="183"/>
                    <a:pt x="102" y="182"/>
                  </a:cubicBezTo>
                  <a:cubicBezTo>
                    <a:pt x="102" y="182"/>
                    <a:pt x="101" y="182"/>
                    <a:pt x="101" y="182"/>
                  </a:cubicBezTo>
                  <a:cubicBezTo>
                    <a:pt x="102" y="182"/>
                    <a:pt x="101" y="183"/>
                    <a:pt x="102" y="183"/>
                  </a:cubicBezTo>
                  <a:close/>
                  <a:moveTo>
                    <a:pt x="102" y="191"/>
                  </a:moveTo>
                  <a:cubicBezTo>
                    <a:pt x="102" y="191"/>
                    <a:pt x="104" y="189"/>
                    <a:pt x="104" y="188"/>
                  </a:cubicBezTo>
                  <a:cubicBezTo>
                    <a:pt x="103" y="187"/>
                    <a:pt x="103" y="186"/>
                    <a:pt x="102" y="187"/>
                  </a:cubicBezTo>
                  <a:cubicBezTo>
                    <a:pt x="104" y="188"/>
                    <a:pt x="101" y="190"/>
                    <a:pt x="102" y="191"/>
                  </a:cubicBezTo>
                  <a:close/>
                  <a:moveTo>
                    <a:pt x="100" y="187"/>
                  </a:moveTo>
                  <a:cubicBezTo>
                    <a:pt x="100" y="187"/>
                    <a:pt x="99" y="187"/>
                    <a:pt x="100" y="187"/>
                  </a:cubicBezTo>
                  <a:cubicBezTo>
                    <a:pt x="100" y="187"/>
                    <a:pt x="101" y="187"/>
                    <a:pt x="101" y="187"/>
                  </a:cubicBezTo>
                  <a:cubicBezTo>
                    <a:pt x="100" y="187"/>
                    <a:pt x="100" y="187"/>
                    <a:pt x="100" y="187"/>
                  </a:cubicBezTo>
                  <a:close/>
                  <a:moveTo>
                    <a:pt x="99" y="192"/>
                  </a:moveTo>
                  <a:cubicBezTo>
                    <a:pt x="97" y="193"/>
                    <a:pt x="94" y="197"/>
                    <a:pt x="94" y="198"/>
                  </a:cubicBezTo>
                  <a:cubicBezTo>
                    <a:pt x="95" y="197"/>
                    <a:pt x="96" y="196"/>
                    <a:pt x="97" y="194"/>
                  </a:cubicBezTo>
                  <a:cubicBezTo>
                    <a:pt x="97" y="195"/>
                    <a:pt x="97" y="195"/>
                    <a:pt x="97" y="194"/>
                  </a:cubicBezTo>
                  <a:cubicBezTo>
                    <a:pt x="98" y="192"/>
                    <a:pt x="101" y="192"/>
                    <a:pt x="102" y="189"/>
                  </a:cubicBezTo>
                  <a:cubicBezTo>
                    <a:pt x="101" y="189"/>
                    <a:pt x="101" y="190"/>
                    <a:pt x="101" y="190"/>
                  </a:cubicBezTo>
                  <a:cubicBezTo>
                    <a:pt x="100" y="189"/>
                    <a:pt x="102" y="189"/>
                    <a:pt x="102" y="188"/>
                  </a:cubicBezTo>
                  <a:cubicBezTo>
                    <a:pt x="100" y="189"/>
                    <a:pt x="100" y="191"/>
                    <a:pt x="98" y="191"/>
                  </a:cubicBezTo>
                  <a:cubicBezTo>
                    <a:pt x="99" y="191"/>
                    <a:pt x="99" y="192"/>
                    <a:pt x="99" y="192"/>
                  </a:cubicBezTo>
                  <a:close/>
                  <a:moveTo>
                    <a:pt x="95" y="191"/>
                  </a:moveTo>
                  <a:cubicBezTo>
                    <a:pt x="96" y="191"/>
                    <a:pt x="95" y="192"/>
                    <a:pt x="96" y="192"/>
                  </a:cubicBezTo>
                  <a:cubicBezTo>
                    <a:pt x="96" y="191"/>
                    <a:pt x="98" y="191"/>
                    <a:pt x="97" y="190"/>
                  </a:cubicBezTo>
                  <a:cubicBezTo>
                    <a:pt x="98" y="190"/>
                    <a:pt x="98" y="189"/>
                    <a:pt x="98" y="189"/>
                  </a:cubicBezTo>
                  <a:cubicBezTo>
                    <a:pt x="98" y="189"/>
                    <a:pt x="97" y="189"/>
                    <a:pt x="98" y="189"/>
                  </a:cubicBezTo>
                  <a:cubicBezTo>
                    <a:pt x="98" y="189"/>
                    <a:pt x="99" y="189"/>
                    <a:pt x="100" y="188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8" y="187"/>
                    <a:pt x="99" y="188"/>
                    <a:pt x="98" y="188"/>
                  </a:cubicBezTo>
                  <a:cubicBezTo>
                    <a:pt x="98" y="187"/>
                    <a:pt x="96" y="189"/>
                    <a:pt x="97" y="190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0"/>
                    <a:pt x="97" y="190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1"/>
                    <a:pt x="96" y="191"/>
                    <a:pt x="95" y="191"/>
                  </a:cubicBezTo>
                  <a:close/>
                  <a:moveTo>
                    <a:pt x="85" y="191"/>
                  </a:moveTo>
                  <a:cubicBezTo>
                    <a:pt x="85" y="194"/>
                    <a:pt x="82" y="195"/>
                    <a:pt x="81" y="197"/>
                  </a:cubicBezTo>
                  <a:cubicBezTo>
                    <a:pt x="82" y="198"/>
                    <a:pt x="82" y="197"/>
                    <a:pt x="82" y="197"/>
                  </a:cubicBezTo>
                  <a:cubicBezTo>
                    <a:pt x="84" y="195"/>
                    <a:pt x="85" y="193"/>
                    <a:pt x="87" y="192"/>
                  </a:cubicBezTo>
                  <a:cubicBezTo>
                    <a:pt x="87" y="192"/>
                    <a:pt x="87" y="193"/>
                    <a:pt x="88" y="193"/>
                  </a:cubicBezTo>
                  <a:cubicBezTo>
                    <a:pt x="88" y="193"/>
                    <a:pt x="89" y="191"/>
                    <a:pt x="90" y="191"/>
                  </a:cubicBezTo>
                  <a:cubicBezTo>
                    <a:pt x="89" y="190"/>
                    <a:pt x="89" y="190"/>
                    <a:pt x="89" y="190"/>
                  </a:cubicBezTo>
                  <a:cubicBezTo>
                    <a:pt x="89" y="191"/>
                    <a:pt x="88" y="193"/>
                    <a:pt x="87" y="192"/>
                  </a:cubicBezTo>
                  <a:cubicBezTo>
                    <a:pt x="87" y="191"/>
                    <a:pt x="88" y="190"/>
                    <a:pt x="89" y="189"/>
                  </a:cubicBezTo>
                  <a:cubicBezTo>
                    <a:pt x="88" y="189"/>
                    <a:pt x="88" y="188"/>
                    <a:pt x="87" y="189"/>
                  </a:cubicBezTo>
                  <a:cubicBezTo>
                    <a:pt x="88" y="189"/>
                    <a:pt x="87" y="190"/>
                    <a:pt x="88" y="190"/>
                  </a:cubicBezTo>
                  <a:cubicBezTo>
                    <a:pt x="87" y="190"/>
                    <a:pt x="88" y="190"/>
                    <a:pt x="87" y="190"/>
                  </a:cubicBezTo>
                  <a:cubicBezTo>
                    <a:pt x="86" y="190"/>
                    <a:pt x="86" y="192"/>
                    <a:pt x="85" y="191"/>
                  </a:cubicBezTo>
                  <a:cubicBezTo>
                    <a:pt x="86" y="191"/>
                    <a:pt x="86" y="191"/>
                    <a:pt x="86" y="191"/>
                  </a:cubicBezTo>
                  <a:cubicBezTo>
                    <a:pt x="85" y="191"/>
                    <a:pt x="86" y="191"/>
                    <a:pt x="85" y="191"/>
                  </a:cubicBezTo>
                  <a:close/>
                  <a:moveTo>
                    <a:pt x="94" y="201"/>
                  </a:moveTo>
                  <a:cubicBezTo>
                    <a:pt x="95" y="200"/>
                    <a:pt x="94" y="199"/>
                    <a:pt x="95" y="200"/>
                  </a:cubicBezTo>
                  <a:cubicBezTo>
                    <a:pt x="95" y="199"/>
                    <a:pt x="95" y="199"/>
                    <a:pt x="96" y="199"/>
                  </a:cubicBezTo>
                  <a:cubicBezTo>
                    <a:pt x="94" y="198"/>
                    <a:pt x="94" y="200"/>
                    <a:pt x="94" y="201"/>
                  </a:cubicBezTo>
                  <a:close/>
                  <a:moveTo>
                    <a:pt x="93" y="198"/>
                  </a:moveTo>
                  <a:cubicBezTo>
                    <a:pt x="93" y="199"/>
                    <a:pt x="93" y="199"/>
                    <a:pt x="92" y="199"/>
                  </a:cubicBezTo>
                  <a:cubicBezTo>
                    <a:pt x="93" y="200"/>
                    <a:pt x="91" y="200"/>
                    <a:pt x="92" y="200"/>
                  </a:cubicBezTo>
                  <a:cubicBezTo>
                    <a:pt x="92" y="199"/>
                    <a:pt x="94" y="199"/>
                    <a:pt x="93" y="198"/>
                  </a:cubicBezTo>
                  <a:close/>
                  <a:moveTo>
                    <a:pt x="91" y="201"/>
                  </a:moveTo>
                  <a:cubicBezTo>
                    <a:pt x="91" y="202"/>
                    <a:pt x="91" y="201"/>
                    <a:pt x="90" y="201"/>
                  </a:cubicBezTo>
                  <a:cubicBezTo>
                    <a:pt x="90" y="202"/>
                    <a:pt x="91" y="202"/>
                    <a:pt x="91" y="202"/>
                  </a:cubicBezTo>
                  <a:cubicBezTo>
                    <a:pt x="91" y="202"/>
                    <a:pt x="91" y="202"/>
                    <a:pt x="91" y="203"/>
                  </a:cubicBezTo>
                  <a:cubicBezTo>
                    <a:pt x="91" y="202"/>
                    <a:pt x="92" y="202"/>
                    <a:pt x="91" y="202"/>
                  </a:cubicBezTo>
                  <a:cubicBezTo>
                    <a:pt x="92" y="201"/>
                    <a:pt x="92" y="202"/>
                    <a:pt x="92" y="201"/>
                  </a:cubicBezTo>
                  <a:cubicBezTo>
                    <a:pt x="92" y="201"/>
                    <a:pt x="92" y="201"/>
                    <a:pt x="92" y="201"/>
                  </a:cubicBezTo>
                  <a:cubicBezTo>
                    <a:pt x="92" y="200"/>
                    <a:pt x="92" y="201"/>
                    <a:pt x="93" y="201"/>
                  </a:cubicBezTo>
                  <a:cubicBezTo>
                    <a:pt x="93" y="200"/>
                    <a:pt x="93" y="200"/>
                    <a:pt x="93" y="200"/>
                  </a:cubicBezTo>
                  <a:cubicBezTo>
                    <a:pt x="92" y="199"/>
                    <a:pt x="92" y="201"/>
                    <a:pt x="91" y="201"/>
                  </a:cubicBezTo>
                  <a:close/>
                  <a:moveTo>
                    <a:pt x="87" y="202"/>
                  </a:moveTo>
                  <a:cubicBezTo>
                    <a:pt x="87" y="203"/>
                    <a:pt x="86" y="204"/>
                    <a:pt x="86" y="205"/>
                  </a:cubicBezTo>
                  <a:cubicBezTo>
                    <a:pt x="88" y="203"/>
                    <a:pt x="89" y="204"/>
                    <a:pt x="90" y="205"/>
                  </a:cubicBezTo>
                  <a:cubicBezTo>
                    <a:pt x="89" y="204"/>
                    <a:pt x="90" y="204"/>
                    <a:pt x="90" y="204"/>
                  </a:cubicBezTo>
                  <a:cubicBezTo>
                    <a:pt x="90" y="204"/>
                    <a:pt x="89" y="204"/>
                    <a:pt x="89" y="203"/>
                  </a:cubicBezTo>
                  <a:cubicBezTo>
                    <a:pt x="89" y="204"/>
                    <a:pt x="89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2"/>
                    <a:pt x="89" y="202"/>
                  </a:cubicBezTo>
                  <a:cubicBezTo>
                    <a:pt x="87" y="202"/>
                    <a:pt x="88" y="201"/>
                    <a:pt x="87" y="202"/>
                  </a:cubicBezTo>
                  <a:close/>
                  <a:moveTo>
                    <a:pt x="64" y="186"/>
                  </a:move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4" y="186"/>
                    <a:pt x="64" y="186"/>
                  </a:cubicBezTo>
                  <a:close/>
                  <a:moveTo>
                    <a:pt x="86" y="208"/>
                  </a:moveTo>
                  <a:cubicBezTo>
                    <a:pt x="86" y="208"/>
                    <a:pt x="86" y="207"/>
                    <a:pt x="86" y="207"/>
                  </a:cubicBezTo>
                  <a:cubicBezTo>
                    <a:pt x="85" y="207"/>
                    <a:pt x="87" y="207"/>
                    <a:pt x="87" y="206"/>
                  </a:cubicBezTo>
                  <a:cubicBezTo>
                    <a:pt x="86" y="206"/>
                    <a:pt x="85" y="208"/>
                    <a:pt x="86" y="208"/>
                  </a:cubicBezTo>
                  <a:close/>
                  <a:moveTo>
                    <a:pt x="84" y="206"/>
                  </a:moveTo>
                  <a:cubicBezTo>
                    <a:pt x="84" y="206"/>
                    <a:pt x="84" y="207"/>
                    <a:pt x="85" y="206"/>
                  </a:cubicBezTo>
                  <a:cubicBezTo>
                    <a:pt x="84" y="206"/>
                    <a:pt x="84" y="205"/>
                    <a:pt x="84" y="206"/>
                  </a:cubicBezTo>
                  <a:cubicBezTo>
                    <a:pt x="84" y="206"/>
                    <a:pt x="83" y="205"/>
                    <a:pt x="84" y="20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80" y="215"/>
                  </a:cubicBezTo>
                  <a:cubicBezTo>
                    <a:pt x="80" y="214"/>
                    <a:pt x="82" y="213"/>
                    <a:pt x="81" y="212"/>
                  </a:cubicBezTo>
                  <a:cubicBezTo>
                    <a:pt x="81" y="212"/>
                    <a:pt x="81" y="212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0" y="212"/>
                    <a:pt x="80" y="213"/>
                    <a:pt x="80" y="212"/>
                  </a:cubicBezTo>
                  <a:cubicBezTo>
                    <a:pt x="79" y="212"/>
                    <a:pt x="79" y="212"/>
                    <a:pt x="79" y="213"/>
                  </a:cubicBezTo>
                  <a:cubicBezTo>
                    <a:pt x="79" y="214"/>
                    <a:pt x="77" y="216"/>
                    <a:pt x="76" y="217"/>
                  </a:cubicBezTo>
                  <a:cubicBezTo>
                    <a:pt x="77" y="217"/>
                    <a:pt x="77" y="216"/>
                    <a:pt x="77" y="217"/>
                  </a:cubicBezTo>
                  <a:cubicBezTo>
                    <a:pt x="77" y="217"/>
                    <a:pt x="77" y="217"/>
                    <a:pt x="77" y="217"/>
                  </a:cubicBezTo>
                  <a:cubicBezTo>
                    <a:pt x="77" y="217"/>
                    <a:pt x="78" y="216"/>
                    <a:pt x="79" y="216"/>
                  </a:cubicBezTo>
                  <a:cubicBezTo>
                    <a:pt x="78" y="216"/>
                    <a:pt x="78" y="215"/>
                    <a:pt x="78" y="215"/>
                  </a:cubicBezTo>
                  <a:cubicBezTo>
                    <a:pt x="79" y="215"/>
                    <a:pt x="78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74" y="207"/>
                  </a:moveTo>
                  <a:cubicBezTo>
                    <a:pt x="73" y="207"/>
                    <a:pt x="73" y="208"/>
                    <a:pt x="72" y="207"/>
                  </a:cubicBezTo>
                  <a:cubicBezTo>
                    <a:pt x="71" y="209"/>
                    <a:pt x="70" y="210"/>
                    <a:pt x="69" y="210"/>
                  </a:cubicBezTo>
                  <a:cubicBezTo>
                    <a:pt x="68" y="211"/>
                    <a:pt x="69" y="210"/>
                    <a:pt x="69" y="211"/>
                  </a:cubicBezTo>
                  <a:cubicBezTo>
                    <a:pt x="68" y="211"/>
                    <a:pt x="69" y="212"/>
                    <a:pt x="68" y="212"/>
                  </a:cubicBezTo>
                  <a:cubicBezTo>
                    <a:pt x="69" y="212"/>
                    <a:pt x="69" y="211"/>
                    <a:pt x="68" y="211"/>
                  </a:cubicBezTo>
                  <a:cubicBezTo>
                    <a:pt x="68" y="212"/>
                    <a:pt x="67" y="212"/>
                    <a:pt x="68" y="213"/>
                  </a:cubicBezTo>
                  <a:cubicBezTo>
                    <a:pt x="68" y="213"/>
                    <a:pt x="68" y="213"/>
                    <a:pt x="68" y="213"/>
                  </a:cubicBezTo>
                  <a:cubicBezTo>
                    <a:pt x="69" y="212"/>
                    <a:pt x="69" y="213"/>
                    <a:pt x="69" y="214"/>
                  </a:cubicBezTo>
                  <a:cubicBezTo>
                    <a:pt x="70" y="213"/>
                    <a:pt x="70" y="211"/>
                    <a:pt x="71" y="211"/>
                  </a:cubicBezTo>
                  <a:cubicBezTo>
                    <a:pt x="70" y="211"/>
                    <a:pt x="70" y="212"/>
                    <a:pt x="70" y="212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1" y="213"/>
                    <a:pt x="70" y="213"/>
                    <a:pt x="71" y="214"/>
                  </a:cubicBezTo>
                  <a:cubicBezTo>
                    <a:pt x="69" y="213"/>
                    <a:pt x="70" y="215"/>
                    <a:pt x="69" y="216"/>
                  </a:cubicBezTo>
                  <a:cubicBezTo>
                    <a:pt x="68" y="217"/>
                    <a:pt x="66" y="218"/>
                    <a:pt x="67" y="219"/>
                  </a:cubicBezTo>
                  <a:cubicBezTo>
                    <a:pt x="65" y="219"/>
                    <a:pt x="64" y="222"/>
                    <a:pt x="62" y="223"/>
                  </a:cubicBezTo>
                  <a:cubicBezTo>
                    <a:pt x="63" y="223"/>
                    <a:pt x="62" y="223"/>
                    <a:pt x="63" y="223"/>
                  </a:cubicBezTo>
                  <a:cubicBezTo>
                    <a:pt x="63" y="223"/>
                    <a:pt x="62" y="225"/>
                    <a:pt x="63" y="225"/>
                  </a:cubicBezTo>
                  <a:cubicBezTo>
                    <a:pt x="63" y="224"/>
                    <a:pt x="63" y="223"/>
                    <a:pt x="64" y="223"/>
                  </a:cubicBezTo>
                  <a:cubicBezTo>
                    <a:pt x="64" y="221"/>
                    <a:pt x="67" y="221"/>
                    <a:pt x="67" y="219"/>
                  </a:cubicBezTo>
                  <a:cubicBezTo>
                    <a:pt x="68" y="218"/>
                    <a:pt x="68" y="218"/>
                    <a:pt x="69" y="217"/>
                  </a:cubicBezTo>
                  <a:cubicBezTo>
                    <a:pt x="69" y="217"/>
                    <a:pt x="68" y="217"/>
                    <a:pt x="69" y="216"/>
                  </a:cubicBezTo>
                  <a:cubicBezTo>
                    <a:pt x="70" y="217"/>
                    <a:pt x="69" y="216"/>
                    <a:pt x="69" y="216"/>
                  </a:cubicBezTo>
                  <a:cubicBezTo>
                    <a:pt x="70" y="216"/>
                    <a:pt x="73" y="213"/>
                    <a:pt x="72" y="212"/>
                  </a:cubicBezTo>
                  <a:cubicBezTo>
                    <a:pt x="73" y="212"/>
                    <a:pt x="73" y="212"/>
                    <a:pt x="73" y="212"/>
                  </a:cubicBezTo>
                  <a:cubicBezTo>
                    <a:pt x="73" y="211"/>
                    <a:pt x="73" y="210"/>
                    <a:pt x="72" y="210"/>
                  </a:cubicBezTo>
                  <a:cubicBezTo>
                    <a:pt x="73" y="210"/>
                    <a:pt x="73" y="210"/>
                    <a:pt x="73" y="211"/>
                  </a:cubicBezTo>
                  <a:cubicBezTo>
                    <a:pt x="72" y="210"/>
                    <a:pt x="72" y="211"/>
                    <a:pt x="72" y="211"/>
                  </a:cubicBezTo>
                  <a:cubicBezTo>
                    <a:pt x="72" y="210"/>
                    <a:pt x="72" y="209"/>
                    <a:pt x="72" y="209"/>
                  </a:cubicBezTo>
                  <a:cubicBezTo>
                    <a:pt x="72" y="210"/>
                    <a:pt x="71" y="210"/>
                    <a:pt x="71" y="210"/>
                  </a:cubicBezTo>
                  <a:cubicBezTo>
                    <a:pt x="72" y="210"/>
                    <a:pt x="71" y="209"/>
                    <a:pt x="72" y="209"/>
                  </a:cubicBezTo>
                  <a:cubicBezTo>
                    <a:pt x="73" y="209"/>
                    <a:pt x="72" y="207"/>
                    <a:pt x="74" y="208"/>
                  </a:cubicBezTo>
                  <a:cubicBezTo>
                    <a:pt x="74" y="208"/>
                    <a:pt x="74" y="207"/>
                    <a:pt x="74" y="207"/>
                  </a:cubicBezTo>
                  <a:close/>
                  <a:moveTo>
                    <a:pt x="64" y="211"/>
                  </a:moveTo>
                  <a:cubicBezTo>
                    <a:pt x="66" y="211"/>
                    <a:pt x="67" y="206"/>
                    <a:pt x="68" y="207"/>
                  </a:cubicBezTo>
                  <a:cubicBezTo>
                    <a:pt x="68" y="206"/>
                    <a:pt x="70" y="205"/>
                    <a:pt x="69" y="204"/>
                  </a:cubicBezTo>
                  <a:cubicBezTo>
                    <a:pt x="68" y="206"/>
                    <a:pt x="66" y="208"/>
                    <a:pt x="64" y="211"/>
                  </a:cubicBezTo>
                  <a:close/>
                  <a:moveTo>
                    <a:pt x="73" y="215"/>
                  </a:moveTo>
                  <a:cubicBezTo>
                    <a:pt x="73" y="215"/>
                    <a:pt x="74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1" y="215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2" y="217"/>
                    <a:pt x="73" y="215"/>
                    <a:pt x="74" y="216"/>
                  </a:cubicBezTo>
                  <a:cubicBezTo>
                    <a:pt x="74" y="216"/>
                    <a:pt x="74" y="215"/>
                    <a:pt x="75" y="215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5" y="213"/>
                    <a:pt x="75" y="212"/>
                    <a:pt x="76" y="212"/>
                  </a:cubicBezTo>
                  <a:cubicBezTo>
                    <a:pt x="75" y="212"/>
                    <a:pt x="76" y="211"/>
                    <a:pt x="76" y="211"/>
                  </a:cubicBezTo>
                  <a:cubicBezTo>
                    <a:pt x="75" y="211"/>
                    <a:pt x="74" y="213"/>
                    <a:pt x="73" y="214"/>
                  </a:cubicBezTo>
                  <a:cubicBezTo>
                    <a:pt x="74" y="214"/>
                    <a:pt x="74" y="215"/>
                    <a:pt x="73" y="21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5" y="211"/>
                    <a:pt x="75" y="211"/>
                    <a:pt x="75" y="211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4" y="210"/>
                    <a:pt x="74" y="210"/>
                  </a:cubicBezTo>
                  <a:close/>
                  <a:moveTo>
                    <a:pt x="48" y="194"/>
                  </a:moveTo>
                  <a:cubicBezTo>
                    <a:pt x="47" y="194"/>
                    <a:pt x="49" y="193"/>
                    <a:pt x="48" y="193"/>
                  </a:cubicBezTo>
                  <a:cubicBezTo>
                    <a:pt x="47" y="193"/>
                    <a:pt x="47" y="195"/>
                    <a:pt x="48" y="194"/>
                  </a:cubicBezTo>
                  <a:close/>
                  <a:moveTo>
                    <a:pt x="75" y="220"/>
                  </a:moveTo>
                  <a:cubicBezTo>
                    <a:pt x="76" y="219"/>
                    <a:pt x="77" y="219"/>
                    <a:pt x="77" y="217"/>
                  </a:cubicBezTo>
                  <a:cubicBezTo>
                    <a:pt x="76" y="218"/>
                    <a:pt x="75" y="219"/>
                    <a:pt x="75" y="220"/>
                  </a:cubicBezTo>
                  <a:close/>
                  <a:moveTo>
                    <a:pt x="39" y="198"/>
                  </a:moveTo>
                  <a:cubicBezTo>
                    <a:pt x="39" y="199"/>
                    <a:pt x="39" y="198"/>
                    <a:pt x="39" y="199"/>
                  </a:cubicBezTo>
                  <a:cubicBezTo>
                    <a:pt x="40" y="199"/>
                    <a:pt x="40" y="198"/>
                    <a:pt x="40" y="198"/>
                  </a:cubicBezTo>
                  <a:cubicBezTo>
                    <a:pt x="40" y="198"/>
                    <a:pt x="39" y="198"/>
                    <a:pt x="39" y="198"/>
                  </a:cubicBezTo>
                  <a:close/>
                  <a:moveTo>
                    <a:pt x="67" y="230"/>
                  </a:moveTo>
                  <a:cubicBezTo>
                    <a:pt x="68" y="230"/>
                    <a:pt x="68" y="229"/>
                    <a:pt x="67" y="229"/>
                  </a:cubicBezTo>
                  <a:cubicBezTo>
                    <a:pt x="67" y="229"/>
                    <a:pt x="66" y="229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8" y="230"/>
                    <a:pt x="71" y="228"/>
                    <a:pt x="70" y="227"/>
                  </a:cubicBezTo>
                  <a:cubicBezTo>
                    <a:pt x="70" y="228"/>
                    <a:pt x="69" y="228"/>
                    <a:pt x="68" y="228"/>
                  </a:cubicBezTo>
                  <a:cubicBezTo>
                    <a:pt x="68" y="228"/>
                    <a:pt x="67" y="228"/>
                    <a:pt x="68" y="227"/>
                  </a:cubicBezTo>
                  <a:cubicBezTo>
                    <a:pt x="67" y="228"/>
                    <a:pt x="67" y="229"/>
                    <a:pt x="68" y="229"/>
                  </a:cubicBezTo>
                  <a:cubicBezTo>
                    <a:pt x="68" y="229"/>
                    <a:pt x="68" y="229"/>
                    <a:pt x="68" y="230"/>
                  </a:cubicBezTo>
                  <a:cubicBezTo>
                    <a:pt x="68" y="229"/>
                    <a:pt x="67" y="230"/>
                    <a:pt x="67" y="230"/>
                  </a:cubicBezTo>
                  <a:close/>
                  <a:moveTo>
                    <a:pt x="57" y="232"/>
                  </a:moveTo>
                  <a:cubicBezTo>
                    <a:pt x="56" y="231"/>
                    <a:pt x="57" y="233"/>
                    <a:pt x="56" y="233"/>
                  </a:cubicBezTo>
                  <a:cubicBezTo>
                    <a:pt x="56" y="233"/>
                    <a:pt x="57" y="233"/>
                    <a:pt x="57" y="232"/>
                  </a:cubicBezTo>
                  <a:cubicBezTo>
                    <a:pt x="57" y="231"/>
                    <a:pt x="60" y="229"/>
                    <a:pt x="61" y="228"/>
                  </a:cubicBezTo>
                  <a:cubicBezTo>
                    <a:pt x="60" y="228"/>
                    <a:pt x="60" y="227"/>
                    <a:pt x="60" y="227"/>
                  </a:cubicBezTo>
                  <a:cubicBezTo>
                    <a:pt x="61" y="227"/>
                    <a:pt x="62" y="226"/>
                    <a:pt x="62" y="226"/>
                  </a:cubicBezTo>
                  <a:cubicBezTo>
                    <a:pt x="61" y="226"/>
                    <a:pt x="61" y="226"/>
                    <a:pt x="60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59" y="228"/>
                    <a:pt x="58" y="230"/>
                    <a:pt x="57" y="232"/>
                  </a:cubicBezTo>
                  <a:close/>
                  <a:moveTo>
                    <a:pt x="66" y="232"/>
                  </a:moveTo>
                  <a:cubicBezTo>
                    <a:pt x="67" y="232"/>
                    <a:pt x="65" y="232"/>
                    <a:pt x="65" y="231"/>
                  </a:cubicBezTo>
                  <a:cubicBezTo>
                    <a:pt x="66" y="232"/>
                    <a:pt x="64" y="232"/>
                    <a:pt x="64" y="233"/>
                  </a:cubicBezTo>
                  <a:cubicBezTo>
                    <a:pt x="65" y="233"/>
                    <a:pt x="65" y="233"/>
                    <a:pt x="66" y="233"/>
                  </a:cubicBezTo>
                  <a:cubicBezTo>
                    <a:pt x="65" y="232"/>
                    <a:pt x="65" y="233"/>
                    <a:pt x="65" y="233"/>
                  </a:cubicBezTo>
                  <a:cubicBezTo>
                    <a:pt x="65" y="232"/>
                    <a:pt x="65" y="232"/>
                    <a:pt x="66" y="232"/>
                  </a:cubicBezTo>
                  <a:cubicBezTo>
                    <a:pt x="66" y="232"/>
                    <a:pt x="66" y="232"/>
                    <a:pt x="66" y="233"/>
                  </a:cubicBezTo>
                  <a:cubicBezTo>
                    <a:pt x="67" y="232"/>
                    <a:pt x="68" y="232"/>
                    <a:pt x="67" y="231"/>
                  </a:cubicBezTo>
                  <a:cubicBezTo>
                    <a:pt x="67" y="231"/>
                    <a:pt x="67" y="232"/>
                    <a:pt x="66" y="232"/>
                  </a:cubicBezTo>
                  <a:close/>
                  <a:moveTo>
                    <a:pt x="50" y="233"/>
                  </a:moveTo>
                  <a:cubicBezTo>
                    <a:pt x="50" y="232"/>
                    <a:pt x="50" y="232"/>
                    <a:pt x="50" y="232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8" y="233"/>
                    <a:pt x="48" y="234"/>
                    <a:pt x="47" y="235"/>
                  </a:cubicBezTo>
                  <a:cubicBezTo>
                    <a:pt x="48" y="233"/>
                    <a:pt x="49" y="231"/>
                    <a:pt x="50" y="229"/>
                  </a:cubicBezTo>
                  <a:cubicBezTo>
                    <a:pt x="52" y="228"/>
                    <a:pt x="53" y="226"/>
                    <a:pt x="55" y="224"/>
                  </a:cubicBezTo>
                  <a:cubicBezTo>
                    <a:pt x="55" y="225"/>
                    <a:pt x="54" y="226"/>
                    <a:pt x="53" y="227"/>
                  </a:cubicBezTo>
                  <a:cubicBezTo>
                    <a:pt x="52" y="228"/>
                    <a:pt x="53" y="228"/>
                    <a:pt x="52" y="229"/>
                  </a:cubicBezTo>
                  <a:cubicBezTo>
                    <a:pt x="52" y="229"/>
                    <a:pt x="52" y="230"/>
                    <a:pt x="52" y="229"/>
                  </a:cubicBezTo>
                  <a:cubicBezTo>
                    <a:pt x="52" y="231"/>
                    <a:pt x="50" y="232"/>
                    <a:pt x="50" y="233"/>
                  </a:cubicBezTo>
                  <a:close/>
                  <a:moveTo>
                    <a:pt x="51" y="231"/>
                  </a:moveTo>
                  <a:cubicBezTo>
                    <a:pt x="51" y="231"/>
                    <a:pt x="50" y="231"/>
                    <a:pt x="50" y="231"/>
                  </a:cubicBezTo>
                  <a:cubicBezTo>
                    <a:pt x="50" y="232"/>
                    <a:pt x="50" y="232"/>
                    <a:pt x="51" y="231"/>
                  </a:cubicBezTo>
                  <a:close/>
                  <a:moveTo>
                    <a:pt x="47" y="227"/>
                  </a:moveTo>
                  <a:cubicBezTo>
                    <a:pt x="47" y="226"/>
                    <a:pt x="48" y="225"/>
                    <a:pt x="48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8" y="226"/>
                    <a:pt x="46" y="226"/>
                    <a:pt x="47" y="227"/>
                  </a:cubicBezTo>
                  <a:close/>
                  <a:moveTo>
                    <a:pt x="64" y="239"/>
                  </a:moveTo>
                  <a:cubicBezTo>
                    <a:pt x="64" y="238"/>
                    <a:pt x="65" y="238"/>
                    <a:pt x="64" y="238"/>
                  </a:cubicBezTo>
                  <a:cubicBezTo>
                    <a:pt x="64" y="238"/>
                    <a:pt x="64" y="238"/>
                    <a:pt x="64" y="238"/>
                  </a:cubicBezTo>
                  <a:cubicBezTo>
                    <a:pt x="65" y="238"/>
                    <a:pt x="63" y="239"/>
                    <a:pt x="64" y="239"/>
                  </a:cubicBezTo>
                  <a:close/>
                  <a:moveTo>
                    <a:pt x="54" y="231"/>
                  </a:moveTo>
                  <a:cubicBezTo>
                    <a:pt x="53" y="232"/>
                    <a:pt x="53" y="232"/>
                    <a:pt x="53" y="232"/>
                  </a:cubicBezTo>
                  <a:cubicBezTo>
                    <a:pt x="53" y="231"/>
                    <a:pt x="53" y="231"/>
                    <a:pt x="53" y="231"/>
                  </a:cubicBezTo>
                  <a:cubicBezTo>
                    <a:pt x="53" y="231"/>
                    <a:pt x="52" y="231"/>
                    <a:pt x="52" y="231"/>
                  </a:cubicBezTo>
                  <a:cubicBezTo>
                    <a:pt x="52" y="232"/>
                    <a:pt x="53" y="232"/>
                    <a:pt x="52" y="232"/>
                  </a:cubicBezTo>
                  <a:cubicBezTo>
                    <a:pt x="51" y="232"/>
                    <a:pt x="51" y="234"/>
                    <a:pt x="50" y="235"/>
                  </a:cubicBezTo>
                  <a:cubicBezTo>
                    <a:pt x="50" y="235"/>
                    <a:pt x="51" y="236"/>
                    <a:pt x="51" y="235"/>
                  </a:cubicBezTo>
                  <a:cubicBezTo>
                    <a:pt x="52" y="235"/>
                    <a:pt x="50" y="235"/>
                    <a:pt x="51" y="235"/>
                  </a:cubicBezTo>
                  <a:cubicBezTo>
                    <a:pt x="51" y="235"/>
                    <a:pt x="52" y="235"/>
                    <a:pt x="52" y="234"/>
                  </a:cubicBezTo>
                  <a:cubicBezTo>
                    <a:pt x="51" y="234"/>
                    <a:pt x="51" y="234"/>
                    <a:pt x="51" y="233"/>
                  </a:cubicBezTo>
                  <a:cubicBezTo>
                    <a:pt x="52" y="233"/>
                    <a:pt x="52" y="232"/>
                    <a:pt x="53" y="232"/>
                  </a:cubicBezTo>
                  <a:cubicBezTo>
                    <a:pt x="53" y="232"/>
                    <a:pt x="53" y="233"/>
                    <a:pt x="53" y="233"/>
                  </a:cubicBezTo>
                  <a:cubicBezTo>
                    <a:pt x="54" y="232"/>
                    <a:pt x="54" y="231"/>
                    <a:pt x="53" y="231"/>
                  </a:cubicBezTo>
                  <a:cubicBezTo>
                    <a:pt x="53" y="231"/>
                    <a:pt x="54" y="231"/>
                    <a:pt x="54" y="231"/>
                  </a:cubicBezTo>
                  <a:close/>
                  <a:moveTo>
                    <a:pt x="53" y="236"/>
                  </a:moveTo>
                  <a:cubicBezTo>
                    <a:pt x="54" y="237"/>
                    <a:pt x="51" y="238"/>
                    <a:pt x="52" y="239"/>
                  </a:cubicBezTo>
                  <a:cubicBezTo>
                    <a:pt x="53" y="237"/>
                    <a:pt x="55" y="235"/>
                    <a:pt x="56" y="233"/>
                  </a:cubicBezTo>
                  <a:cubicBezTo>
                    <a:pt x="55" y="234"/>
                    <a:pt x="55" y="235"/>
                    <a:pt x="54" y="235"/>
                  </a:cubicBezTo>
                  <a:cubicBezTo>
                    <a:pt x="54" y="236"/>
                    <a:pt x="54" y="236"/>
                    <a:pt x="54" y="235"/>
                  </a:cubicBezTo>
                  <a:cubicBezTo>
                    <a:pt x="54" y="236"/>
                    <a:pt x="53" y="237"/>
                    <a:pt x="53" y="236"/>
                  </a:cubicBezTo>
                  <a:close/>
                  <a:moveTo>
                    <a:pt x="59" y="240"/>
                  </a:moveTo>
                  <a:cubicBezTo>
                    <a:pt x="59" y="240"/>
                    <a:pt x="60" y="240"/>
                    <a:pt x="60" y="240"/>
                  </a:cubicBezTo>
                  <a:cubicBezTo>
                    <a:pt x="60" y="239"/>
                    <a:pt x="60" y="240"/>
                    <a:pt x="59" y="239"/>
                  </a:cubicBezTo>
                  <a:cubicBezTo>
                    <a:pt x="60" y="239"/>
                    <a:pt x="59" y="239"/>
                    <a:pt x="59" y="239"/>
                  </a:cubicBezTo>
                  <a:cubicBezTo>
                    <a:pt x="60" y="240"/>
                    <a:pt x="59" y="240"/>
                    <a:pt x="59" y="240"/>
                  </a:cubicBezTo>
                  <a:close/>
                  <a:moveTo>
                    <a:pt x="46" y="234"/>
                  </a:moveTo>
                  <a:cubicBezTo>
                    <a:pt x="47" y="234"/>
                    <a:pt x="47" y="233"/>
                    <a:pt x="47" y="233"/>
                  </a:cubicBezTo>
                  <a:cubicBezTo>
                    <a:pt x="46" y="234"/>
                    <a:pt x="46" y="232"/>
                    <a:pt x="46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4"/>
                    <a:pt x="46" y="234"/>
                  </a:cubicBezTo>
                  <a:close/>
                  <a:moveTo>
                    <a:pt x="48" y="236"/>
                  </a:moveTo>
                  <a:cubicBezTo>
                    <a:pt x="48" y="237"/>
                    <a:pt x="49" y="237"/>
                    <a:pt x="49" y="238"/>
                  </a:cubicBezTo>
                  <a:cubicBezTo>
                    <a:pt x="49" y="237"/>
                    <a:pt x="51" y="237"/>
                    <a:pt x="51" y="236"/>
                  </a:cubicBezTo>
                  <a:cubicBezTo>
                    <a:pt x="50" y="236"/>
                    <a:pt x="50" y="236"/>
                    <a:pt x="49" y="237"/>
                  </a:cubicBezTo>
                  <a:cubicBezTo>
                    <a:pt x="49" y="236"/>
                    <a:pt x="50" y="236"/>
                    <a:pt x="49" y="235"/>
                  </a:cubicBezTo>
                  <a:cubicBezTo>
                    <a:pt x="49" y="236"/>
                    <a:pt x="49" y="236"/>
                    <a:pt x="48" y="236"/>
                  </a:cubicBezTo>
                  <a:close/>
                  <a:moveTo>
                    <a:pt x="24" y="224"/>
                  </a:moveTo>
                  <a:cubicBezTo>
                    <a:pt x="24" y="223"/>
                    <a:pt x="24" y="224"/>
                    <a:pt x="25" y="223"/>
                  </a:cubicBezTo>
                  <a:cubicBezTo>
                    <a:pt x="24" y="223"/>
                    <a:pt x="24" y="223"/>
                    <a:pt x="23" y="223"/>
                  </a:cubicBezTo>
                  <a:cubicBezTo>
                    <a:pt x="24" y="224"/>
                    <a:pt x="24" y="223"/>
                    <a:pt x="24" y="224"/>
                  </a:cubicBezTo>
                  <a:cubicBezTo>
                    <a:pt x="24" y="224"/>
                    <a:pt x="24" y="224"/>
                    <a:pt x="24" y="224"/>
                  </a:cubicBezTo>
                  <a:close/>
                  <a:moveTo>
                    <a:pt x="17" y="230"/>
                  </a:moveTo>
                  <a:cubicBezTo>
                    <a:pt x="18" y="228"/>
                    <a:pt x="19" y="228"/>
                    <a:pt x="19" y="227"/>
                  </a:cubicBezTo>
                  <a:cubicBezTo>
                    <a:pt x="19" y="227"/>
                    <a:pt x="16" y="229"/>
                    <a:pt x="17" y="230"/>
                  </a:cubicBezTo>
                  <a:close/>
                  <a:moveTo>
                    <a:pt x="45" y="246"/>
                  </a:moveTo>
                  <a:cubicBezTo>
                    <a:pt x="45" y="246"/>
                    <a:pt x="46" y="247"/>
                    <a:pt x="46" y="247"/>
                  </a:cubicBezTo>
                  <a:cubicBezTo>
                    <a:pt x="45" y="247"/>
                    <a:pt x="45" y="248"/>
                    <a:pt x="45" y="248"/>
                  </a:cubicBezTo>
                  <a:cubicBezTo>
                    <a:pt x="46" y="248"/>
                    <a:pt x="46" y="247"/>
                    <a:pt x="47" y="247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5"/>
                    <a:pt x="45" y="246"/>
                  </a:cubicBezTo>
                  <a:close/>
                  <a:moveTo>
                    <a:pt x="19" y="231"/>
                  </a:moveTo>
                  <a:cubicBezTo>
                    <a:pt x="19" y="231"/>
                    <a:pt x="18" y="231"/>
                    <a:pt x="18" y="231"/>
                  </a:cubicBezTo>
                  <a:cubicBezTo>
                    <a:pt x="19" y="232"/>
                    <a:pt x="19" y="230"/>
                    <a:pt x="18" y="230"/>
                  </a:cubicBezTo>
                  <a:cubicBezTo>
                    <a:pt x="18" y="231"/>
                    <a:pt x="19" y="230"/>
                    <a:pt x="19" y="231"/>
                  </a:cubicBezTo>
                  <a:close/>
                  <a:moveTo>
                    <a:pt x="18" y="232"/>
                  </a:moveTo>
                  <a:cubicBezTo>
                    <a:pt x="18" y="234"/>
                    <a:pt x="17" y="234"/>
                    <a:pt x="17" y="235"/>
                  </a:cubicBezTo>
                  <a:cubicBezTo>
                    <a:pt x="17" y="235"/>
                    <a:pt x="17" y="234"/>
                    <a:pt x="18" y="234"/>
                  </a:cubicBezTo>
                  <a:cubicBezTo>
                    <a:pt x="18" y="233"/>
                    <a:pt x="19" y="232"/>
                    <a:pt x="18" y="232"/>
                  </a:cubicBezTo>
                  <a:cubicBezTo>
                    <a:pt x="17" y="232"/>
                    <a:pt x="18" y="233"/>
                    <a:pt x="18" y="232"/>
                  </a:cubicBezTo>
                  <a:close/>
                  <a:moveTo>
                    <a:pt x="4" y="256"/>
                  </a:moveTo>
                  <a:cubicBezTo>
                    <a:pt x="5" y="255"/>
                    <a:pt x="5" y="254"/>
                    <a:pt x="6" y="253"/>
                  </a:cubicBezTo>
                  <a:cubicBezTo>
                    <a:pt x="5" y="254"/>
                    <a:pt x="4" y="255"/>
                    <a:pt x="4" y="256"/>
                  </a:cubicBezTo>
                  <a:close/>
                  <a:moveTo>
                    <a:pt x="5" y="258"/>
                  </a:moveTo>
                  <a:cubicBezTo>
                    <a:pt x="6" y="257"/>
                    <a:pt x="6" y="258"/>
                    <a:pt x="6" y="257"/>
                  </a:cubicBezTo>
                  <a:cubicBezTo>
                    <a:pt x="6" y="257"/>
                    <a:pt x="6" y="256"/>
                    <a:pt x="6" y="257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5" y="257"/>
                    <a:pt x="5" y="257"/>
                    <a:pt x="5" y="258"/>
                  </a:cubicBezTo>
                  <a:close/>
                  <a:moveTo>
                    <a:pt x="810" y="264"/>
                  </a:moveTo>
                  <a:cubicBezTo>
                    <a:pt x="810" y="263"/>
                    <a:pt x="808" y="261"/>
                    <a:pt x="809" y="261"/>
                  </a:cubicBezTo>
                  <a:cubicBezTo>
                    <a:pt x="810" y="263"/>
                    <a:pt x="809" y="259"/>
                    <a:pt x="809" y="258"/>
                  </a:cubicBezTo>
                  <a:cubicBezTo>
                    <a:pt x="810" y="258"/>
                    <a:pt x="811" y="261"/>
                    <a:pt x="811" y="261"/>
                  </a:cubicBezTo>
                  <a:cubicBezTo>
                    <a:pt x="809" y="256"/>
                    <a:pt x="809" y="255"/>
                    <a:pt x="807" y="251"/>
                  </a:cubicBezTo>
                  <a:cubicBezTo>
                    <a:pt x="808" y="254"/>
                    <a:pt x="807" y="252"/>
                    <a:pt x="806" y="253"/>
                  </a:cubicBezTo>
                  <a:cubicBezTo>
                    <a:pt x="806" y="253"/>
                    <a:pt x="807" y="260"/>
                    <a:pt x="805" y="261"/>
                  </a:cubicBezTo>
                  <a:cubicBezTo>
                    <a:pt x="805" y="261"/>
                    <a:pt x="804" y="259"/>
                    <a:pt x="804" y="259"/>
                  </a:cubicBezTo>
                  <a:cubicBezTo>
                    <a:pt x="803" y="261"/>
                    <a:pt x="804" y="266"/>
                    <a:pt x="801" y="262"/>
                  </a:cubicBezTo>
                  <a:cubicBezTo>
                    <a:pt x="805" y="271"/>
                    <a:pt x="805" y="267"/>
                    <a:pt x="806" y="266"/>
                  </a:cubicBezTo>
                  <a:cubicBezTo>
                    <a:pt x="806" y="266"/>
                    <a:pt x="810" y="269"/>
                    <a:pt x="808" y="265"/>
                  </a:cubicBezTo>
                  <a:cubicBezTo>
                    <a:pt x="809" y="266"/>
                    <a:pt x="810" y="269"/>
                    <a:pt x="810" y="268"/>
                  </a:cubicBezTo>
                  <a:cubicBezTo>
                    <a:pt x="811" y="267"/>
                    <a:pt x="808" y="263"/>
                    <a:pt x="810" y="264"/>
                  </a:cubicBezTo>
                  <a:close/>
                  <a:moveTo>
                    <a:pt x="440" y="4"/>
                  </a:moveTo>
                  <a:cubicBezTo>
                    <a:pt x="437" y="3"/>
                    <a:pt x="437" y="4"/>
                    <a:pt x="434" y="4"/>
                  </a:cubicBezTo>
                  <a:cubicBezTo>
                    <a:pt x="434" y="3"/>
                    <a:pt x="433" y="3"/>
                    <a:pt x="433" y="3"/>
                  </a:cubicBezTo>
                  <a:cubicBezTo>
                    <a:pt x="435" y="3"/>
                    <a:pt x="437" y="3"/>
                    <a:pt x="438" y="2"/>
                  </a:cubicBezTo>
                  <a:cubicBezTo>
                    <a:pt x="434" y="2"/>
                    <a:pt x="429" y="3"/>
                    <a:pt x="425" y="3"/>
                  </a:cubicBezTo>
                  <a:cubicBezTo>
                    <a:pt x="428" y="3"/>
                    <a:pt x="433" y="4"/>
                    <a:pt x="437" y="4"/>
                  </a:cubicBezTo>
                  <a:cubicBezTo>
                    <a:pt x="436" y="4"/>
                    <a:pt x="434" y="4"/>
                    <a:pt x="434" y="4"/>
                  </a:cubicBezTo>
                  <a:cubicBezTo>
                    <a:pt x="439" y="4"/>
                    <a:pt x="441" y="4"/>
                    <a:pt x="443" y="5"/>
                  </a:cubicBezTo>
                  <a:cubicBezTo>
                    <a:pt x="442" y="4"/>
                    <a:pt x="446" y="5"/>
                    <a:pt x="446" y="5"/>
                  </a:cubicBezTo>
                  <a:cubicBezTo>
                    <a:pt x="444" y="4"/>
                    <a:pt x="444" y="5"/>
                    <a:pt x="440" y="4"/>
                  </a:cubicBezTo>
                  <a:close/>
                  <a:moveTo>
                    <a:pt x="399" y="5"/>
                  </a:moveTo>
                  <a:cubicBezTo>
                    <a:pt x="398" y="4"/>
                    <a:pt x="401" y="4"/>
                    <a:pt x="398" y="4"/>
                  </a:cubicBezTo>
                  <a:cubicBezTo>
                    <a:pt x="393" y="5"/>
                    <a:pt x="386" y="4"/>
                    <a:pt x="382" y="5"/>
                  </a:cubicBezTo>
                  <a:cubicBezTo>
                    <a:pt x="385" y="5"/>
                    <a:pt x="389" y="5"/>
                    <a:pt x="390" y="6"/>
                  </a:cubicBezTo>
                  <a:cubicBezTo>
                    <a:pt x="395" y="5"/>
                    <a:pt x="398" y="6"/>
                    <a:pt x="400" y="5"/>
                  </a:cubicBezTo>
                  <a:lnTo>
                    <a:pt x="399" y="5"/>
                  </a:lnTo>
                  <a:close/>
                  <a:moveTo>
                    <a:pt x="142" y="101"/>
                  </a:moveTo>
                  <a:cubicBezTo>
                    <a:pt x="142" y="102"/>
                    <a:pt x="141" y="103"/>
                    <a:pt x="143" y="102"/>
                  </a:cubicBezTo>
                  <a:cubicBezTo>
                    <a:pt x="147" y="98"/>
                    <a:pt x="152" y="95"/>
                    <a:pt x="156" y="91"/>
                  </a:cubicBezTo>
                  <a:cubicBezTo>
                    <a:pt x="154" y="92"/>
                    <a:pt x="153" y="93"/>
                    <a:pt x="152" y="94"/>
                  </a:cubicBezTo>
                  <a:cubicBezTo>
                    <a:pt x="153" y="93"/>
                    <a:pt x="154" y="92"/>
                    <a:pt x="154" y="91"/>
                  </a:cubicBezTo>
                  <a:cubicBezTo>
                    <a:pt x="149" y="95"/>
                    <a:pt x="141" y="101"/>
                    <a:pt x="134" y="107"/>
                  </a:cubicBezTo>
                  <a:cubicBezTo>
                    <a:pt x="135" y="107"/>
                    <a:pt x="140" y="103"/>
                    <a:pt x="142" y="101"/>
                  </a:cubicBezTo>
                  <a:close/>
                  <a:moveTo>
                    <a:pt x="84" y="158"/>
                  </a:moveTo>
                  <a:cubicBezTo>
                    <a:pt x="84" y="159"/>
                    <a:pt x="84" y="160"/>
                    <a:pt x="83" y="160"/>
                  </a:cubicBezTo>
                  <a:cubicBezTo>
                    <a:pt x="83" y="161"/>
                    <a:pt x="83" y="162"/>
                    <a:pt x="84" y="16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5" y="160"/>
                    <a:pt x="84" y="161"/>
                    <a:pt x="85" y="161"/>
                  </a:cubicBezTo>
                  <a:cubicBezTo>
                    <a:pt x="85" y="160"/>
                    <a:pt x="86" y="160"/>
                    <a:pt x="85" y="160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85" y="160"/>
                    <a:pt x="85" y="159"/>
                    <a:pt x="85" y="159"/>
                  </a:cubicBezTo>
                  <a:cubicBezTo>
                    <a:pt x="85" y="159"/>
                    <a:pt x="86" y="159"/>
                    <a:pt x="87" y="158"/>
                  </a:cubicBezTo>
                  <a:cubicBezTo>
                    <a:pt x="85" y="159"/>
                    <a:pt x="86" y="157"/>
                    <a:pt x="84" y="158"/>
                  </a:cubicBezTo>
                  <a:close/>
                  <a:moveTo>
                    <a:pt x="103" y="180"/>
                  </a:moveTo>
                  <a:cubicBezTo>
                    <a:pt x="102" y="180"/>
                    <a:pt x="102" y="181"/>
                    <a:pt x="102" y="181"/>
                  </a:cubicBezTo>
                  <a:cubicBezTo>
                    <a:pt x="102" y="181"/>
                    <a:pt x="103" y="181"/>
                    <a:pt x="103" y="181"/>
                  </a:cubicBezTo>
                  <a:cubicBezTo>
                    <a:pt x="103" y="181"/>
                    <a:pt x="102" y="181"/>
                    <a:pt x="103" y="182"/>
                  </a:cubicBezTo>
                  <a:cubicBezTo>
                    <a:pt x="103" y="182"/>
                    <a:pt x="103" y="181"/>
                    <a:pt x="104" y="181"/>
                  </a:cubicBezTo>
                  <a:cubicBezTo>
                    <a:pt x="103" y="182"/>
                    <a:pt x="103" y="182"/>
                    <a:pt x="103" y="183"/>
                  </a:cubicBezTo>
                  <a:cubicBezTo>
                    <a:pt x="103" y="182"/>
                    <a:pt x="104" y="182"/>
                    <a:pt x="104" y="181"/>
                  </a:cubicBezTo>
                  <a:cubicBezTo>
                    <a:pt x="103" y="182"/>
                    <a:pt x="104" y="180"/>
                    <a:pt x="103" y="180"/>
                  </a:cubicBezTo>
                  <a:close/>
                  <a:moveTo>
                    <a:pt x="77" y="160"/>
                  </a:moveTo>
                  <a:cubicBezTo>
                    <a:pt x="79" y="161"/>
                    <a:pt x="79" y="158"/>
                    <a:pt x="80" y="158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79" y="157"/>
                    <a:pt x="78" y="159"/>
                    <a:pt x="77" y="160"/>
                  </a:cubicBezTo>
                  <a:close/>
                  <a:moveTo>
                    <a:pt x="81" y="163"/>
                  </a:moveTo>
                  <a:cubicBezTo>
                    <a:pt x="81" y="163"/>
                    <a:pt x="81" y="164"/>
                    <a:pt x="81" y="164"/>
                  </a:cubicBezTo>
                  <a:cubicBezTo>
                    <a:pt x="81" y="164"/>
                    <a:pt x="80" y="165"/>
                    <a:pt x="80" y="165"/>
                  </a:cubicBezTo>
                  <a:cubicBezTo>
                    <a:pt x="82" y="164"/>
                    <a:pt x="83" y="163"/>
                    <a:pt x="83" y="162"/>
                  </a:cubicBezTo>
                  <a:cubicBezTo>
                    <a:pt x="83" y="161"/>
                    <a:pt x="83" y="161"/>
                    <a:pt x="82" y="161"/>
                  </a:cubicBezTo>
                  <a:cubicBezTo>
                    <a:pt x="81" y="161"/>
                    <a:pt x="82" y="163"/>
                    <a:pt x="81" y="163"/>
                  </a:cubicBezTo>
                  <a:close/>
                  <a:moveTo>
                    <a:pt x="95" y="192"/>
                  </a:moveTo>
                  <a:cubicBezTo>
                    <a:pt x="95" y="192"/>
                    <a:pt x="95" y="192"/>
                    <a:pt x="94" y="192"/>
                  </a:cubicBezTo>
                  <a:cubicBezTo>
                    <a:pt x="94" y="192"/>
                    <a:pt x="94" y="193"/>
                    <a:pt x="94" y="193"/>
                  </a:cubicBezTo>
                  <a:cubicBezTo>
                    <a:pt x="93" y="193"/>
                    <a:pt x="93" y="194"/>
                    <a:pt x="94" y="194"/>
                  </a:cubicBezTo>
                  <a:cubicBezTo>
                    <a:pt x="93" y="194"/>
                    <a:pt x="91" y="196"/>
                    <a:pt x="91" y="197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198"/>
                    <a:pt x="90" y="198"/>
                    <a:pt x="90" y="199"/>
                  </a:cubicBezTo>
                  <a:cubicBezTo>
                    <a:pt x="91" y="197"/>
                    <a:pt x="92" y="197"/>
                    <a:pt x="93" y="197"/>
                  </a:cubicBezTo>
                  <a:cubicBezTo>
                    <a:pt x="93" y="197"/>
                    <a:pt x="93" y="197"/>
                    <a:pt x="93" y="196"/>
                  </a:cubicBezTo>
                  <a:cubicBezTo>
                    <a:pt x="93" y="196"/>
                    <a:pt x="94" y="195"/>
                    <a:pt x="94" y="195"/>
                  </a:cubicBezTo>
                  <a:cubicBezTo>
                    <a:pt x="94" y="195"/>
                    <a:pt x="94" y="195"/>
                    <a:pt x="94" y="196"/>
                  </a:cubicBezTo>
                  <a:cubicBezTo>
                    <a:pt x="95" y="194"/>
                    <a:pt x="95" y="192"/>
                    <a:pt x="96" y="193"/>
                  </a:cubicBezTo>
                  <a:cubicBezTo>
                    <a:pt x="96" y="193"/>
                    <a:pt x="96" y="193"/>
                    <a:pt x="96" y="193"/>
                  </a:cubicBezTo>
                  <a:cubicBezTo>
                    <a:pt x="97" y="193"/>
                    <a:pt x="97" y="193"/>
                    <a:pt x="97" y="192"/>
                  </a:cubicBezTo>
                  <a:cubicBezTo>
                    <a:pt x="96" y="193"/>
                    <a:pt x="97" y="192"/>
                    <a:pt x="96" y="192"/>
                  </a:cubicBezTo>
                  <a:cubicBezTo>
                    <a:pt x="96" y="193"/>
                    <a:pt x="96" y="192"/>
                    <a:pt x="95" y="192"/>
                  </a:cubicBezTo>
                  <a:close/>
                  <a:moveTo>
                    <a:pt x="65" y="175"/>
                  </a:moveTo>
                  <a:cubicBezTo>
                    <a:pt x="64" y="175"/>
                    <a:pt x="64" y="175"/>
                    <a:pt x="63" y="175"/>
                  </a:cubicBezTo>
                  <a:cubicBezTo>
                    <a:pt x="63" y="175"/>
                    <a:pt x="63" y="175"/>
                    <a:pt x="63" y="176"/>
                  </a:cubicBezTo>
                  <a:cubicBezTo>
                    <a:pt x="64" y="176"/>
                    <a:pt x="64" y="176"/>
                    <a:pt x="64" y="177"/>
                  </a:cubicBezTo>
                  <a:cubicBezTo>
                    <a:pt x="65" y="175"/>
                    <a:pt x="66" y="175"/>
                    <a:pt x="67" y="173"/>
                  </a:cubicBezTo>
                  <a:cubicBezTo>
                    <a:pt x="65" y="173"/>
                    <a:pt x="66" y="174"/>
                    <a:pt x="65" y="175"/>
                  </a:cubicBezTo>
                  <a:close/>
                  <a:moveTo>
                    <a:pt x="45" y="240"/>
                  </a:moveTo>
                  <a:cubicBezTo>
                    <a:pt x="46" y="241"/>
                    <a:pt x="46" y="241"/>
                    <a:pt x="46" y="241"/>
                  </a:cubicBezTo>
                  <a:cubicBezTo>
                    <a:pt x="45" y="241"/>
                    <a:pt x="45" y="242"/>
                    <a:pt x="44" y="243"/>
                  </a:cubicBezTo>
                  <a:cubicBezTo>
                    <a:pt x="44" y="243"/>
                    <a:pt x="43" y="243"/>
                    <a:pt x="43" y="243"/>
                  </a:cubicBezTo>
                  <a:cubicBezTo>
                    <a:pt x="43" y="244"/>
                    <a:pt x="43" y="244"/>
                    <a:pt x="42" y="245"/>
                  </a:cubicBezTo>
                  <a:cubicBezTo>
                    <a:pt x="43" y="245"/>
                    <a:pt x="43" y="245"/>
                    <a:pt x="44" y="244"/>
                  </a:cubicBezTo>
                  <a:cubicBezTo>
                    <a:pt x="44" y="244"/>
                    <a:pt x="44" y="244"/>
                    <a:pt x="44" y="244"/>
                  </a:cubicBezTo>
                  <a:cubicBezTo>
                    <a:pt x="44" y="244"/>
                    <a:pt x="45" y="243"/>
                    <a:pt x="45" y="244"/>
                  </a:cubicBezTo>
                  <a:cubicBezTo>
                    <a:pt x="45" y="241"/>
                    <a:pt x="47" y="241"/>
                    <a:pt x="48" y="239"/>
                  </a:cubicBezTo>
                  <a:cubicBezTo>
                    <a:pt x="47" y="238"/>
                    <a:pt x="48" y="238"/>
                    <a:pt x="48" y="237"/>
                  </a:cubicBezTo>
                  <a:cubicBezTo>
                    <a:pt x="47" y="238"/>
                    <a:pt x="47" y="240"/>
                    <a:pt x="45" y="240"/>
                  </a:cubicBezTo>
                  <a:close/>
                  <a:moveTo>
                    <a:pt x="820" y="180"/>
                  </a:moveTo>
                  <a:cubicBezTo>
                    <a:pt x="820" y="181"/>
                    <a:pt x="820" y="181"/>
                    <a:pt x="820" y="181"/>
                  </a:cubicBezTo>
                  <a:cubicBezTo>
                    <a:pt x="821" y="181"/>
                    <a:pt x="820" y="180"/>
                    <a:pt x="820" y="180"/>
                  </a:cubicBezTo>
                  <a:close/>
                  <a:moveTo>
                    <a:pt x="866" y="171"/>
                  </a:moveTo>
                  <a:cubicBezTo>
                    <a:pt x="865" y="171"/>
                    <a:pt x="865" y="172"/>
                    <a:pt x="865" y="172"/>
                  </a:cubicBezTo>
                  <a:cubicBezTo>
                    <a:pt x="865" y="172"/>
                    <a:pt x="866" y="172"/>
                    <a:pt x="866" y="171"/>
                  </a:cubicBezTo>
                  <a:close/>
                  <a:moveTo>
                    <a:pt x="867" y="170"/>
                  </a:moveTo>
                  <a:cubicBezTo>
                    <a:pt x="867" y="170"/>
                    <a:pt x="866" y="171"/>
                    <a:pt x="866" y="171"/>
                  </a:cubicBezTo>
                  <a:cubicBezTo>
                    <a:pt x="867" y="171"/>
                    <a:pt x="867" y="170"/>
                    <a:pt x="867" y="170"/>
                  </a:cubicBezTo>
                  <a:close/>
                  <a:moveTo>
                    <a:pt x="861" y="164"/>
                  </a:moveTo>
                  <a:cubicBezTo>
                    <a:pt x="861" y="164"/>
                    <a:pt x="861" y="165"/>
                    <a:pt x="861" y="165"/>
                  </a:cubicBezTo>
                  <a:cubicBezTo>
                    <a:pt x="861" y="164"/>
                    <a:pt x="861" y="164"/>
                    <a:pt x="861" y="164"/>
                  </a:cubicBezTo>
                  <a:close/>
                  <a:moveTo>
                    <a:pt x="868" y="162"/>
                  </a:moveTo>
                  <a:cubicBezTo>
                    <a:pt x="868" y="163"/>
                    <a:pt x="868" y="163"/>
                    <a:pt x="868" y="164"/>
                  </a:cubicBezTo>
                  <a:cubicBezTo>
                    <a:pt x="868" y="163"/>
                    <a:pt x="868" y="162"/>
                    <a:pt x="868" y="162"/>
                  </a:cubicBezTo>
                  <a:close/>
                  <a:moveTo>
                    <a:pt x="837" y="147"/>
                  </a:moveTo>
                  <a:cubicBezTo>
                    <a:pt x="837" y="148"/>
                    <a:pt x="837" y="150"/>
                    <a:pt x="836" y="151"/>
                  </a:cubicBezTo>
                  <a:cubicBezTo>
                    <a:pt x="837" y="150"/>
                    <a:pt x="837" y="148"/>
                    <a:pt x="837" y="147"/>
                  </a:cubicBezTo>
                  <a:close/>
                  <a:moveTo>
                    <a:pt x="852" y="150"/>
                  </a:moveTo>
                  <a:cubicBezTo>
                    <a:pt x="852" y="149"/>
                    <a:pt x="852" y="149"/>
                    <a:pt x="852" y="149"/>
                  </a:cubicBezTo>
                  <a:cubicBezTo>
                    <a:pt x="852" y="148"/>
                    <a:pt x="853" y="145"/>
                    <a:pt x="852" y="146"/>
                  </a:cubicBezTo>
                  <a:cubicBezTo>
                    <a:pt x="852" y="147"/>
                    <a:pt x="851" y="150"/>
                    <a:pt x="851" y="151"/>
                  </a:cubicBezTo>
                  <a:cubicBezTo>
                    <a:pt x="852" y="151"/>
                    <a:pt x="852" y="150"/>
                    <a:pt x="852" y="150"/>
                  </a:cubicBezTo>
                  <a:close/>
                  <a:moveTo>
                    <a:pt x="857" y="134"/>
                  </a:moveTo>
                  <a:cubicBezTo>
                    <a:pt x="857" y="134"/>
                    <a:pt x="857" y="134"/>
                    <a:pt x="857" y="134"/>
                  </a:cubicBezTo>
                  <a:cubicBezTo>
                    <a:pt x="857" y="135"/>
                    <a:pt x="857" y="135"/>
                    <a:pt x="857" y="135"/>
                  </a:cubicBezTo>
                  <a:lnTo>
                    <a:pt x="857" y="134"/>
                  </a:lnTo>
                  <a:close/>
                  <a:moveTo>
                    <a:pt x="855" y="121"/>
                  </a:moveTo>
                  <a:cubicBezTo>
                    <a:pt x="855" y="119"/>
                    <a:pt x="855" y="121"/>
                    <a:pt x="855" y="122"/>
                  </a:cubicBezTo>
                  <a:cubicBezTo>
                    <a:pt x="854" y="122"/>
                    <a:pt x="855" y="122"/>
                    <a:pt x="855" y="122"/>
                  </a:cubicBezTo>
                  <a:cubicBezTo>
                    <a:pt x="854" y="123"/>
                    <a:pt x="853" y="126"/>
                    <a:pt x="854" y="127"/>
                  </a:cubicBezTo>
                  <a:cubicBezTo>
                    <a:pt x="854" y="125"/>
                    <a:pt x="855" y="123"/>
                    <a:pt x="855" y="121"/>
                  </a:cubicBezTo>
                  <a:close/>
                  <a:moveTo>
                    <a:pt x="861" y="127"/>
                  </a:moveTo>
                  <a:cubicBezTo>
                    <a:pt x="861" y="127"/>
                    <a:pt x="861" y="128"/>
                    <a:pt x="861" y="128"/>
                  </a:cubicBezTo>
                  <a:cubicBezTo>
                    <a:pt x="862" y="128"/>
                    <a:pt x="862" y="127"/>
                    <a:pt x="861" y="127"/>
                  </a:cubicBezTo>
                  <a:close/>
                  <a:moveTo>
                    <a:pt x="843" y="120"/>
                  </a:moveTo>
                  <a:cubicBezTo>
                    <a:pt x="843" y="121"/>
                    <a:pt x="842" y="121"/>
                    <a:pt x="842" y="122"/>
                  </a:cubicBezTo>
                  <a:cubicBezTo>
                    <a:pt x="843" y="121"/>
                    <a:pt x="843" y="120"/>
                    <a:pt x="843" y="120"/>
                  </a:cubicBezTo>
                  <a:close/>
                  <a:moveTo>
                    <a:pt x="859" y="124"/>
                  </a:moveTo>
                  <a:cubicBezTo>
                    <a:pt x="859" y="125"/>
                    <a:pt x="859" y="126"/>
                    <a:pt x="859" y="126"/>
                  </a:cubicBezTo>
                  <a:cubicBezTo>
                    <a:pt x="859" y="125"/>
                    <a:pt x="860" y="124"/>
                    <a:pt x="859" y="124"/>
                  </a:cubicBezTo>
                  <a:close/>
                  <a:moveTo>
                    <a:pt x="862" y="124"/>
                  </a:moveTo>
                  <a:cubicBezTo>
                    <a:pt x="862" y="124"/>
                    <a:pt x="861" y="125"/>
                    <a:pt x="862" y="126"/>
                  </a:cubicBezTo>
                  <a:cubicBezTo>
                    <a:pt x="862" y="125"/>
                    <a:pt x="862" y="124"/>
                    <a:pt x="862" y="124"/>
                  </a:cubicBezTo>
                  <a:close/>
                  <a:moveTo>
                    <a:pt x="839" y="118"/>
                  </a:moveTo>
                  <a:cubicBezTo>
                    <a:pt x="839" y="118"/>
                    <a:pt x="839" y="119"/>
                    <a:pt x="839" y="119"/>
                  </a:cubicBezTo>
                  <a:cubicBezTo>
                    <a:pt x="839" y="119"/>
                    <a:pt x="839" y="118"/>
                    <a:pt x="839" y="118"/>
                  </a:cubicBezTo>
                  <a:close/>
                  <a:moveTo>
                    <a:pt x="844" y="116"/>
                  </a:moveTo>
                  <a:cubicBezTo>
                    <a:pt x="843" y="117"/>
                    <a:pt x="843" y="119"/>
                    <a:pt x="843" y="119"/>
                  </a:cubicBezTo>
                  <a:cubicBezTo>
                    <a:pt x="843" y="118"/>
                    <a:pt x="844" y="117"/>
                    <a:pt x="844" y="116"/>
                  </a:cubicBezTo>
                  <a:close/>
                  <a:moveTo>
                    <a:pt x="862" y="120"/>
                  </a:moveTo>
                  <a:cubicBezTo>
                    <a:pt x="862" y="121"/>
                    <a:pt x="861" y="122"/>
                    <a:pt x="862" y="123"/>
                  </a:cubicBezTo>
                  <a:cubicBezTo>
                    <a:pt x="862" y="122"/>
                    <a:pt x="863" y="121"/>
                    <a:pt x="862" y="120"/>
                  </a:cubicBezTo>
                  <a:close/>
                  <a:moveTo>
                    <a:pt x="855" y="118"/>
                  </a:moveTo>
                  <a:cubicBezTo>
                    <a:pt x="855" y="118"/>
                    <a:pt x="855" y="119"/>
                    <a:pt x="855" y="119"/>
                  </a:cubicBezTo>
                  <a:cubicBezTo>
                    <a:pt x="855" y="119"/>
                    <a:pt x="856" y="118"/>
                    <a:pt x="855" y="118"/>
                  </a:cubicBezTo>
                  <a:close/>
                  <a:moveTo>
                    <a:pt x="858" y="117"/>
                  </a:moveTo>
                  <a:cubicBezTo>
                    <a:pt x="857" y="117"/>
                    <a:pt x="857" y="118"/>
                    <a:pt x="857" y="118"/>
                  </a:cubicBezTo>
                  <a:cubicBezTo>
                    <a:pt x="857" y="118"/>
                    <a:pt x="858" y="117"/>
                    <a:pt x="858" y="117"/>
                  </a:cubicBezTo>
                  <a:close/>
                  <a:moveTo>
                    <a:pt x="860" y="116"/>
                  </a:moveTo>
                  <a:cubicBezTo>
                    <a:pt x="860" y="116"/>
                    <a:pt x="860" y="116"/>
                    <a:pt x="860" y="116"/>
                  </a:cubicBezTo>
                  <a:cubicBezTo>
                    <a:pt x="859" y="115"/>
                    <a:pt x="859" y="117"/>
                    <a:pt x="859" y="117"/>
                  </a:cubicBezTo>
                  <a:cubicBezTo>
                    <a:pt x="860" y="117"/>
                    <a:pt x="859" y="117"/>
                    <a:pt x="860" y="116"/>
                  </a:cubicBezTo>
                  <a:close/>
                  <a:moveTo>
                    <a:pt x="849" y="110"/>
                  </a:moveTo>
                  <a:cubicBezTo>
                    <a:pt x="848" y="113"/>
                    <a:pt x="849" y="111"/>
                    <a:pt x="849" y="110"/>
                  </a:cubicBezTo>
                  <a:close/>
                  <a:moveTo>
                    <a:pt x="845" y="105"/>
                  </a:moveTo>
                  <a:cubicBezTo>
                    <a:pt x="844" y="106"/>
                    <a:pt x="844" y="106"/>
                    <a:pt x="844" y="107"/>
                  </a:cubicBezTo>
                  <a:cubicBezTo>
                    <a:pt x="844" y="107"/>
                    <a:pt x="845" y="105"/>
                    <a:pt x="845" y="105"/>
                  </a:cubicBezTo>
                  <a:close/>
                  <a:moveTo>
                    <a:pt x="844" y="105"/>
                  </a:moveTo>
                  <a:cubicBezTo>
                    <a:pt x="843" y="105"/>
                    <a:pt x="843" y="106"/>
                    <a:pt x="843" y="106"/>
                  </a:cubicBezTo>
                  <a:lnTo>
                    <a:pt x="844" y="105"/>
                  </a:lnTo>
                  <a:close/>
                  <a:moveTo>
                    <a:pt x="836" y="101"/>
                  </a:moveTo>
                  <a:cubicBezTo>
                    <a:pt x="836" y="102"/>
                    <a:pt x="836" y="102"/>
                    <a:pt x="836" y="102"/>
                  </a:cubicBezTo>
                  <a:cubicBezTo>
                    <a:pt x="836" y="102"/>
                    <a:pt x="836" y="101"/>
                    <a:pt x="836" y="101"/>
                  </a:cubicBezTo>
                  <a:close/>
                  <a:moveTo>
                    <a:pt x="838" y="98"/>
                  </a:moveTo>
                  <a:cubicBezTo>
                    <a:pt x="839" y="95"/>
                    <a:pt x="838" y="96"/>
                    <a:pt x="838" y="98"/>
                  </a:cubicBezTo>
                  <a:close/>
                  <a:moveTo>
                    <a:pt x="828" y="135"/>
                  </a:moveTo>
                  <a:cubicBezTo>
                    <a:pt x="828" y="136"/>
                    <a:pt x="828" y="137"/>
                    <a:pt x="827" y="137"/>
                  </a:cubicBezTo>
                  <a:cubicBezTo>
                    <a:pt x="828" y="138"/>
                    <a:pt x="828" y="138"/>
                    <a:pt x="828" y="138"/>
                  </a:cubicBezTo>
                  <a:cubicBezTo>
                    <a:pt x="828" y="137"/>
                    <a:pt x="829" y="136"/>
                    <a:pt x="828" y="135"/>
                  </a:cubicBezTo>
                  <a:close/>
                  <a:moveTo>
                    <a:pt x="846" y="121"/>
                  </a:moveTo>
                  <a:cubicBezTo>
                    <a:pt x="847" y="121"/>
                    <a:pt x="846" y="122"/>
                    <a:pt x="846" y="123"/>
                  </a:cubicBezTo>
                  <a:cubicBezTo>
                    <a:pt x="847" y="121"/>
                    <a:pt x="848" y="117"/>
                    <a:pt x="848" y="115"/>
                  </a:cubicBezTo>
                  <a:cubicBezTo>
                    <a:pt x="848" y="117"/>
                    <a:pt x="846" y="118"/>
                    <a:pt x="847" y="119"/>
                  </a:cubicBezTo>
                  <a:cubicBezTo>
                    <a:pt x="847" y="119"/>
                    <a:pt x="847" y="119"/>
                    <a:pt x="847" y="118"/>
                  </a:cubicBezTo>
                  <a:cubicBezTo>
                    <a:pt x="846" y="119"/>
                    <a:pt x="846" y="120"/>
                    <a:pt x="846" y="121"/>
                  </a:cubicBezTo>
                  <a:cubicBezTo>
                    <a:pt x="846" y="121"/>
                    <a:pt x="846" y="120"/>
                    <a:pt x="846" y="120"/>
                  </a:cubicBezTo>
                  <a:cubicBezTo>
                    <a:pt x="846" y="121"/>
                    <a:pt x="845" y="121"/>
                    <a:pt x="845" y="121"/>
                  </a:cubicBezTo>
                  <a:cubicBezTo>
                    <a:pt x="846" y="122"/>
                    <a:pt x="846" y="121"/>
                    <a:pt x="846" y="121"/>
                  </a:cubicBezTo>
                  <a:close/>
                  <a:moveTo>
                    <a:pt x="860" y="122"/>
                  </a:moveTo>
                  <a:cubicBezTo>
                    <a:pt x="860" y="122"/>
                    <a:pt x="859" y="123"/>
                    <a:pt x="860" y="123"/>
                  </a:cubicBezTo>
                  <a:cubicBezTo>
                    <a:pt x="860" y="123"/>
                    <a:pt x="860" y="123"/>
                    <a:pt x="860" y="123"/>
                  </a:cubicBezTo>
                  <a:cubicBezTo>
                    <a:pt x="859" y="124"/>
                    <a:pt x="860" y="122"/>
                    <a:pt x="860" y="122"/>
                  </a:cubicBezTo>
                  <a:close/>
                  <a:moveTo>
                    <a:pt x="861" y="115"/>
                  </a:moveTo>
                  <a:cubicBezTo>
                    <a:pt x="861" y="115"/>
                    <a:pt x="861" y="115"/>
                    <a:pt x="861" y="115"/>
                  </a:cubicBezTo>
                  <a:cubicBezTo>
                    <a:pt x="862" y="117"/>
                    <a:pt x="859" y="120"/>
                    <a:pt x="860" y="122"/>
                  </a:cubicBezTo>
                  <a:cubicBezTo>
                    <a:pt x="860" y="118"/>
                    <a:pt x="862" y="115"/>
                    <a:pt x="862" y="112"/>
                  </a:cubicBezTo>
                  <a:cubicBezTo>
                    <a:pt x="862" y="112"/>
                    <a:pt x="862" y="111"/>
                    <a:pt x="862" y="111"/>
                  </a:cubicBezTo>
                  <a:cubicBezTo>
                    <a:pt x="862" y="110"/>
                    <a:pt x="864" y="107"/>
                    <a:pt x="863" y="106"/>
                  </a:cubicBezTo>
                  <a:cubicBezTo>
                    <a:pt x="863" y="107"/>
                    <a:pt x="862" y="108"/>
                    <a:pt x="862" y="110"/>
                  </a:cubicBezTo>
                  <a:cubicBezTo>
                    <a:pt x="861" y="109"/>
                    <a:pt x="861" y="109"/>
                    <a:pt x="861" y="109"/>
                  </a:cubicBezTo>
                  <a:cubicBezTo>
                    <a:pt x="862" y="111"/>
                    <a:pt x="861" y="114"/>
                    <a:pt x="861" y="115"/>
                  </a:cubicBezTo>
                  <a:close/>
                  <a:moveTo>
                    <a:pt x="842" y="104"/>
                  </a:moveTo>
                  <a:cubicBezTo>
                    <a:pt x="842" y="105"/>
                    <a:pt x="842" y="105"/>
                    <a:pt x="842" y="106"/>
                  </a:cubicBezTo>
                  <a:cubicBezTo>
                    <a:pt x="843" y="105"/>
                    <a:pt x="842" y="104"/>
                    <a:pt x="842" y="104"/>
                  </a:cubicBezTo>
                  <a:close/>
                  <a:moveTo>
                    <a:pt x="707" y="252"/>
                  </a:moveTo>
                  <a:cubicBezTo>
                    <a:pt x="708" y="252"/>
                    <a:pt x="709" y="252"/>
                    <a:pt x="710" y="253"/>
                  </a:cubicBezTo>
                  <a:cubicBezTo>
                    <a:pt x="710" y="254"/>
                    <a:pt x="709" y="255"/>
                    <a:pt x="710" y="256"/>
                  </a:cubicBezTo>
                  <a:cubicBezTo>
                    <a:pt x="712" y="257"/>
                    <a:pt x="715" y="253"/>
                    <a:pt x="715" y="256"/>
                  </a:cubicBezTo>
                  <a:cubicBezTo>
                    <a:pt x="717" y="258"/>
                    <a:pt x="720" y="259"/>
                    <a:pt x="723" y="259"/>
                  </a:cubicBezTo>
                  <a:cubicBezTo>
                    <a:pt x="725" y="260"/>
                    <a:pt x="726" y="261"/>
                    <a:pt x="728" y="262"/>
                  </a:cubicBezTo>
                  <a:cubicBezTo>
                    <a:pt x="730" y="262"/>
                    <a:pt x="733" y="262"/>
                    <a:pt x="734" y="263"/>
                  </a:cubicBezTo>
                  <a:cubicBezTo>
                    <a:pt x="736" y="263"/>
                    <a:pt x="737" y="264"/>
                    <a:pt x="739" y="265"/>
                  </a:cubicBezTo>
                  <a:cubicBezTo>
                    <a:pt x="744" y="267"/>
                    <a:pt x="749" y="267"/>
                    <a:pt x="753" y="269"/>
                  </a:cubicBezTo>
                  <a:cubicBezTo>
                    <a:pt x="756" y="269"/>
                    <a:pt x="760" y="271"/>
                    <a:pt x="762" y="272"/>
                  </a:cubicBezTo>
                  <a:cubicBezTo>
                    <a:pt x="765" y="272"/>
                    <a:pt x="768" y="274"/>
                    <a:pt x="771" y="275"/>
                  </a:cubicBezTo>
                  <a:cubicBezTo>
                    <a:pt x="772" y="275"/>
                    <a:pt x="774" y="275"/>
                    <a:pt x="776" y="276"/>
                  </a:cubicBezTo>
                  <a:cubicBezTo>
                    <a:pt x="776" y="276"/>
                    <a:pt x="777" y="276"/>
                    <a:pt x="777" y="276"/>
                  </a:cubicBezTo>
                  <a:cubicBezTo>
                    <a:pt x="779" y="277"/>
                    <a:pt x="781" y="277"/>
                    <a:pt x="782" y="277"/>
                  </a:cubicBezTo>
                  <a:cubicBezTo>
                    <a:pt x="784" y="278"/>
                    <a:pt x="785" y="279"/>
                    <a:pt x="787" y="279"/>
                  </a:cubicBezTo>
                  <a:cubicBezTo>
                    <a:pt x="789" y="280"/>
                    <a:pt x="792" y="281"/>
                    <a:pt x="795" y="281"/>
                  </a:cubicBezTo>
                  <a:cubicBezTo>
                    <a:pt x="796" y="282"/>
                    <a:pt x="798" y="282"/>
                    <a:pt x="799" y="282"/>
                  </a:cubicBezTo>
                  <a:cubicBezTo>
                    <a:pt x="800" y="283"/>
                    <a:pt x="800" y="283"/>
                    <a:pt x="801" y="283"/>
                  </a:cubicBezTo>
                  <a:cubicBezTo>
                    <a:pt x="802" y="283"/>
                    <a:pt x="802" y="283"/>
                    <a:pt x="802" y="283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4" y="285"/>
                    <a:pt x="805" y="284"/>
                    <a:pt x="806" y="285"/>
                  </a:cubicBezTo>
                  <a:cubicBezTo>
                    <a:pt x="807" y="285"/>
                    <a:pt x="808" y="286"/>
                    <a:pt x="809" y="287"/>
                  </a:cubicBezTo>
                  <a:cubicBezTo>
                    <a:pt x="810" y="286"/>
                    <a:pt x="811" y="287"/>
                    <a:pt x="812" y="288"/>
                  </a:cubicBezTo>
                  <a:cubicBezTo>
                    <a:pt x="813" y="288"/>
                    <a:pt x="813" y="288"/>
                    <a:pt x="813" y="288"/>
                  </a:cubicBezTo>
                  <a:cubicBezTo>
                    <a:pt x="813" y="288"/>
                    <a:pt x="813" y="287"/>
                    <a:pt x="813" y="287"/>
                  </a:cubicBezTo>
                  <a:cubicBezTo>
                    <a:pt x="813" y="287"/>
                    <a:pt x="813" y="287"/>
                    <a:pt x="813" y="286"/>
                  </a:cubicBezTo>
                  <a:cubicBezTo>
                    <a:pt x="813" y="286"/>
                    <a:pt x="813" y="286"/>
                    <a:pt x="813" y="286"/>
                  </a:cubicBezTo>
                  <a:cubicBezTo>
                    <a:pt x="813" y="285"/>
                    <a:pt x="813" y="285"/>
                    <a:pt x="813" y="284"/>
                  </a:cubicBezTo>
                  <a:cubicBezTo>
                    <a:pt x="813" y="282"/>
                    <a:pt x="813" y="282"/>
                    <a:pt x="813" y="282"/>
                  </a:cubicBezTo>
                  <a:cubicBezTo>
                    <a:pt x="813" y="282"/>
                    <a:pt x="812" y="281"/>
                    <a:pt x="812" y="280"/>
                  </a:cubicBezTo>
                  <a:cubicBezTo>
                    <a:pt x="812" y="280"/>
                    <a:pt x="813" y="280"/>
                    <a:pt x="813" y="279"/>
                  </a:cubicBezTo>
                  <a:cubicBezTo>
                    <a:pt x="813" y="279"/>
                    <a:pt x="812" y="279"/>
                    <a:pt x="812" y="279"/>
                  </a:cubicBezTo>
                  <a:cubicBezTo>
                    <a:pt x="812" y="278"/>
                    <a:pt x="812" y="278"/>
                    <a:pt x="812" y="278"/>
                  </a:cubicBezTo>
                  <a:cubicBezTo>
                    <a:pt x="812" y="277"/>
                    <a:pt x="812" y="277"/>
                    <a:pt x="812" y="277"/>
                  </a:cubicBezTo>
                  <a:cubicBezTo>
                    <a:pt x="812" y="276"/>
                    <a:pt x="812" y="276"/>
                    <a:pt x="812" y="275"/>
                  </a:cubicBezTo>
                  <a:cubicBezTo>
                    <a:pt x="813" y="270"/>
                    <a:pt x="813" y="265"/>
                    <a:pt x="813" y="259"/>
                  </a:cubicBezTo>
                  <a:cubicBezTo>
                    <a:pt x="813" y="254"/>
                    <a:pt x="813" y="250"/>
                    <a:pt x="813" y="245"/>
                  </a:cubicBezTo>
                  <a:cubicBezTo>
                    <a:pt x="815" y="226"/>
                    <a:pt x="815" y="226"/>
                    <a:pt x="815" y="226"/>
                  </a:cubicBezTo>
                  <a:cubicBezTo>
                    <a:pt x="815" y="219"/>
                    <a:pt x="816" y="212"/>
                    <a:pt x="817" y="206"/>
                  </a:cubicBezTo>
                  <a:cubicBezTo>
                    <a:pt x="817" y="206"/>
                    <a:pt x="818" y="205"/>
                    <a:pt x="818" y="205"/>
                  </a:cubicBezTo>
                  <a:cubicBezTo>
                    <a:pt x="818" y="204"/>
                    <a:pt x="817" y="204"/>
                    <a:pt x="818" y="204"/>
                  </a:cubicBezTo>
                  <a:cubicBezTo>
                    <a:pt x="818" y="203"/>
                    <a:pt x="818" y="203"/>
                    <a:pt x="818" y="203"/>
                  </a:cubicBezTo>
                  <a:cubicBezTo>
                    <a:pt x="819" y="197"/>
                    <a:pt x="820" y="192"/>
                    <a:pt x="822" y="186"/>
                  </a:cubicBezTo>
                  <a:cubicBezTo>
                    <a:pt x="822" y="185"/>
                    <a:pt x="822" y="186"/>
                    <a:pt x="822" y="186"/>
                  </a:cubicBezTo>
                  <a:cubicBezTo>
                    <a:pt x="823" y="183"/>
                    <a:pt x="824" y="178"/>
                    <a:pt x="825" y="175"/>
                  </a:cubicBezTo>
                  <a:cubicBezTo>
                    <a:pt x="825" y="173"/>
                    <a:pt x="825" y="171"/>
                    <a:pt x="826" y="170"/>
                  </a:cubicBezTo>
                  <a:cubicBezTo>
                    <a:pt x="826" y="169"/>
                    <a:pt x="825" y="169"/>
                    <a:pt x="825" y="169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26" y="167"/>
                    <a:pt x="826" y="167"/>
                    <a:pt x="826" y="167"/>
                  </a:cubicBezTo>
                  <a:cubicBezTo>
                    <a:pt x="827" y="164"/>
                    <a:pt x="828" y="160"/>
                    <a:pt x="829" y="156"/>
                  </a:cubicBezTo>
                  <a:cubicBezTo>
                    <a:pt x="829" y="155"/>
                    <a:pt x="829" y="155"/>
                    <a:pt x="829" y="154"/>
                  </a:cubicBezTo>
                  <a:cubicBezTo>
                    <a:pt x="830" y="154"/>
                    <a:pt x="830" y="154"/>
                    <a:pt x="829" y="153"/>
                  </a:cubicBezTo>
                  <a:cubicBezTo>
                    <a:pt x="829" y="153"/>
                    <a:pt x="830" y="151"/>
                    <a:pt x="830" y="152"/>
                  </a:cubicBezTo>
                  <a:cubicBezTo>
                    <a:pt x="830" y="151"/>
                    <a:pt x="830" y="152"/>
                    <a:pt x="830" y="152"/>
                  </a:cubicBezTo>
                  <a:cubicBezTo>
                    <a:pt x="831" y="151"/>
                    <a:pt x="831" y="149"/>
                    <a:pt x="831" y="147"/>
                  </a:cubicBezTo>
                  <a:cubicBezTo>
                    <a:pt x="831" y="146"/>
                    <a:pt x="832" y="144"/>
                    <a:pt x="833" y="142"/>
                  </a:cubicBezTo>
                  <a:cubicBezTo>
                    <a:pt x="833" y="144"/>
                    <a:pt x="833" y="146"/>
                    <a:pt x="835" y="147"/>
                  </a:cubicBezTo>
                  <a:cubicBezTo>
                    <a:pt x="836" y="145"/>
                    <a:pt x="836" y="141"/>
                    <a:pt x="837" y="140"/>
                  </a:cubicBezTo>
                  <a:cubicBezTo>
                    <a:pt x="838" y="135"/>
                    <a:pt x="839" y="130"/>
                    <a:pt x="840" y="125"/>
                  </a:cubicBezTo>
                  <a:cubicBezTo>
                    <a:pt x="840" y="124"/>
                    <a:pt x="840" y="124"/>
                    <a:pt x="840" y="124"/>
                  </a:cubicBezTo>
                  <a:cubicBezTo>
                    <a:pt x="842" y="119"/>
                    <a:pt x="842" y="114"/>
                    <a:pt x="844" y="108"/>
                  </a:cubicBezTo>
                  <a:cubicBezTo>
                    <a:pt x="842" y="119"/>
                    <a:pt x="839" y="128"/>
                    <a:pt x="838" y="138"/>
                  </a:cubicBezTo>
                  <a:cubicBezTo>
                    <a:pt x="837" y="140"/>
                    <a:pt x="836" y="146"/>
                    <a:pt x="835" y="150"/>
                  </a:cubicBezTo>
                  <a:cubicBezTo>
                    <a:pt x="835" y="152"/>
                    <a:pt x="836" y="153"/>
                    <a:pt x="838" y="152"/>
                  </a:cubicBezTo>
                  <a:cubicBezTo>
                    <a:pt x="840" y="150"/>
                    <a:pt x="839" y="147"/>
                    <a:pt x="840" y="145"/>
                  </a:cubicBezTo>
                  <a:cubicBezTo>
                    <a:pt x="841" y="145"/>
                    <a:pt x="841" y="144"/>
                    <a:pt x="842" y="145"/>
                  </a:cubicBezTo>
                  <a:cubicBezTo>
                    <a:pt x="842" y="150"/>
                    <a:pt x="840" y="156"/>
                    <a:pt x="840" y="160"/>
                  </a:cubicBezTo>
                  <a:cubicBezTo>
                    <a:pt x="840" y="161"/>
                    <a:pt x="840" y="162"/>
                    <a:pt x="840" y="163"/>
                  </a:cubicBezTo>
                  <a:cubicBezTo>
                    <a:pt x="840" y="163"/>
                    <a:pt x="840" y="164"/>
                    <a:pt x="841" y="164"/>
                  </a:cubicBezTo>
                  <a:cubicBezTo>
                    <a:pt x="841" y="164"/>
                    <a:pt x="841" y="164"/>
                    <a:pt x="842" y="164"/>
                  </a:cubicBezTo>
                  <a:cubicBezTo>
                    <a:pt x="842" y="159"/>
                    <a:pt x="846" y="156"/>
                    <a:pt x="846" y="151"/>
                  </a:cubicBezTo>
                  <a:cubicBezTo>
                    <a:pt x="847" y="150"/>
                    <a:pt x="848" y="149"/>
                    <a:pt x="849" y="149"/>
                  </a:cubicBezTo>
                  <a:cubicBezTo>
                    <a:pt x="849" y="147"/>
                    <a:pt x="850" y="145"/>
                    <a:pt x="850" y="143"/>
                  </a:cubicBezTo>
                  <a:cubicBezTo>
                    <a:pt x="850" y="142"/>
                    <a:pt x="850" y="142"/>
                    <a:pt x="850" y="142"/>
                  </a:cubicBezTo>
                  <a:cubicBezTo>
                    <a:pt x="851" y="137"/>
                    <a:pt x="851" y="133"/>
                    <a:pt x="853" y="129"/>
                  </a:cubicBezTo>
                  <a:cubicBezTo>
                    <a:pt x="853" y="133"/>
                    <a:pt x="852" y="136"/>
                    <a:pt x="851" y="140"/>
                  </a:cubicBezTo>
                  <a:cubicBezTo>
                    <a:pt x="851" y="140"/>
                    <a:pt x="852" y="141"/>
                    <a:pt x="852" y="141"/>
                  </a:cubicBezTo>
                  <a:cubicBezTo>
                    <a:pt x="851" y="144"/>
                    <a:pt x="850" y="149"/>
                    <a:pt x="849" y="152"/>
                  </a:cubicBezTo>
                  <a:cubicBezTo>
                    <a:pt x="850" y="153"/>
                    <a:pt x="851" y="153"/>
                    <a:pt x="851" y="152"/>
                  </a:cubicBezTo>
                  <a:cubicBezTo>
                    <a:pt x="851" y="152"/>
                    <a:pt x="851" y="153"/>
                    <a:pt x="851" y="153"/>
                  </a:cubicBezTo>
                  <a:cubicBezTo>
                    <a:pt x="851" y="153"/>
                    <a:pt x="851" y="153"/>
                    <a:pt x="852" y="153"/>
                  </a:cubicBezTo>
                  <a:cubicBezTo>
                    <a:pt x="851" y="155"/>
                    <a:pt x="851" y="155"/>
                    <a:pt x="851" y="157"/>
                  </a:cubicBezTo>
                  <a:cubicBezTo>
                    <a:pt x="851" y="158"/>
                    <a:pt x="851" y="158"/>
                    <a:pt x="852" y="158"/>
                  </a:cubicBezTo>
                  <a:cubicBezTo>
                    <a:pt x="852" y="156"/>
                    <a:pt x="853" y="155"/>
                    <a:pt x="853" y="153"/>
                  </a:cubicBezTo>
                  <a:cubicBezTo>
                    <a:pt x="853" y="152"/>
                    <a:pt x="853" y="151"/>
                    <a:pt x="853" y="151"/>
                  </a:cubicBezTo>
                  <a:cubicBezTo>
                    <a:pt x="853" y="150"/>
                    <a:pt x="853" y="150"/>
                    <a:pt x="854" y="150"/>
                  </a:cubicBezTo>
                  <a:cubicBezTo>
                    <a:pt x="854" y="149"/>
                    <a:pt x="853" y="149"/>
                    <a:pt x="853" y="148"/>
                  </a:cubicBezTo>
                  <a:cubicBezTo>
                    <a:pt x="853" y="148"/>
                    <a:pt x="854" y="148"/>
                    <a:pt x="854" y="147"/>
                  </a:cubicBezTo>
                  <a:cubicBezTo>
                    <a:pt x="855" y="145"/>
                    <a:pt x="854" y="143"/>
                    <a:pt x="855" y="141"/>
                  </a:cubicBezTo>
                  <a:cubicBezTo>
                    <a:pt x="855" y="140"/>
                    <a:pt x="856" y="139"/>
                    <a:pt x="857" y="137"/>
                  </a:cubicBezTo>
                  <a:cubicBezTo>
                    <a:pt x="857" y="138"/>
                    <a:pt x="856" y="139"/>
                    <a:pt x="856" y="140"/>
                  </a:cubicBezTo>
                  <a:cubicBezTo>
                    <a:pt x="855" y="144"/>
                    <a:pt x="856" y="148"/>
                    <a:pt x="855" y="151"/>
                  </a:cubicBezTo>
                  <a:cubicBezTo>
                    <a:pt x="856" y="152"/>
                    <a:pt x="856" y="151"/>
                    <a:pt x="857" y="151"/>
                  </a:cubicBezTo>
                  <a:cubicBezTo>
                    <a:pt x="857" y="150"/>
                    <a:pt x="857" y="149"/>
                    <a:pt x="857" y="148"/>
                  </a:cubicBezTo>
                  <a:cubicBezTo>
                    <a:pt x="857" y="148"/>
                    <a:pt x="857" y="149"/>
                    <a:pt x="857" y="148"/>
                  </a:cubicBezTo>
                  <a:cubicBezTo>
                    <a:pt x="857" y="146"/>
                    <a:pt x="857" y="144"/>
                    <a:pt x="858" y="141"/>
                  </a:cubicBezTo>
                  <a:cubicBezTo>
                    <a:pt x="858" y="141"/>
                    <a:pt x="858" y="140"/>
                    <a:pt x="859" y="141"/>
                  </a:cubicBezTo>
                  <a:cubicBezTo>
                    <a:pt x="859" y="140"/>
                    <a:pt x="859" y="140"/>
                    <a:pt x="860" y="140"/>
                  </a:cubicBezTo>
                  <a:cubicBezTo>
                    <a:pt x="860" y="139"/>
                    <a:pt x="859" y="140"/>
                    <a:pt x="859" y="140"/>
                  </a:cubicBezTo>
                  <a:cubicBezTo>
                    <a:pt x="860" y="139"/>
                    <a:pt x="859" y="138"/>
                    <a:pt x="860" y="138"/>
                  </a:cubicBezTo>
                  <a:cubicBezTo>
                    <a:pt x="860" y="134"/>
                    <a:pt x="861" y="132"/>
                    <a:pt x="861" y="128"/>
                  </a:cubicBezTo>
                  <a:cubicBezTo>
                    <a:pt x="861" y="131"/>
                    <a:pt x="861" y="134"/>
                    <a:pt x="860" y="137"/>
                  </a:cubicBezTo>
                  <a:cubicBezTo>
                    <a:pt x="860" y="138"/>
                    <a:pt x="861" y="137"/>
                    <a:pt x="861" y="138"/>
                  </a:cubicBezTo>
                  <a:cubicBezTo>
                    <a:pt x="861" y="139"/>
                    <a:pt x="860" y="139"/>
                    <a:pt x="860" y="140"/>
                  </a:cubicBezTo>
                  <a:cubicBezTo>
                    <a:pt x="860" y="141"/>
                    <a:pt x="860" y="142"/>
                    <a:pt x="860" y="143"/>
                  </a:cubicBezTo>
                  <a:cubicBezTo>
                    <a:pt x="860" y="144"/>
                    <a:pt x="859" y="145"/>
                    <a:pt x="859" y="146"/>
                  </a:cubicBezTo>
                  <a:cubicBezTo>
                    <a:pt x="860" y="147"/>
                    <a:pt x="860" y="148"/>
                    <a:pt x="860" y="149"/>
                  </a:cubicBezTo>
                  <a:cubicBezTo>
                    <a:pt x="860" y="150"/>
                    <a:pt x="860" y="149"/>
                    <a:pt x="860" y="150"/>
                  </a:cubicBezTo>
                  <a:cubicBezTo>
                    <a:pt x="861" y="151"/>
                    <a:pt x="861" y="150"/>
                    <a:pt x="862" y="150"/>
                  </a:cubicBezTo>
                  <a:cubicBezTo>
                    <a:pt x="862" y="151"/>
                    <a:pt x="861" y="150"/>
                    <a:pt x="861" y="151"/>
                  </a:cubicBezTo>
                  <a:cubicBezTo>
                    <a:pt x="861" y="151"/>
                    <a:pt x="861" y="152"/>
                    <a:pt x="862" y="152"/>
                  </a:cubicBezTo>
                  <a:cubicBezTo>
                    <a:pt x="861" y="154"/>
                    <a:pt x="861" y="155"/>
                    <a:pt x="861" y="157"/>
                  </a:cubicBezTo>
                  <a:cubicBezTo>
                    <a:pt x="861" y="157"/>
                    <a:pt x="861" y="156"/>
                    <a:pt x="861" y="157"/>
                  </a:cubicBezTo>
                  <a:cubicBezTo>
                    <a:pt x="861" y="157"/>
                    <a:pt x="861" y="160"/>
                    <a:pt x="861" y="160"/>
                  </a:cubicBezTo>
                  <a:cubicBezTo>
                    <a:pt x="861" y="162"/>
                    <a:pt x="861" y="163"/>
                    <a:pt x="860" y="165"/>
                  </a:cubicBezTo>
                  <a:cubicBezTo>
                    <a:pt x="860" y="166"/>
                    <a:pt x="861" y="165"/>
                    <a:pt x="861" y="166"/>
                  </a:cubicBezTo>
                  <a:cubicBezTo>
                    <a:pt x="861" y="167"/>
                    <a:pt x="861" y="168"/>
                    <a:pt x="860" y="169"/>
                  </a:cubicBezTo>
                  <a:cubicBezTo>
                    <a:pt x="861" y="170"/>
                    <a:pt x="861" y="172"/>
                    <a:pt x="860" y="173"/>
                  </a:cubicBezTo>
                  <a:cubicBezTo>
                    <a:pt x="861" y="173"/>
                    <a:pt x="861" y="172"/>
                    <a:pt x="862" y="172"/>
                  </a:cubicBezTo>
                  <a:cubicBezTo>
                    <a:pt x="862" y="172"/>
                    <a:pt x="861" y="173"/>
                    <a:pt x="861" y="174"/>
                  </a:cubicBezTo>
                  <a:cubicBezTo>
                    <a:pt x="861" y="178"/>
                    <a:pt x="862" y="181"/>
                    <a:pt x="861" y="186"/>
                  </a:cubicBezTo>
                  <a:cubicBezTo>
                    <a:pt x="861" y="187"/>
                    <a:pt x="862" y="187"/>
                    <a:pt x="861" y="188"/>
                  </a:cubicBezTo>
                  <a:cubicBezTo>
                    <a:pt x="861" y="188"/>
                    <a:pt x="862" y="188"/>
                    <a:pt x="862" y="188"/>
                  </a:cubicBezTo>
                  <a:cubicBezTo>
                    <a:pt x="862" y="190"/>
                    <a:pt x="860" y="196"/>
                    <a:pt x="862" y="198"/>
                  </a:cubicBezTo>
                  <a:cubicBezTo>
                    <a:pt x="861" y="198"/>
                    <a:pt x="861" y="197"/>
                    <a:pt x="861" y="198"/>
                  </a:cubicBezTo>
                  <a:cubicBezTo>
                    <a:pt x="861" y="199"/>
                    <a:pt x="860" y="200"/>
                    <a:pt x="861" y="201"/>
                  </a:cubicBezTo>
                  <a:cubicBezTo>
                    <a:pt x="861" y="204"/>
                    <a:pt x="860" y="206"/>
                    <a:pt x="861" y="208"/>
                  </a:cubicBezTo>
                  <a:cubicBezTo>
                    <a:pt x="860" y="209"/>
                    <a:pt x="860" y="210"/>
                    <a:pt x="860" y="210"/>
                  </a:cubicBezTo>
                  <a:cubicBezTo>
                    <a:pt x="860" y="211"/>
                    <a:pt x="860" y="213"/>
                    <a:pt x="860" y="214"/>
                  </a:cubicBezTo>
                  <a:cubicBezTo>
                    <a:pt x="859" y="231"/>
                    <a:pt x="857" y="248"/>
                    <a:pt x="857" y="264"/>
                  </a:cubicBezTo>
                  <a:cubicBezTo>
                    <a:pt x="856" y="268"/>
                    <a:pt x="857" y="273"/>
                    <a:pt x="857" y="277"/>
                  </a:cubicBezTo>
                  <a:cubicBezTo>
                    <a:pt x="857" y="277"/>
                    <a:pt x="857" y="277"/>
                    <a:pt x="857" y="278"/>
                  </a:cubicBezTo>
                  <a:cubicBezTo>
                    <a:pt x="857" y="279"/>
                    <a:pt x="857" y="279"/>
                    <a:pt x="857" y="279"/>
                  </a:cubicBezTo>
                  <a:cubicBezTo>
                    <a:pt x="857" y="280"/>
                    <a:pt x="857" y="281"/>
                    <a:pt x="857" y="282"/>
                  </a:cubicBezTo>
                  <a:cubicBezTo>
                    <a:pt x="857" y="291"/>
                    <a:pt x="857" y="302"/>
                    <a:pt x="859" y="311"/>
                  </a:cubicBezTo>
                  <a:cubicBezTo>
                    <a:pt x="858" y="317"/>
                    <a:pt x="860" y="324"/>
                    <a:pt x="860" y="331"/>
                  </a:cubicBezTo>
                  <a:cubicBezTo>
                    <a:pt x="860" y="334"/>
                    <a:pt x="860" y="336"/>
                    <a:pt x="860" y="339"/>
                  </a:cubicBezTo>
                  <a:cubicBezTo>
                    <a:pt x="861" y="340"/>
                    <a:pt x="861" y="342"/>
                    <a:pt x="861" y="343"/>
                  </a:cubicBezTo>
                  <a:cubicBezTo>
                    <a:pt x="861" y="345"/>
                    <a:pt x="861" y="347"/>
                    <a:pt x="861" y="349"/>
                  </a:cubicBezTo>
                  <a:cubicBezTo>
                    <a:pt x="861" y="350"/>
                    <a:pt x="861" y="350"/>
                    <a:pt x="861" y="350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0" y="350"/>
                    <a:pt x="860" y="350"/>
                  </a:cubicBezTo>
                  <a:cubicBezTo>
                    <a:pt x="859" y="350"/>
                    <a:pt x="858" y="350"/>
                    <a:pt x="857" y="349"/>
                  </a:cubicBezTo>
                  <a:cubicBezTo>
                    <a:pt x="854" y="349"/>
                    <a:pt x="853" y="349"/>
                    <a:pt x="851" y="348"/>
                  </a:cubicBezTo>
                  <a:cubicBezTo>
                    <a:pt x="843" y="346"/>
                    <a:pt x="834" y="342"/>
                    <a:pt x="826" y="340"/>
                  </a:cubicBezTo>
                  <a:cubicBezTo>
                    <a:pt x="824" y="340"/>
                    <a:pt x="821" y="338"/>
                    <a:pt x="819" y="338"/>
                  </a:cubicBezTo>
                  <a:cubicBezTo>
                    <a:pt x="818" y="338"/>
                    <a:pt x="817" y="338"/>
                    <a:pt x="816" y="337"/>
                  </a:cubicBezTo>
                  <a:cubicBezTo>
                    <a:pt x="812" y="336"/>
                    <a:pt x="807" y="334"/>
                    <a:pt x="803" y="334"/>
                  </a:cubicBezTo>
                  <a:cubicBezTo>
                    <a:pt x="801" y="333"/>
                    <a:pt x="799" y="332"/>
                    <a:pt x="797" y="331"/>
                  </a:cubicBezTo>
                  <a:cubicBezTo>
                    <a:pt x="794" y="331"/>
                    <a:pt x="792" y="330"/>
                    <a:pt x="790" y="330"/>
                  </a:cubicBezTo>
                  <a:cubicBezTo>
                    <a:pt x="789" y="329"/>
                    <a:pt x="788" y="329"/>
                    <a:pt x="788" y="329"/>
                  </a:cubicBezTo>
                  <a:cubicBezTo>
                    <a:pt x="787" y="329"/>
                    <a:pt x="787" y="329"/>
                    <a:pt x="786" y="328"/>
                  </a:cubicBezTo>
                  <a:cubicBezTo>
                    <a:pt x="783" y="328"/>
                    <a:pt x="779" y="327"/>
                    <a:pt x="776" y="325"/>
                  </a:cubicBezTo>
                  <a:cubicBezTo>
                    <a:pt x="775" y="325"/>
                    <a:pt x="775" y="325"/>
                    <a:pt x="775" y="326"/>
                  </a:cubicBezTo>
                  <a:cubicBezTo>
                    <a:pt x="773" y="324"/>
                    <a:pt x="770" y="325"/>
                    <a:pt x="768" y="324"/>
                  </a:cubicBezTo>
                  <a:cubicBezTo>
                    <a:pt x="767" y="324"/>
                    <a:pt x="767" y="324"/>
                    <a:pt x="767" y="324"/>
                  </a:cubicBezTo>
                  <a:cubicBezTo>
                    <a:pt x="766" y="323"/>
                    <a:pt x="765" y="323"/>
                    <a:pt x="763" y="323"/>
                  </a:cubicBezTo>
                  <a:cubicBezTo>
                    <a:pt x="759" y="321"/>
                    <a:pt x="755" y="321"/>
                    <a:pt x="751" y="319"/>
                  </a:cubicBezTo>
                  <a:cubicBezTo>
                    <a:pt x="749" y="320"/>
                    <a:pt x="746" y="319"/>
                    <a:pt x="744" y="318"/>
                  </a:cubicBezTo>
                  <a:cubicBezTo>
                    <a:pt x="743" y="318"/>
                    <a:pt x="743" y="319"/>
                    <a:pt x="742" y="318"/>
                  </a:cubicBezTo>
                  <a:cubicBezTo>
                    <a:pt x="741" y="318"/>
                    <a:pt x="741" y="318"/>
                    <a:pt x="741" y="318"/>
                  </a:cubicBezTo>
                  <a:cubicBezTo>
                    <a:pt x="740" y="318"/>
                    <a:pt x="740" y="318"/>
                    <a:pt x="739" y="318"/>
                  </a:cubicBezTo>
                  <a:cubicBezTo>
                    <a:pt x="738" y="317"/>
                    <a:pt x="738" y="317"/>
                    <a:pt x="737" y="316"/>
                  </a:cubicBezTo>
                  <a:cubicBezTo>
                    <a:pt x="736" y="316"/>
                    <a:pt x="736" y="317"/>
                    <a:pt x="735" y="316"/>
                  </a:cubicBezTo>
                  <a:cubicBezTo>
                    <a:pt x="734" y="316"/>
                    <a:pt x="733" y="315"/>
                    <a:pt x="733" y="315"/>
                  </a:cubicBezTo>
                  <a:cubicBezTo>
                    <a:pt x="731" y="315"/>
                    <a:pt x="729" y="316"/>
                    <a:pt x="727" y="314"/>
                  </a:cubicBezTo>
                  <a:cubicBezTo>
                    <a:pt x="725" y="314"/>
                    <a:pt x="724" y="313"/>
                    <a:pt x="722" y="313"/>
                  </a:cubicBezTo>
                  <a:cubicBezTo>
                    <a:pt x="721" y="313"/>
                    <a:pt x="720" y="313"/>
                    <a:pt x="719" y="313"/>
                  </a:cubicBezTo>
                  <a:cubicBezTo>
                    <a:pt x="718" y="313"/>
                    <a:pt x="718" y="313"/>
                    <a:pt x="717" y="313"/>
                  </a:cubicBezTo>
                  <a:cubicBezTo>
                    <a:pt x="715" y="312"/>
                    <a:pt x="713" y="313"/>
                    <a:pt x="711" y="311"/>
                  </a:cubicBezTo>
                  <a:cubicBezTo>
                    <a:pt x="708" y="312"/>
                    <a:pt x="703" y="309"/>
                    <a:pt x="701" y="311"/>
                  </a:cubicBezTo>
                  <a:cubicBezTo>
                    <a:pt x="701" y="312"/>
                    <a:pt x="700" y="313"/>
                    <a:pt x="699" y="313"/>
                  </a:cubicBezTo>
                  <a:cubicBezTo>
                    <a:pt x="698" y="313"/>
                    <a:pt x="698" y="312"/>
                    <a:pt x="697" y="311"/>
                  </a:cubicBezTo>
                  <a:cubicBezTo>
                    <a:pt x="696" y="311"/>
                    <a:pt x="693" y="310"/>
                    <a:pt x="692" y="310"/>
                  </a:cubicBezTo>
                  <a:cubicBezTo>
                    <a:pt x="691" y="310"/>
                    <a:pt x="691" y="311"/>
                    <a:pt x="690" y="311"/>
                  </a:cubicBezTo>
                  <a:cubicBezTo>
                    <a:pt x="689" y="311"/>
                    <a:pt x="688" y="309"/>
                    <a:pt x="687" y="309"/>
                  </a:cubicBezTo>
                  <a:cubicBezTo>
                    <a:pt x="686" y="309"/>
                    <a:pt x="685" y="310"/>
                    <a:pt x="684" y="310"/>
                  </a:cubicBezTo>
                  <a:cubicBezTo>
                    <a:pt x="683" y="309"/>
                    <a:pt x="682" y="308"/>
                    <a:pt x="682" y="307"/>
                  </a:cubicBezTo>
                  <a:cubicBezTo>
                    <a:pt x="682" y="307"/>
                    <a:pt x="682" y="307"/>
                    <a:pt x="681" y="307"/>
                  </a:cubicBezTo>
                  <a:cubicBezTo>
                    <a:pt x="680" y="305"/>
                    <a:pt x="677" y="304"/>
                    <a:pt x="674" y="304"/>
                  </a:cubicBezTo>
                  <a:cubicBezTo>
                    <a:pt x="674" y="303"/>
                    <a:pt x="673" y="303"/>
                    <a:pt x="673" y="303"/>
                  </a:cubicBezTo>
                  <a:cubicBezTo>
                    <a:pt x="670" y="302"/>
                    <a:pt x="668" y="299"/>
                    <a:pt x="666" y="296"/>
                  </a:cubicBezTo>
                  <a:cubicBezTo>
                    <a:pt x="666" y="296"/>
                    <a:pt x="665" y="296"/>
                    <a:pt x="665" y="295"/>
                  </a:cubicBezTo>
                  <a:cubicBezTo>
                    <a:pt x="664" y="294"/>
                    <a:pt x="664" y="293"/>
                    <a:pt x="663" y="292"/>
                  </a:cubicBezTo>
                  <a:cubicBezTo>
                    <a:pt x="663" y="291"/>
                    <a:pt x="662" y="291"/>
                    <a:pt x="662" y="290"/>
                  </a:cubicBezTo>
                  <a:cubicBezTo>
                    <a:pt x="662" y="288"/>
                    <a:pt x="661" y="287"/>
                    <a:pt x="660" y="286"/>
                  </a:cubicBezTo>
                  <a:cubicBezTo>
                    <a:pt x="660" y="285"/>
                    <a:pt x="659" y="284"/>
                    <a:pt x="659" y="283"/>
                  </a:cubicBezTo>
                  <a:cubicBezTo>
                    <a:pt x="658" y="281"/>
                    <a:pt x="659" y="279"/>
                    <a:pt x="658" y="277"/>
                  </a:cubicBezTo>
                  <a:cubicBezTo>
                    <a:pt x="659" y="274"/>
                    <a:pt x="659" y="271"/>
                    <a:pt x="660" y="267"/>
                  </a:cubicBezTo>
                  <a:cubicBezTo>
                    <a:pt x="660" y="267"/>
                    <a:pt x="659" y="267"/>
                    <a:pt x="660" y="266"/>
                  </a:cubicBezTo>
                  <a:cubicBezTo>
                    <a:pt x="661" y="265"/>
                    <a:pt x="661" y="263"/>
                    <a:pt x="662" y="261"/>
                  </a:cubicBezTo>
                  <a:cubicBezTo>
                    <a:pt x="663" y="261"/>
                    <a:pt x="663" y="260"/>
                    <a:pt x="664" y="260"/>
                  </a:cubicBezTo>
                  <a:cubicBezTo>
                    <a:pt x="665" y="259"/>
                    <a:pt x="665" y="258"/>
                    <a:pt x="666" y="257"/>
                  </a:cubicBezTo>
                  <a:cubicBezTo>
                    <a:pt x="670" y="256"/>
                    <a:pt x="673" y="253"/>
                    <a:pt x="677" y="251"/>
                  </a:cubicBezTo>
                  <a:cubicBezTo>
                    <a:pt x="677" y="251"/>
                    <a:pt x="678" y="251"/>
                    <a:pt x="678" y="251"/>
                  </a:cubicBezTo>
                  <a:cubicBezTo>
                    <a:pt x="680" y="250"/>
                    <a:pt x="682" y="250"/>
                    <a:pt x="684" y="249"/>
                  </a:cubicBezTo>
                  <a:cubicBezTo>
                    <a:pt x="685" y="248"/>
                    <a:pt x="687" y="249"/>
                    <a:pt x="689" y="249"/>
                  </a:cubicBezTo>
                  <a:cubicBezTo>
                    <a:pt x="690" y="249"/>
                    <a:pt x="690" y="248"/>
                    <a:pt x="692" y="249"/>
                  </a:cubicBezTo>
                  <a:cubicBezTo>
                    <a:pt x="693" y="249"/>
                    <a:pt x="695" y="248"/>
                    <a:pt x="696" y="248"/>
                  </a:cubicBezTo>
                  <a:cubicBezTo>
                    <a:pt x="698" y="248"/>
                    <a:pt x="700" y="249"/>
                    <a:pt x="701" y="250"/>
                  </a:cubicBezTo>
                  <a:cubicBezTo>
                    <a:pt x="702" y="250"/>
                    <a:pt x="703" y="249"/>
                    <a:pt x="704" y="250"/>
                  </a:cubicBezTo>
                  <a:cubicBezTo>
                    <a:pt x="705" y="250"/>
                    <a:pt x="706" y="252"/>
                    <a:pt x="707" y="252"/>
                  </a:cubicBezTo>
                  <a:close/>
                  <a:moveTo>
                    <a:pt x="858" y="156"/>
                  </a:moveTo>
                  <a:cubicBezTo>
                    <a:pt x="858" y="156"/>
                    <a:pt x="858" y="156"/>
                    <a:pt x="858" y="156"/>
                  </a:cubicBezTo>
                  <a:cubicBezTo>
                    <a:pt x="858" y="157"/>
                    <a:pt x="859" y="156"/>
                    <a:pt x="858" y="156"/>
                  </a:cubicBezTo>
                  <a:close/>
                  <a:moveTo>
                    <a:pt x="859" y="156"/>
                  </a:moveTo>
                  <a:cubicBezTo>
                    <a:pt x="860" y="155"/>
                    <a:pt x="859" y="154"/>
                    <a:pt x="860" y="152"/>
                  </a:cubicBezTo>
                  <a:cubicBezTo>
                    <a:pt x="859" y="152"/>
                    <a:pt x="859" y="152"/>
                    <a:pt x="860" y="151"/>
                  </a:cubicBezTo>
                  <a:cubicBezTo>
                    <a:pt x="859" y="150"/>
                    <a:pt x="860" y="148"/>
                    <a:pt x="858" y="148"/>
                  </a:cubicBezTo>
                  <a:cubicBezTo>
                    <a:pt x="858" y="149"/>
                    <a:pt x="858" y="150"/>
                    <a:pt x="857" y="151"/>
                  </a:cubicBezTo>
                  <a:cubicBezTo>
                    <a:pt x="857" y="151"/>
                    <a:pt x="858" y="151"/>
                    <a:pt x="858" y="151"/>
                  </a:cubicBezTo>
                  <a:cubicBezTo>
                    <a:pt x="858" y="152"/>
                    <a:pt x="858" y="154"/>
                    <a:pt x="858" y="156"/>
                  </a:cubicBezTo>
                  <a:cubicBezTo>
                    <a:pt x="858" y="156"/>
                    <a:pt x="858" y="155"/>
                    <a:pt x="859" y="156"/>
                  </a:cubicBezTo>
                  <a:close/>
                </a:path>
              </a:pathLst>
            </a:custGeom>
            <a:solidFill>
              <a:srgbClr val="EF9032"/>
            </a:solidFill>
            <a:ln>
              <a:noFill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987"/>
              <a:endParaRPr lang="en-US" sz="2399" dirty="0">
                <a:solidFill>
                  <a:prstClr val="black"/>
                </a:solidFill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4578896" y="4330825"/>
              <a:ext cx="5050213" cy="357316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4" name="Right Triangle 3"/>
            <p:cNvSpPr/>
            <p:nvPr/>
          </p:nvSpPr>
          <p:spPr>
            <a:xfrm>
              <a:off x="8367398" y="4551741"/>
              <a:ext cx="322590" cy="559132"/>
            </a:xfrm>
            <a:prstGeom prst="rtTriangl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pic>
          <p:nvPicPr>
            <p:cNvPr id="23" name="Picture 22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716256" y="4538870"/>
              <a:ext cx="560659" cy="560659"/>
            </a:xfrm>
            <a:prstGeom prst="rect">
              <a:avLst/>
            </a:prstGeom>
          </p:spPr>
        </p:pic>
        <p:sp>
          <p:nvSpPr>
            <p:cNvPr id="24" name="Rectangle 23"/>
            <p:cNvSpPr/>
            <p:nvPr/>
          </p:nvSpPr>
          <p:spPr>
            <a:xfrm>
              <a:off x="7566755" y="4370451"/>
              <a:ext cx="859662" cy="263903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  <p:pic>
          <p:nvPicPr>
            <p:cNvPr id="38" name="Picture 37"/>
            <p:cNvPicPr>
              <a:picLocks noChangeAspect="1"/>
            </p:cNvPicPr>
            <p:nvPr/>
          </p:nvPicPr>
          <p:blipFill rotWithShape="1">
            <a:blip r:embed="rId6"/>
            <a:srcRect l="2758" t="16142" r="4756" b="19287"/>
            <a:stretch/>
          </p:blipFill>
          <p:spPr>
            <a:xfrm>
              <a:off x="8410044" y="4995650"/>
              <a:ext cx="3135600" cy="391951"/>
            </a:xfrm>
            <a:prstGeom prst="rect">
              <a:avLst/>
            </a:prstGeom>
            <a:ln w="57150">
              <a:solidFill>
                <a:schemeClr val="tx1">
                  <a:lumMod val="50000"/>
                  <a:lumOff val="50000"/>
                </a:schemeClr>
              </a:solidFill>
            </a:ln>
          </p:spPr>
        </p:pic>
        <p:pic>
          <p:nvPicPr>
            <p:cNvPr id="31" name="Picture 30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59693" y="5423141"/>
              <a:ext cx="560659" cy="560659"/>
            </a:xfrm>
            <a:prstGeom prst="rect">
              <a:avLst/>
            </a:prstGeom>
          </p:spPr>
        </p:pic>
      </p:grpSp>
      <p:sp>
        <p:nvSpPr>
          <p:cNvPr id="2" name="Rettangolo 1">
            <a:extLst>
              <a:ext uri="{FF2B5EF4-FFF2-40B4-BE49-F238E27FC236}">
                <a16:creationId xmlns:a16="http://schemas.microsoft.com/office/drawing/2014/main" id="{CFE612A0-E2BF-6CDC-EEB2-9EBE98B0A19A}"/>
              </a:ext>
            </a:extLst>
          </p:cNvPr>
          <p:cNvSpPr/>
          <p:nvPr/>
        </p:nvSpPr>
        <p:spPr>
          <a:xfrm>
            <a:off x="546448" y="7571184"/>
            <a:ext cx="2232248" cy="504056"/>
          </a:xfrm>
          <a:prstGeom prst="rect">
            <a:avLst/>
          </a:prstGeom>
          <a:solidFill>
            <a:schemeClr val="bg1"/>
          </a:solidFill>
          <a:ln>
            <a:solidFill>
              <a:schemeClr val="bg2"/>
            </a:solidFill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80E06254-080D-9839-5241-F2F7515712E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74440" y="7570428"/>
            <a:ext cx="2664183" cy="591363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4B777BF1-4A7B-F696-543F-2352A6158338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891123" y="3095250"/>
            <a:ext cx="2175875" cy="543969"/>
          </a:xfrm>
          <a:prstGeom prst="rect">
            <a:avLst/>
          </a:prstGeom>
        </p:spPr>
      </p:pic>
      <p:pic>
        <p:nvPicPr>
          <p:cNvPr id="7" name="Immagine 6">
            <a:extLst>
              <a:ext uri="{FF2B5EF4-FFF2-40B4-BE49-F238E27FC236}">
                <a16:creationId xmlns:a16="http://schemas.microsoft.com/office/drawing/2014/main" id="{E34F9F34-E90E-1623-89F2-E18305BC75E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916736" y="3089667"/>
            <a:ext cx="2176461" cy="542591"/>
          </a:xfrm>
          <a:prstGeom prst="rect">
            <a:avLst/>
          </a:prstGeom>
        </p:spPr>
      </p:pic>
      <p:pic>
        <p:nvPicPr>
          <p:cNvPr id="8" name="Immagine 7">
            <a:extLst>
              <a:ext uri="{FF2B5EF4-FFF2-40B4-BE49-F238E27FC236}">
                <a16:creationId xmlns:a16="http://schemas.microsoft.com/office/drawing/2014/main" id="{4D5CDCF2-D63C-EDA5-B128-C09327B035E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930123" y="4977749"/>
            <a:ext cx="1670449" cy="2438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9448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Immagine 20">
            <a:extLst>
              <a:ext uri="{FF2B5EF4-FFF2-40B4-BE49-F238E27FC236}">
                <a16:creationId xmlns:a16="http://schemas.microsoft.com/office/drawing/2014/main" id="{445EB1F3-628A-1292-2FC1-F591D07B587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90549" y="1201545"/>
            <a:ext cx="8561808" cy="5269390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DI PREFERENZA – SELEZIONE </a:t>
            </a:r>
            <a:r>
              <a:rPr lang="en-US"/>
              <a:t>DEI TITOLI</a:t>
            </a:r>
            <a:endParaRPr lang="it-IT" dirty="0"/>
          </a:p>
        </p:txBody>
      </p:sp>
      <p:sp>
        <p:nvSpPr>
          <p:cNvPr id="8" name="TextBox 7"/>
          <p:cNvSpPr txBox="1"/>
          <p:nvPr/>
        </p:nvSpPr>
        <p:spPr>
          <a:xfrm>
            <a:off x="10288112" y="4324675"/>
            <a:ext cx="4227888" cy="1071062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Cliccare su </a:t>
            </a:r>
            <a:r>
              <a:rPr lang="it-IT" b="1" dirty="0"/>
              <a:t>«Ente»</a:t>
            </a:r>
            <a:r>
              <a:rPr lang="it-IT" dirty="0"/>
              <a:t> per inserire manualmente le informazioni relative all’ente che ha rilasciato/conferito il titolo di preferenza selezionato. </a:t>
            </a:r>
          </a:p>
        </p:txBody>
      </p:sp>
      <p:sp>
        <p:nvSpPr>
          <p:cNvPr id="9" name="Oval 8"/>
          <p:cNvSpPr/>
          <p:nvPr/>
        </p:nvSpPr>
        <p:spPr>
          <a:xfrm>
            <a:off x="10026092" y="4247980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2</a:t>
            </a:r>
          </a:p>
        </p:txBody>
      </p:sp>
      <p:sp>
        <p:nvSpPr>
          <p:cNvPr id="12" name="Freeform 19"/>
          <p:cNvSpPr>
            <a:spLocks noChangeAspect="1" noEditPoints="1"/>
          </p:cNvSpPr>
          <p:nvPr/>
        </p:nvSpPr>
        <p:spPr bwMode="auto">
          <a:xfrm rot="1637673">
            <a:off x="9538435" y="3479699"/>
            <a:ext cx="1290276" cy="588022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43240" y="2927422"/>
            <a:ext cx="2852044" cy="2788456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In questa sezione è necessario compilare le informazioni relative ai </a:t>
            </a:r>
            <a:r>
              <a:rPr lang="it-IT" b="1" dirty="0"/>
              <a:t>titoli di preferenza</a:t>
            </a:r>
            <a:r>
              <a:rPr lang="it-IT" dirty="0"/>
              <a:t>.</a:t>
            </a:r>
          </a:p>
          <a:p>
            <a:pPr algn="l"/>
            <a:r>
              <a:rPr lang="it-IT" dirty="0"/>
              <a:t>Nell’elenco dei titoli, occorre selezionare il titolo/i titoli di preferenza di cui si è in possesso e procedere alla compilazione delle informazioni, laddove richiesto, relative a:</a:t>
            </a:r>
          </a:p>
          <a:p>
            <a:pPr algn="l"/>
            <a:r>
              <a:rPr lang="it-IT" dirty="0"/>
              <a:t>Ente;</a:t>
            </a:r>
          </a:p>
          <a:p>
            <a:pPr algn="l"/>
            <a:r>
              <a:rPr lang="it-IT" dirty="0"/>
              <a:t>Data;</a:t>
            </a:r>
          </a:p>
          <a:p>
            <a:pPr algn="l"/>
            <a:r>
              <a:rPr lang="it-IT" dirty="0"/>
              <a:t>Numero dell’atto.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5400252" y="2145671"/>
            <a:ext cx="8356274" cy="61555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Cliccando sul quadrato evidenziato, si dichiara di possedere il titolo corrispondente.</a:t>
            </a:r>
          </a:p>
          <a:p>
            <a:pPr algn="l"/>
            <a:r>
              <a:rPr lang="it-IT" dirty="0"/>
              <a:t>Nell’esempio, selezionando </a:t>
            </a:r>
            <a:r>
              <a:rPr lang="it-IT"/>
              <a:t>il punto </a:t>
            </a:r>
            <a:r>
              <a:rPr lang="it-IT" b="1"/>
              <a:t>«A)»</a:t>
            </a:r>
            <a:r>
              <a:rPr lang="it-IT"/>
              <a:t> </a:t>
            </a:r>
            <a:r>
              <a:rPr lang="it-IT" dirty="0"/>
              <a:t>si dichiara di essere «Insignito di medaglia al valore Militare»</a:t>
            </a: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8464" y="4182824"/>
            <a:ext cx="560659" cy="560659"/>
          </a:xfrm>
          <a:prstGeom prst="rect">
            <a:avLst/>
          </a:prstGeom>
        </p:spPr>
      </p:pic>
      <p:sp>
        <p:nvSpPr>
          <p:cNvPr id="18" name="Rectangle 17"/>
          <p:cNvSpPr/>
          <p:nvPr/>
        </p:nvSpPr>
        <p:spPr>
          <a:xfrm>
            <a:off x="3326723" y="4040968"/>
            <a:ext cx="409607" cy="26390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19" name="Freeform 19"/>
          <p:cNvSpPr>
            <a:spLocks noChangeAspect="1" noEditPoints="1"/>
          </p:cNvSpPr>
          <p:nvPr/>
        </p:nvSpPr>
        <p:spPr bwMode="auto">
          <a:xfrm rot="18865658">
            <a:off x="3020290" y="2766855"/>
            <a:ext cx="2404649" cy="788913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20" name="Oval 19"/>
          <p:cNvSpPr/>
          <p:nvPr/>
        </p:nvSpPr>
        <p:spPr>
          <a:xfrm>
            <a:off x="5193100" y="1975989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1</a:t>
            </a:r>
          </a:p>
        </p:txBody>
      </p:sp>
      <p:sp>
        <p:nvSpPr>
          <p:cNvPr id="22" name="Rectangle 21"/>
          <p:cNvSpPr/>
          <p:nvPr/>
        </p:nvSpPr>
        <p:spPr>
          <a:xfrm>
            <a:off x="4262185" y="4004260"/>
            <a:ext cx="5501287" cy="357128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 dirty="0"/>
          </a:p>
        </p:txBody>
      </p:sp>
      <p:sp>
        <p:nvSpPr>
          <p:cNvPr id="23" name="TextBox 22"/>
          <p:cNvSpPr txBox="1"/>
          <p:nvPr/>
        </p:nvSpPr>
        <p:spPr>
          <a:xfrm>
            <a:off x="10273693" y="5439819"/>
            <a:ext cx="4227888" cy="843308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Cliccare sull’icona del calendario per compilare la sezione </a:t>
            </a:r>
            <a:r>
              <a:rPr lang="it-IT" b="1" dirty="0"/>
              <a:t>«Data»</a:t>
            </a:r>
            <a:r>
              <a:rPr lang="it-IT" dirty="0"/>
              <a:t> relativa al rilascio/conferimento del titolo di preferenza selezionato. </a:t>
            </a:r>
          </a:p>
        </p:txBody>
      </p:sp>
      <p:sp>
        <p:nvSpPr>
          <p:cNvPr id="24" name="Oval 23"/>
          <p:cNvSpPr/>
          <p:nvPr/>
        </p:nvSpPr>
        <p:spPr>
          <a:xfrm>
            <a:off x="10011673" y="5360047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3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0288112" y="6327434"/>
            <a:ext cx="4227888" cy="1071062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Cliccare su </a:t>
            </a:r>
            <a:r>
              <a:rPr lang="it-IT" b="1" dirty="0"/>
              <a:t>«Numero dell’atto» </a:t>
            </a:r>
            <a:r>
              <a:rPr lang="it-IT" dirty="0"/>
              <a:t>per inserire manualmente le informazioni relative al numero dell’atto di rilascio/conferimento del titolo di preferenza selezionato. </a:t>
            </a:r>
          </a:p>
        </p:txBody>
      </p:sp>
      <p:sp>
        <p:nvSpPr>
          <p:cNvPr id="26" name="Oval 25"/>
          <p:cNvSpPr/>
          <p:nvPr/>
        </p:nvSpPr>
        <p:spPr>
          <a:xfrm>
            <a:off x="10026092" y="6250739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4</a:t>
            </a:r>
          </a:p>
        </p:txBody>
      </p:sp>
      <p:sp>
        <p:nvSpPr>
          <p:cNvPr id="27" name="Freeform 19"/>
          <p:cNvSpPr>
            <a:spLocks noChangeAspect="1" noEditPoints="1"/>
          </p:cNvSpPr>
          <p:nvPr/>
        </p:nvSpPr>
        <p:spPr bwMode="auto">
          <a:xfrm rot="1061815" flipV="1">
            <a:off x="6064986" y="5121288"/>
            <a:ext cx="3966438" cy="633839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28" name="Freeform 19"/>
          <p:cNvSpPr>
            <a:spLocks noChangeAspect="1" noEditPoints="1"/>
          </p:cNvSpPr>
          <p:nvPr/>
        </p:nvSpPr>
        <p:spPr bwMode="auto">
          <a:xfrm rot="3629725" flipV="1">
            <a:off x="7367803" y="5312901"/>
            <a:ext cx="2880551" cy="831221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4277377" y="4486243"/>
            <a:ext cx="2494076" cy="32539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 dirty="0"/>
          </a:p>
        </p:txBody>
      </p:sp>
      <p:sp>
        <p:nvSpPr>
          <p:cNvPr id="30" name="Rectangle 29"/>
          <p:cNvSpPr/>
          <p:nvPr/>
        </p:nvSpPr>
        <p:spPr>
          <a:xfrm>
            <a:off x="7084313" y="4520042"/>
            <a:ext cx="2494076" cy="32539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 dirty="0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4B35D17E-76BA-4A46-B26F-4060CC4E0DEC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ttangolo 3">
            <a:extLst>
              <a:ext uri="{FF2B5EF4-FFF2-40B4-BE49-F238E27FC236}">
                <a16:creationId xmlns:a16="http://schemas.microsoft.com/office/drawing/2014/main" id="{CCBF88DD-D088-66C6-5EC7-92F332DD5F3F}"/>
              </a:ext>
            </a:extLst>
          </p:cNvPr>
          <p:cNvSpPr/>
          <p:nvPr/>
        </p:nvSpPr>
        <p:spPr>
          <a:xfrm>
            <a:off x="474440" y="7571184"/>
            <a:ext cx="2160240" cy="5040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10" name="Immagine 9">
            <a:extLst>
              <a:ext uri="{FF2B5EF4-FFF2-40B4-BE49-F238E27FC236}">
                <a16:creationId xmlns:a16="http://schemas.microsoft.com/office/drawing/2014/main" id="{69DC66C2-1FB3-706E-77F0-925802160F4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4440" y="7571133"/>
            <a:ext cx="2664183" cy="591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3478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2" grpId="0" animBg="1"/>
      <p:bldP spid="15" grpId="0" animBg="1"/>
      <p:bldP spid="18" grpId="0" animBg="1"/>
      <p:bldP spid="19" grpId="0" animBg="1"/>
      <p:bldP spid="20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magine 5">
            <a:extLst>
              <a:ext uri="{FF2B5EF4-FFF2-40B4-BE49-F238E27FC236}">
                <a16:creationId xmlns:a16="http://schemas.microsoft.com/office/drawing/2014/main" id="{E33846D6-F04F-A42B-07C2-DDFD7540940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54760" y="1031416"/>
            <a:ext cx="6985150" cy="6291744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DI PREFERENZA – SELEZIONE </a:t>
            </a:r>
            <a:r>
              <a:rPr lang="en-US"/>
              <a:t>DEI TITOLI</a:t>
            </a:r>
            <a:endParaRPr lang="it-IT" dirty="0"/>
          </a:p>
        </p:txBody>
      </p:sp>
      <p:sp>
        <p:nvSpPr>
          <p:cNvPr id="14" name="TextBox 13"/>
          <p:cNvSpPr txBox="1"/>
          <p:nvPr/>
        </p:nvSpPr>
        <p:spPr>
          <a:xfrm>
            <a:off x="343240" y="2792001"/>
            <a:ext cx="2852044" cy="2339102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Al termine delle operazioni di selezione e inserimento del titolo/dei titoli di preferenza di cui si è in possesso, ed eventualmente delle correlate informazioni relative ad Ente, Data e numero dell’atto, in basso alla fine della pagina, è possibile completare l’inserimento dei titoli della sezione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9018355" y="5516563"/>
            <a:ext cx="4840161" cy="62786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Cliccando su </a:t>
            </a:r>
            <a:r>
              <a:rPr lang="it-IT" b="1" dirty="0"/>
              <a:t>«Inserisci»</a:t>
            </a:r>
            <a:r>
              <a:rPr lang="it-IT" dirty="0"/>
              <a:t> sarà possibile completare l’inserimento dei titoli di preferenza.</a:t>
            </a: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47335" y="7170466"/>
            <a:ext cx="560659" cy="560659"/>
          </a:xfrm>
          <a:prstGeom prst="rect">
            <a:avLst/>
          </a:prstGeom>
        </p:spPr>
      </p:pic>
      <p:sp>
        <p:nvSpPr>
          <p:cNvPr id="19" name="Freeform 19"/>
          <p:cNvSpPr>
            <a:spLocks noChangeAspect="1" noEditPoints="1"/>
          </p:cNvSpPr>
          <p:nvPr/>
        </p:nvSpPr>
        <p:spPr bwMode="auto">
          <a:xfrm rot="18865658">
            <a:off x="7106370" y="6049610"/>
            <a:ext cx="1731083" cy="788913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US" sz="2399" dirty="0">
              <a:solidFill>
                <a:prstClr val="black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237CD58-4E10-450D-8041-6DF66A680068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ttangolo 2">
            <a:extLst>
              <a:ext uri="{FF2B5EF4-FFF2-40B4-BE49-F238E27FC236}">
                <a16:creationId xmlns:a16="http://schemas.microsoft.com/office/drawing/2014/main" id="{F9260BBD-B0DC-C9F0-BEF8-903CCA95DF62}"/>
              </a:ext>
            </a:extLst>
          </p:cNvPr>
          <p:cNvSpPr/>
          <p:nvPr/>
        </p:nvSpPr>
        <p:spPr>
          <a:xfrm>
            <a:off x="546448" y="7571184"/>
            <a:ext cx="2016224" cy="5040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4" name="Immagine 3">
            <a:extLst>
              <a:ext uri="{FF2B5EF4-FFF2-40B4-BE49-F238E27FC236}">
                <a16:creationId xmlns:a16="http://schemas.microsoft.com/office/drawing/2014/main" id="{CC2DC7F2-0FC5-7C63-8BAD-341ED174C2F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37170" y="7548324"/>
            <a:ext cx="2664183" cy="591363"/>
          </a:xfrm>
          <a:prstGeom prst="rect">
            <a:avLst/>
          </a:prstGeom>
        </p:spPr>
      </p:pic>
      <p:pic>
        <p:nvPicPr>
          <p:cNvPr id="8" name="Immagine 7">
            <a:extLst>
              <a:ext uri="{FF2B5EF4-FFF2-40B4-BE49-F238E27FC236}">
                <a16:creationId xmlns:a16="http://schemas.microsoft.com/office/drawing/2014/main" id="{A8D7133A-AB92-D5B0-DF2F-BE9045ED82F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827142" y="7017772"/>
            <a:ext cx="514376" cy="266714"/>
          </a:xfrm>
          <a:prstGeom prst="rect">
            <a:avLst/>
          </a:prstGeom>
        </p:spPr>
      </p:pic>
      <p:sp>
        <p:nvSpPr>
          <p:cNvPr id="18" name="Rectangle 17"/>
          <p:cNvSpPr/>
          <p:nvPr/>
        </p:nvSpPr>
        <p:spPr>
          <a:xfrm>
            <a:off x="6739136" y="7017772"/>
            <a:ext cx="725471" cy="305388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</p:spTree>
    <p:extLst>
      <p:ext uri="{BB962C8B-B14F-4D97-AF65-F5344CB8AC3E}">
        <p14:creationId xmlns:p14="http://schemas.microsoft.com/office/powerpoint/2010/main" val="2925551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9" grpId="0" animBg="1"/>
      <p:bldP spid="18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>
            <a:extLst>
              <a:ext uri="{FF2B5EF4-FFF2-40B4-BE49-F238E27FC236}">
                <a16:creationId xmlns:a16="http://schemas.microsoft.com/office/drawing/2014/main" id="{C4CCAFC3-D6F8-4BC6-B251-5E0B0D468465}"/>
              </a:ext>
            </a:extLst>
          </p:cNvPr>
          <p:cNvGrpSpPr/>
          <p:nvPr/>
        </p:nvGrpSpPr>
        <p:grpSpPr>
          <a:xfrm>
            <a:off x="3522378" y="1236691"/>
            <a:ext cx="7585645" cy="5756219"/>
            <a:chOff x="3138736" y="1272645"/>
            <a:chExt cx="7585645" cy="5756219"/>
          </a:xfrm>
        </p:grpSpPr>
        <p:pic>
          <p:nvPicPr>
            <p:cNvPr id="25" name="Picture 24" descr="Graphical user interface, application, table&#10;&#10;Description automatically generated">
              <a:extLst>
                <a:ext uri="{FF2B5EF4-FFF2-40B4-BE49-F238E27FC236}">
                  <a16:creationId xmlns:a16="http://schemas.microsoft.com/office/drawing/2014/main" id="{97529899-A66A-418D-BB35-1DE334F0096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138736" y="1272645"/>
              <a:ext cx="7585645" cy="5756219"/>
            </a:xfrm>
            <a:prstGeom prst="rect">
              <a:avLst/>
            </a:prstGeom>
          </p:spPr>
        </p:pic>
        <p:pic>
          <p:nvPicPr>
            <p:cNvPr id="26" name="Picture 25" descr="Text&#10;&#10;Description automatically generated">
              <a:extLst>
                <a:ext uri="{FF2B5EF4-FFF2-40B4-BE49-F238E27FC236}">
                  <a16:creationId xmlns:a16="http://schemas.microsoft.com/office/drawing/2014/main" id="{5192A76F-92D6-4F0C-82DA-F4E85E248FA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256086" y="1272645"/>
              <a:ext cx="4894317" cy="620138"/>
            </a:xfrm>
            <a:prstGeom prst="rect">
              <a:avLst/>
            </a:prstGeom>
          </p:spPr>
        </p:pic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6DB2E1D5-2DFE-4F9A-80B8-8BD61D057A95}"/>
                </a:ext>
              </a:extLst>
            </p:cNvPr>
            <p:cNvSpPr/>
            <p:nvPr/>
          </p:nvSpPr>
          <p:spPr>
            <a:xfrm>
              <a:off x="9660817" y="1548469"/>
              <a:ext cx="1053879" cy="163328"/>
            </a:xfrm>
            <a:prstGeom prst="rect">
              <a:avLst/>
            </a:prstGeom>
            <a:solidFill>
              <a:srgbClr val="0065CE"/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t-IT" sz="700" dirty="0">
                  <a:latin typeface="Titillium Web" panose="00000500000000000000" pitchFamily="2" charset="0"/>
                </a:rPr>
                <a:t>28/04/2022 12:00</a:t>
              </a: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B95B5D63-C853-46F1-B79F-B899F38CB761}"/>
                </a:ext>
              </a:extLst>
            </p:cNvPr>
            <p:cNvSpPr/>
            <p:nvPr/>
          </p:nvSpPr>
          <p:spPr>
            <a:xfrm>
              <a:off x="9768726" y="1576787"/>
              <a:ext cx="846228" cy="161995"/>
            </a:xfrm>
            <a:prstGeom prst="rect">
              <a:avLst/>
            </a:prstGeom>
            <a:solidFill>
              <a:srgbClr val="0065CE"/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DI PREFERENZA – </a:t>
            </a:r>
            <a:r>
              <a:rPr lang="en-US"/>
              <a:t>MODIFICA TITOLI</a:t>
            </a:r>
            <a:endParaRPr lang="it-IT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1DBCE29-50FC-46BE-9355-9CE72159DF7C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94EFD45A-3D7F-4F6F-9FC0-9ED8E000F6F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751" t="35609" r="5916" b="24252"/>
          <a:stretch/>
        </p:blipFill>
        <p:spPr>
          <a:xfrm>
            <a:off x="8154275" y="3240550"/>
            <a:ext cx="1670298" cy="240863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10893D66-E4B0-452D-85C6-322A462250C5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751" t="35609" r="5916" b="24252"/>
          <a:stretch/>
        </p:blipFill>
        <p:spPr>
          <a:xfrm>
            <a:off x="8154275" y="3661967"/>
            <a:ext cx="1670298" cy="240863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0DA88036-9F69-4F21-BC44-93D072593E08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751" t="35609" r="5916" b="24252"/>
          <a:stretch/>
        </p:blipFill>
        <p:spPr>
          <a:xfrm>
            <a:off x="8170454" y="4091864"/>
            <a:ext cx="1670298" cy="240863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B821A3D8-03F3-4BFB-A3F9-FE3260AAB59A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751" t="35609" r="5916" b="24252"/>
          <a:stretch/>
        </p:blipFill>
        <p:spPr>
          <a:xfrm>
            <a:off x="8185619" y="4365190"/>
            <a:ext cx="1670298" cy="240863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1BF37E4A-BF34-4D11-8907-CAB0AD0461A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751" t="35609" r="5916" b="24252"/>
          <a:stretch/>
        </p:blipFill>
        <p:spPr>
          <a:xfrm>
            <a:off x="8170454" y="4662524"/>
            <a:ext cx="1670298" cy="240863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:a16="http://schemas.microsoft.com/office/drawing/2014/main" id="{64DD2879-58ED-4483-B7BD-1466DC42DE82}"/>
              </a:ext>
            </a:extLst>
          </p:cNvPr>
          <p:cNvGrpSpPr/>
          <p:nvPr/>
        </p:nvGrpSpPr>
        <p:grpSpPr>
          <a:xfrm>
            <a:off x="4002832" y="3481413"/>
            <a:ext cx="10161302" cy="2773747"/>
            <a:chOff x="3098675" y="3116201"/>
            <a:chExt cx="10161302" cy="2773747"/>
          </a:xfrm>
        </p:grpSpPr>
        <p:sp>
          <p:nvSpPr>
            <p:cNvPr id="5" name="TextBox 4"/>
            <p:cNvSpPr txBox="1"/>
            <p:nvPr/>
          </p:nvSpPr>
          <p:spPr>
            <a:xfrm>
              <a:off x="9667241" y="3116201"/>
              <a:ext cx="3592736" cy="1046440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rgbClr val="F3ECD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lIns="182880" tIns="91440" rIns="182880" bIns="91440" rtlCol="0" anchor="ctr">
              <a:spAutoFit/>
            </a:bodyPr>
            <a:lstStyle>
              <a:defPPr>
                <a:defRPr lang="en-US"/>
              </a:defPPr>
              <a:lvl1pPr algn="ctr">
                <a:defRPr sz="1400">
                  <a:solidFill>
                    <a:srgbClr val="821F00"/>
                  </a:solidFill>
                  <a:latin typeface="Titillium Web" panose="00000500000000000000" pitchFamily="2" charset="0"/>
                </a:defRPr>
              </a:lvl1pPr>
            </a:lstStyle>
            <a:p>
              <a:pPr algn="l"/>
              <a:r>
                <a:rPr lang="it-IT" dirty="0"/>
                <a:t>Per modificare i titoli di preferenza, dalla schermata principale, cliccare su </a:t>
              </a:r>
              <a:r>
                <a:rPr lang="it-IT" b="1" dirty="0"/>
                <a:t>«Azioni disponibili»</a:t>
              </a:r>
              <a:r>
                <a:rPr lang="it-IT" dirty="0"/>
                <a:t> e successivamente su </a:t>
              </a:r>
              <a:r>
                <a:rPr lang="it-IT" b="1" dirty="0"/>
                <a:t>«Modifica»</a:t>
              </a:r>
              <a:r>
                <a:rPr lang="it-IT" dirty="0"/>
                <a:t>.</a:t>
              </a:r>
            </a:p>
          </p:txBody>
        </p:sp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267027" y="4544207"/>
              <a:ext cx="560659" cy="560659"/>
            </a:xfrm>
            <a:prstGeom prst="rect">
              <a:avLst/>
            </a:prstGeom>
          </p:spPr>
        </p:pic>
        <p:sp>
          <p:nvSpPr>
            <p:cNvPr id="7" name="Freeform 19"/>
            <p:cNvSpPr>
              <a:spLocks noChangeAspect="1" noEditPoints="1"/>
            </p:cNvSpPr>
            <p:nvPr/>
          </p:nvSpPr>
          <p:spPr bwMode="auto">
            <a:xfrm rot="20241053" flipV="1">
              <a:off x="8844947" y="4863085"/>
              <a:ext cx="2793842" cy="692986"/>
            </a:xfrm>
            <a:custGeom>
              <a:avLst/>
              <a:gdLst>
                <a:gd name="T0" fmla="*/ 715 w 868"/>
                <a:gd name="T1" fmla="*/ 128 h 351"/>
                <a:gd name="T2" fmla="*/ 363 w 868"/>
                <a:gd name="T3" fmla="*/ 50 h 351"/>
                <a:gd name="T4" fmla="*/ 226 w 868"/>
                <a:gd name="T5" fmla="*/ 94 h 351"/>
                <a:gd name="T6" fmla="*/ 155 w 868"/>
                <a:gd name="T7" fmla="*/ 112 h 351"/>
                <a:gd name="T8" fmla="*/ 111 w 868"/>
                <a:gd name="T9" fmla="*/ 138 h 351"/>
                <a:gd name="T10" fmla="*/ 85 w 868"/>
                <a:gd name="T11" fmla="*/ 163 h 351"/>
                <a:gd name="T12" fmla="*/ 104 w 868"/>
                <a:gd name="T13" fmla="*/ 185 h 351"/>
                <a:gd name="T14" fmla="*/ 69 w 868"/>
                <a:gd name="T15" fmla="*/ 174 h 351"/>
                <a:gd name="T16" fmla="*/ 92 w 868"/>
                <a:gd name="T17" fmla="*/ 203 h 351"/>
                <a:gd name="T18" fmla="*/ 66 w 868"/>
                <a:gd name="T19" fmla="*/ 192 h 351"/>
                <a:gd name="T20" fmla="*/ 75 w 868"/>
                <a:gd name="T21" fmla="*/ 207 h 351"/>
                <a:gd name="T22" fmla="*/ 72 w 868"/>
                <a:gd name="T23" fmla="*/ 224 h 351"/>
                <a:gd name="T24" fmla="*/ 64 w 868"/>
                <a:gd name="T25" fmla="*/ 228 h 351"/>
                <a:gd name="T26" fmla="*/ 29 w 868"/>
                <a:gd name="T27" fmla="*/ 217 h 351"/>
                <a:gd name="T28" fmla="*/ 31 w 868"/>
                <a:gd name="T29" fmla="*/ 228 h 351"/>
                <a:gd name="T30" fmla="*/ 53 w 868"/>
                <a:gd name="T31" fmla="*/ 253 h 351"/>
                <a:gd name="T32" fmla="*/ 36 w 868"/>
                <a:gd name="T33" fmla="*/ 257 h 351"/>
                <a:gd name="T34" fmla="*/ 774 w 868"/>
                <a:gd name="T35" fmla="*/ 258 h 351"/>
                <a:gd name="T36" fmla="*/ 640 w 868"/>
                <a:gd name="T37" fmla="*/ 136 h 351"/>
                <a:gd name="T38" fmla="*/ 376 w 868"/>
                <a:gd name="T39" fmla="*/ 47 h 351"/>
                <a:gd name="T40" fmla="*/ 235 w 868"/>
                <a:gd name="T41" fmla="*/ 76 h 351"/>
                <a:gd name="T42" fmla="*/ 221 w 868"/>
                <a:gd name="T43" fmla="*/ 70 h 351"/>
                <a:gd name="T44" fmla="*/ 180 w 868"/>
                <a:gd name="T45" fmla="*/ 89 h 351"/>
                <a:gd name="T46" fmla="*/ 168 w 868"/>
                <a:gd name="T47" fmla="*/ 110 h 351"/>
                <a:gd name="T48" fmla="*/ 140 w 868"/>
                <a:gd name="T49" fmla="*/ 145 h 351"/>
                <a:gd name="T50" fmla="*/ 81 w 868"/>
                <a:gd name="T51" fmla="*/ 192 h 351"/>
                <a:gd name="T52" fmla="*/ 126 w 868"/>
                <a:gd name="T53" fmla="*/ 134 h 351"/>
                <a:gd name="T54" fmla="*/ 253 w 868"/>
                <a:gd name="T55" fmla="*/ 36 h 351"/>
                <a:gd name="T56" fmla="*/ 399 w 868"/>
                <a:gd name="T57" fmla="*/ 2 h 351"/>
                <a:gd name="T58" fmla="*/ 510 w 868"/>
                <a:gd name="T59" fmla="*/ 14 h 351"/>
                <a:gd name="T60" fmla="*/ 732 w 868"/>
                <a:gd name="T61" fmla="*/ 145 h 351"/>
                <a:gd name="T62" fmla="*/ 794 w 868"/>
                <a:gd name="T63" fmla="*/ 260 h 351"/>
                <a:gd name="T64" fmla="*/ 787 w 868"/>
                <a:gd name="T65" fmla="*/ 222 h 351"/>
                <a:gd name="T66" fmla="*/ 721 w 868"/>
                <a:gd name="T67" fmla="*/ 150 h 351"/>
                <a:gd name="T68" fmla="*/ 533 w 868"/>
                <a:gd name="T69" fmla="*/ 22 h 351"/>
                <a:gd name="T70" fmla="*/ 380 w 868"/>
                <a:gd name="T71" fmla="*/ 47 h 351"/>
                <a:gd name="T72" fmla="*/ 307 w 868"/>
                <a:gd name="T73" fmla="*/ 53 h 351"/>
                <a:gd name="T74" fmla="*/ 281 w 868"/>
                <a:gd name="T75" fmla="*/ 47 h 351"/>
                <a:gd name="T76" fmla="*/ 242 w 868"/>
                <a:gd name="T77" fmla="*/ 43 h 351"/>
                <a:gd name="T78" fmla="*/ 222 w 868"/>
                <a:gd name="T79" fmla="*/ 51 h 351"/>
                <a:gd name="T80" fmla="*/ 197 w 868"/>
                <a:gd name="T81" fmla="*/ 73 h 351"/>
                <a:gd name="T82" fmla="*/ 164 w 868"/>
                <a:gd name="T83" fmla="*/ 99 h 351"/>
                <a:gd name="T84" fmla="*/ 142 w 868"/>
                <a:gd name="T85" fmla="*/ 117 h 351"/>
                <a:gd name="T86" fmla="*/ 141 w 868"/>
                <a:gd name="T87" fmla="*/ 138 h 351"/>
                <a:gd name="T88" fmla="*/ 124 w 868"/>
                <a:gd name="T89" fmla="*/ 129 h 351"/>
                <a:gd name="T90" fmla="*/ 113 w 868"/>
                <a:gd name="T91" fmla="*/ 142 h 351"/>
                <a:gd name="T92" fmla="*/ 337 w 868"/>
                <a:gd name="T93" fmla="*/ 9 h 351"/>
                <a:gd name="T94" fmla="*/ 168 w 868"/>
                <a:gd name="T95" fmla="*/ 125 h 351"/>
                <a:gd name="T96" fmla="*/ 197 w 868"/>
                <a:gd name="T97" fmla="*/ 105 h 351"/>
                <a:gd name="T98" fmla="*/ 131 w 868"/>
                <a:gd name="T99" fmla="*/ 159 h 351"/>
                <a:gd name="T100" fmla="*/ 88 w 868"/>
                <a:gd name="T101" fmla="*/ 171 h 351"/>
                <a:gd name="T102" fmla="*/ 85 w 868"/>
                <a:gd name="T103" fmla="*/ 191 h 351"/>
                <a:gd name="T104" fmla="*/ 79 w 868"/>
                <a:gd name="T105" fmla="*/ 215 h 351"/>
                <a:gd name="T106" fmla="*/ 48 w 868"/>
                <a:gd name="T107" fmla="*/ 193 h 351"/>
                <a:gd name="T108" fmla="*/ 64 w 868"/>
                <a:gd name="T109" fmla="*/ 238 h 351"/>
                <a:gd name="T110" fmla="*/ 17 w 868"/>
                <a:gd name="T111" fmla="*/ 235 h 351"/>
                <a:gd name="T112" fmla="*/ 87 w 868"/>
                <a:gd name="T113" fmla="*/ 158 h 351"/>
                <a:gd name="T114" fmla="*/ 865 w 868"/>
                <a:gd name="T115" fmla="*/ 172 h 351"/>
                <a:gd name="T116" fmla="*/ 859 w 868"/>
                <a:gd name="T117" fmla="*/ 117 h 351"/>
                <a:gd name="T118" fmla="*/ 782 w 868"/>
                <a:gd name="T119" fmla="*/ 277 h 351"/>
                <a:gd name="T120" fmla="*/ 841 w 868"/>
                <a:gd name="T121" fmla="*/ 164 h 351"/>
                <a:gd name="T122" fmla="*/ 861 w 868"/>
                <a:gd name="T123" fmla="*/ 201 h 351"/>
                <a:gd name="T124" fmla="*/ 666 w 868"/>
                <a:gd name="T125" fmla="*/ 29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8" h="351">
                  <a:moveTo>
                    <a:pt x="813" y="278"/>
                  </a:moveTo>
                  <a:cubicBezTo>
                    <a:pt x="812" y="276"/>
                    <a:pt x="811" y="275"/>
                    <a:pt x="812" y="275"/>
                  </a:cubicBezTo>
                  <a:cubicBezTo>
                    <a:pt x="813" y="277"/>
                    <a:pt x="813" y="278"/>
                    <a:pt x="813" y="278"/>
                  </a:cubicBezTo>
                  <a:close/>
                  <a:moveTo>
                    <a:pt x="812" y="266"/>
                  </a:moveTo>
                  <a:cubicBezTo>
                    <a:pt x="813" y="269"/>
                    <a:pt x="814" y="269"/>
                    <a:pt x="814" y="271"/>
                  </a:cubicBezTo>
                  <a:cubicBezTo>
                    <a:pt x="813" y="267"/>
                    <a:pt x="813" y="271"/>
                    <a:pt x="813" y="270"/>
                  </a:cubicBezTo>
                  <a:cubicBezTo>
                    <a:pt x="815" y="276"/>
                    <a:pt x="814" y="270"/>
                    <a:pt x="815" y="272"/>
                  </a:cubicBezTo>
                  <a:cubicBezTo>
                    <a:pt x="814" y="268"/>
                    <a:pt x="813" y="267"/>
                    <a:pt x="812" y="266"/>
                  </a:cubicBezTo>
                  <a:close/>
                  <a:moveTo>
                    <a:pt x="781" y="282"/>
                  </a:moveTo>
                  <a:cubicBezTo>
                    <a:pt x="782" y="285"/>
                    <a:pt x="783" y="285"/>
                    <a:pt x="784" y="284"/>
                  </a:cubicBezTo>
                  <a:cubicBezTo>
                    <a:pt x="782" y="282"/>
                    <a:pt x="782" y="282"/>
                    <a:pt x="781" y="282"/>
                  </a:cubicBezTo>
                  <a:close/>
                  <a:moveTo>
                    <a:pt x="798" y="267"/>
                  </a:moveTo>
                  <a:cubicBezTo>
                    <a:pt x="798" y="268"/>
                    <a:pt x="801" y="272"/>
                    <a:pt x="801" y="272"/>
                  </a:cubicBezTo>
                  <a:cubicBezTo>
                    <a:pt x="801" y="269"/>
                    <a:pt x="799" y="267"/>
                    <a:pt x="798" y="267"/>
                  </a:cubicBezTo>
                  <a:close/>
                  <a:moveTo>
                    <a:pt x="791" y="270"/>
                  </a:moveTo>
                  <a:cubicBezTo>
                    <a:pt x="791" y="272"/>
                    <a:pt x="793" y="275"/>
                    <a:pt x="793" y="276"/>
                  </a:cubicBezTo>
                  <a:cubicBezTo>
                    <a:pt x="793" y="274"/>
                    <a:pt x="791" y="271"/>
                    <a:pt x="791" y="270"/>
                  </a:cubicBezTo>
                  <a:close/>
                  <a:moveTo>
                    <a:pt x="789" y="269"/>
                  </a:moveTo>
                  <a:cubicBezTo>
                    <a:pt x="788" y="269"/>
                    <a:pt x="791" y="272"/>
                    <a:pt x="790" y="273"/>
                  </a:cubicBezTo>
                  <a:cubicBezTo>
                    <a:pt x="789" y="270"/>
                    <a:pt x="788" y="270"/>
                    <a:pt x="787" y="270"/>
                  </a:cubicBezTo>
                  <a:cubicBezTo>
                    <a:pt x="789" y="273"/>
                    <a:pt x="790" y="274"/>
                    <a:pt x="791" y="276"/>
                  </a:cubicBezTo>
                  <a:cubicBezTo>
                    <a:pt x="792" y="276"/>
                    <a:pt x="792" y="274"/>
                    <a:pt x="793" y="276"/>
                  </a:cubicBezTo>
                  <a:cubicBezTo>
                    <a:pt x="792" y="273"/>
                    <a:pt x="791" y="272"/>
                    <a:pt x="789" y="269"/>
                  </a:cubicBezTo>
                  <a:close/>
                  <a:moveTo>
                    <a:pt x="801" y="266"/>
                  </a:moveTo>
                  <a:cubicBezTo>
                    <a:pt x="800" y="266"/>
                    <a:pt x="800" y="268"/>
                    <a:pt x="801" y="271"/>
                  </a:cubicBezTo>
                  <a:cubicBezTo>
                    <a:pt x="802" y="271"/>
                    <a:pt x="801" y="267"/>
                    <a:pt x="801" y="266"/>
                  </a:cubicBezTo>
                  <a:close/>
                  <a:moveTo>
                    <a:pt x="799" y="270"/>
                  </a:moveTo>
                  <a:cubicBezTo>
                    <a:pt x="799" y="270"/>
                    <a:pt x="798" y="270"/>
                    <a:pt x="798" y="269"/>
                  </a:cubicBezTo>
                  <a:cubicBezTo>
                    <a:pt x="797" y="269"/>
                    <a:pt x="797" y="270"/>
                    <a:pt x="798" y="272"/>
                  </a:cubicBezTo>
                  <a:cubicBezTo>
                    <a:pt x="798" y="271"/>
                    <a:pt x="800" y="273"/>
                    <a:pt x="799" y="270"/>
                  </a:cubicBezTo>
                  <a:close/>
                  <a:moveTo>
                    <a:pt x="770" y="269"/>
                  </a:moveTo>
                  <a:cubicBezTo>
                    <a:pt x="771" y="271"/>
                    <a:pt x="772" y="272"/>
                    <a:pt x="773" y="272"/>
                  </a:cubicBezTo>
                  <a:cubicBezTo>
                    <a:pt x="772" y="270"/>
                    <a:pt x="771" y="269"/>
                    <a:pt x="770" y="269"/>
                  </a:cubicBezTo>
                  <a:close/>
                  <a:moveTo>
                    <a:pt x="807" y="248"/>
                  </a:moveTo>
                  <a:cubicBezTo>
                    <a:pt x="808" y="250"/>
                    <a:pt x="810" y="253"/>
                    <a:pt x="810" y="252"/>
                  </a:cubicBezTo>
                  <a:cubicBezTo>
                    <a:pt x="809" y="249"/>
                    <a:pt x="808" y="247"/>
                    <a:pt x="807" y="248"/>
                  </a:cubicBezTo>
                  <a:close/>
                  <a:moveTo>
                    <a:pt x="802" y="246"/>
                  </a:moveTo>
                  <a:cubicBezTo>
                    <a:pt x="803" y="247"/>
                    <a:pt x="803" y="248"/>
                    <a:pt x="804" y="251"/>
                  </a:cubicBezTo>
                  <a:cubicBezTo>
                    <a:pt x="805" y="251"/>
                    <a:pt x="803" y="245"/>
                    <a:pt x="802" y="246"/>
                  </a:cubicBezTo>
                  <a:close/>
                  <a:moveTo>
                    <a:pt x="805" y="245"/>
                  </a:moveTo>
                  <a:cubicBezTo>
                    <a:pt x="803" y="240"/>
                    <a:pt x="804" y="239"/>
                    <a:pt x="802" y="235"/>
                  </a:cubicBezTo>
                  <a:cubicBezTo>
                    <a:pt x="800" y="234"/>
                    <a:pt x="796" y="236"/>
                    <a:pt x="801" y="245"/>
                  </a:cubicBezTo>
                  <a:cubicBezTo>
                    <a:pt x="801" y="242"/>
                    <a:pt x="806" y="248"/>
                    <a:pt x="805" y="245"/>
                  </a:cubicBezTo>
                  <a:close/>
                  <a:moveTo>
                    <a:pt x="759" y="246"/>
                  </a:moveTo>
                  <a:cubicBezTo>
                    <a:pt x="759" y="247"/>
                    <a:pt x="758" y="246"/>
                    <a:pt x="758" y="246"/>
                  </a:cubicBezTo>
                  <a:cubicBezTo>
                    <a:pt x="759" y="248"/>
                    <a:pt x="760" y="248"/>
                    <a:pt x="759" y="248"/>
                  </a:cubicBezTo>
                  <a:cubicBezTo>
                    <a:pt x="760" y="250"/>
                    <a:pt x="760" y="250"/>
                    <a:pt x="761" y="250"/>
                  </a:cubicBezTo>
                  <a:cubicBezTo>
                    <a:pt x="759" y="248"/>
                    <a:pt x="760" y="248"/>
                    <a:pt x="759" y="246"/>
                  </a:cubicBezTo>
                  <a:close/>
                  <a:moveTo>
                    <a:pt x="766" y="178"/>
                  </a:moveTo>
                  <a:cubicBezTo>
                    <a:pt x="766" y="178"/>
                    <a:pt x="766" y="178"/>
                    <a:pt x="767" y="180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67" y="179"/>
                    <a:pt x="768" y="180"/>
                    <a:pt x="766" y="178"/>
                  </a:cubicBezTo>
                  <a:close/>
                  <a:moveTo>
                    <a:pt x="756" y="167"/>
                  </a:moveTo>
                  <a:cubicBezTo>
                    <a:pt x="757" y="168"/>
                    <a:pt x="758" y="169"/>
                    <a:pt x="757" y="169"/>
                  </a:cubicBezTo>
                  <a:cubicBezTo>
                    <a:pt x="762" y="175"/>
                    <a:pt x="758" y="167"/>
                    <a:pt x="756" y="167"/>
                  </a:cubicBezTo>
                  <a:close/>
                  <a:moveTo>
                    <a:pt x="713" y="128"/>
                  </a:moveTo>
                  <a:cubicBezTo>
                    <a:pt x="713" y="127"/>
                    <a:pt x="714" y="127"/>
                    <a:pt x="715" y="128"/>
                  </a:cubicBezTo>
                  <a:cubicBezTo>
                    <a:pt x="712" y="125"/>
                    <a:pt x="710" y="125"/>
                    <a:pt x="713" y="128"/>
                  </a:cubicBezTo>
                  <a:close/>
                  <a:moveTo>
                    <a:pt x="640" y="70"/>
                  </a:moveTo>
                  <a:cubicBezTo>
                    <a:pt x="634" y="64"/>
                    <a:pt x="636" y="68"/>
                    <a:pt x="640" y="70"/>
                  </a:cubicBezTo>
                  <a:close/>
                  <a:moveTo>
                    <a:pt x="545" y="23"/>
                  </a:moveTo>
                  <a:cubicBezTo>
                    <a:pt x="544" y="24"/>
                    <a:pt x="548" y="25"/>
                    <a:pt x="549" y="24"/>
                  </a:cubicBezTo>
                  <a:cubicBezTo>
                    <a:pt x="546" y="24"/>
                    <a:pt x="547" y="24"/>
                    <a:pt x="545" y="23"/>
                  </a:cubicBezTo>
                  <a:close/>
                  <a:moveTo>
                    <a:pt x="539" y="20"/>
                  </a:moveTo>
                  <a:cubicBezTo>
                    <a:pt x="539" y="20"/>
                    <a:pt x="538" y="20"/>
                    <a:pt x="538" y="20"/>
                  </a:cubicBezTo>
                  <a:cubicBezTo>
                    <a:pt x="540" y="21"/>
                    <a:pt x="543" y="22"/>
                    <a:pt x="543" y="21"/>
                  </a:cubicBezTo>
                  <a:cubicBezTo>
                    <a:pt x="540" y="20"/>
                    <a:pt x="540" y="21"/>
                    <a:pt x="539" y="20"/>
                  </a:cubicBezTo>
                  <a:close/>
                  <a:moveTo>
                    <a:pt x="530" y="17"/>
                  </a:moveTo>
                  <a:cubicBezTo>
                    <a:pt x="529" y="18"/>
                    <a:pt x="534" y="19"/>
                    <a:pt x="534" y="18"/>
                  </a:cubicBezTo>
                  <a:lnTo>
                    <a:pt x="530" y="17"/>
                  </a:lnTo>
                  <a:close/>
                  <a:moveTo>
                    <a:pt x="524" y="16"/>
                  </a:moveTo>
                  <a:cubicBezTo>
                    <a:pt x="524" y="16"/>
                    <a:pt x="522" y="16"/>
                    <a:pt x="522" y="17"/>
                  </a:cubicBezTo>
                  <a:cubicBezTo>
                    <a:pt x="524" y="17"/>
                    <a:pt x="527" y="18"/>
                    <a:pt x="529" y="18"/>
                  </a:cubicBezTo>
                  <a:cubicBezTo>
                    <a:pt x="528" y="17"/>
                    <a:pt x="526" y="17"/>
                    <a:pt x="524" y="16"/>
                  </a:cubicBezTo>
                  <a:close/>
                  <a:moveTo>
                    <a:pt x="498" y="10"/>
                  </a:moveTo>
                  <a:cubicBezTo>
                    <a:pt x="501" y="10"/>
                    <a:pt x="502" y="10"/>
                    <a:pt x="503" y="10"/>
                  </a:cubicBezTo>
                  <a:cubicBezTo>
                    <a:pt x="502" y="10"/>
                    <a:pt x="498" y="9"/>
                    <a:pt x="498" y="10"/>
                  </a:cubicBezTo>
                  <a:close/>
                  <a:moveTo>
                    <a:pt x="467" y="7"/>
                  </a:moveTo>
                  <a:cubicBezTo>
                    <a:pt x="468" y="7"/>
                    <a:pt x="473" y="8"/>
                    <a:pt x="473" y="7"/>
                  </a:cubicBezTo>
                  <a:cubicBezTo>
                    <a:pt x="470" y="7"/>
                    <a:pt x="467" y="6"/>
                    <a:pt x="467" y="7"/>
                  </a:cubicBezTo>
                  <a:close/>
                  <a:moveTo>
                    <a:pt x="443" y="52"/>
                  </a:moveTo>
                  <a:cubicBezTo>
                    <a:pt x="443" y="52"/>
                    <a:pt x="443" y="52"/>
                    <a:pt x="443" y="53"/>
                  </a:cubicBezTo>
                  <a:cubicBezTo>
                    <a:pt x="445" y="53"/>
                    <a:pt x="444" y="54"/>
                    <a:pt x="447" y="54"/>
                  </a:cubicBezTo>
                  <a:cubicBezTo>
                    <a:pt x="446" y="53"/>
                    <a:pt x="446" y="53"/>
                    <a:pt x="448" y="53"/>
                  </a:cubicBezTo>
                  <a:cubicBezTo>
                    <a:pt x="447" y="52"/>
                    <a:pt x="446" y="52"/>
                    <a:pt x="443" y="52"/>
                  </a:cubicBezTo>
                  <a:close/>
                  <a:moveTo>
                    <a:pt x="435" y="51"/>
                  </a:moveTo>
                  <a:cubicBezTo>
                    <a:pt x="435" y="52"/>
                    <a:pt x="430" y="51"/>
                    <a:pt x="431" y="51"/>
                  </a:cubicBezTo>
                  <a:cubicBezTo>
                    <a:pt x="432" y="51"/>
                    <a:pt x="436" y="52"/>
                    <a:pt x="437" y="52"/>
                  </a:cubicBezTo>
                  <a:cubicBezTo>
                    <a:pt x="435" y="52"/>
                    <a:pt x="437" y="51"/>
                    <a:pt x="435" y="51"/>
                  </a:cubicBezTo>
                  <a:close/>
                  <a:moveTo>
                    <a:pt x="402" y="50"/>
                  </a:moveTo>
                  <a:cubicBezTo>
                    <a:pt x="404" y="50"/>
                    <a:pt x="406" y="50"/>
                    <a:pt x="406" y="49"/>
                  </a:cubicBezTo>
                  <a:cubicBezTo>
                    <a:pt x="404" y="49"/>
                    <a:pt x="402" y="49"/>
                    <a:pt x="402" y="50"/>
                  </a:cubicBezTo>
                  <a:close/>
                  <a:moveTo>
                    <a:pt x="391" y="1"/>
                  </a:moveTo>
                  <a:cubicBezTo>
                    <a:pt x="391" y="2"/>
                    <a:pt x="395" y="2"/>
                    <a:pt x="397" y="2"/>
                  </a:cubicBezTo>
                  <a:cubicBezTo>
                    <a:pt x="397" y="2"/>
                    <a:pt x="395" y="2"/>
                    <a:pt x="395" y="3"/>
                  </a:cubicBezTo>
                  <a:cubicBezTo>
                    <a:pt x="396" y="3"/>
                    <a:pt x="397" y="3"/>
                    <a:pt x="398" y="3"/>
                  </a:cubicBezTo>
                  <a:cubicBezTo>
                    <a:pt x="397" y="2"/>
                    <a:pt x="401" y="4"/>
                    <a:pt x="402" y="3"/>
                  </a:cubicBezTo>
                  <a:cubicBezTo>
                    <a:pt x="400" y="2"/>
                    <a:pt x="396" y="3"/>
                    <a:pt x="399" y="2"/>
                  </a:cubicBezTo>
                  <a:cubicBezTo>
                    <a:pt x="393" y="2"/>
                    <a:pt x="395" y="1"/>
                    <a:pt x="391" y="1"/>
                  </a:cubicBezTo>
                  <a:close/>
                  <a:moveTo>
                    <a:pt x="394" y="3"/>
                  </a:moveTo>
                  <a:cubicBezTo>
                    <a:pt x="391" y="3"/>
                    <a:pt x="389" y="3"/>
                    <a:pt x="388" y="3"/>
                  </a:cubicBezTo>
                  <a:cubicBezTo>
                    <a:pt x="391" y="3"/>
                    <a:pt x="394" y="4"/>
                    <a:pt x="395" y="3"/>
                  </a:cubicBezTo>
                  <a:cubicBezTo>
                    <a:pt x="394" y="3"/>
                    <a:pt x="394" y="3"/>
                    <a:pt x="394" y="3"/>
                  </a:cubicBezTo>
                  <a:close/>
                  <a:moveTo>
                    <a:pt x="384" y="2"/>
                  </a:moveTo>
                  <a:cubicBezTo>
                    <a:pt x="386" y="2"/>
                    <a:pt x="388" y="2"/>
                    <a:pt x="389" y="2"/>
                  </a:cubicBezTo>
                  <a:cubicBezTo>
                    <a:pt x="387" y="2"/>
                    <a:pt x="384" y="2"/>
                    <a:pt x="384" y="2"/>
                  </a:cubicBezTo>
                  <a:close/>
                  <a:moveTo>
                    <a:pt x="371" y="5"/>
                  </a:moveTo>
                  <a:cubicBezTo>
                    <a:pt x="370" y="6"/>
                    <a:pt x="367" y="6"/>
                    <a:pt x="365" y="6"/>
                  </a:cubicBezTo>
                  <a:cubicBezTo>
                    <a:pt x="367" y="7"/>
                    <a:pt x="377" y="6"/>
                    <a:pt x="377" y="5"/>
                  </a:cubicBezTo>
                  <a:cubicBezTo>
                    <a:pt x="374" y="5"/>
                    <a:pt x="374" y="5"/>
                    <a:pt x="371" y="5"/>
                  </a:cubicBezTo>
                  <a:close/>
                  <a:moveTo>
                    <a:pt x="364" y="51"/>
                  </a:moveTo>
                  <a:cubicBezTo>
                    <a:pt x="364" y="52"/>
                    <a:pt x="367" y="51"/>
                    <a:pt x="370" y="51"/>
                  </a:cubicBezTo>
                  <a:cubicBezTo>
                    <a:pt x="370" y="51"/>
                    <a:pt x="366" y="51"/>
                    <a:pt x="364" y="51"/>
                  </a:cubicBezTo>
                  <a:close/>
                  <a:moveTo>
                    <a:pt x="363" y="50"/>
                  </a:moveTo>
                  <a:cubicBezTo>
                    <a:pt x="365" y="49"/>
                    <a:pt x="366" y="49"/>
                    <a:pt x="367" y="49"/>
                  </a:cubicBezTo>
                  <a:cubicBezTo>
                    <a:pt x="365" y="48"/>
                    <a:pt x="363" y="49"/>
                    <a:pt x="363" y="50"/>
                  </a:cubicBezTo>
                  <a:close/>
                  <a:moveTo>
                    <a:pt x="326" y="13"/>
                  </a:moveTo>
                  <a:cubicBezTo>
                    <a:pt x="327" y="12"/>
                    <a:pt x="332" y="11"/>
                    <a:pt x="333" y="11"/>
                  </a:cubicBezTo>
                  <a:cubicBezTo>
                    <a:pt x="329" y="11"/>
                    <a:pt x="328" y="12"/>
                    <a:pt x="326" y="13"/>
                  </a:cubicBezTo>
                  <a:close/>
                  <a:moveTo>
                    <a:pt x="321" y="10"/>
                  </a:moveTo>
                  <a:cubicBezTo>
                    <a:pt x="322" y="11"/>
                    <a:pt x="325" y="10"/>
                    <a:pt x="329" y="9"/>
                  </a:cubicBezTo>
                  <a:cubicBezTo>
                    <a:pt x="329" y="9"/>
                    <a:pt x="329" y="9"/>
                    <a:pt x="328" y="9"/>
                  </a:cubicBezTo>
                  <a:cubicBezTo>
                    <a:pt x="326" y="10"/>
                    <a:pt x="323" y="10"/>
                    <a:pt x="321" y="10"/>
                  </a:cubicBezTo>
                  <a:close/>
                  <a:moveTo>
                    <a:pt x="322" y="58"/>
                  </a:moveTo>
                  <a:cubicBezTo>
                    <a:pt x="323" y="58"/>
                    <a:pt x="326" y="58"/>
                    <a:pt x="328" y="58"/>
                  </a:cubicBezTo>
                  <a:cubicBezTo>
                    <a:pt x="327" y="57"/>
                    <a:pt x="325" y="57"/>
                    <a:pt x="322" y="58"/>
                  </a:cubicBezTo>
                  <a:close/>
                  <a:moveTo>
                    <a:pt x="313" y="59"/>
                  </a:moveTo>
                  <a:cubicBezTo>
                    <a:pt x="314" y="60"/>
                    <a:pt x="309" y="60"/>
                    <a:pt x="309" y="61"/>
                  </a:cubicBezTo>
                  <a:cubicBezTo>
                    <a:pt x="311" y="61"/>
                    <a:pt x="312" y="61"/>
                    <a:pt x="316" y="60"/>
                  </a:cubicBezTo>
                  <a:cubicBezTo>
                    <a:pt x="315" y="60"/>
                    <a:pt x="316" y="59"/>
                    <a:pt x="313" y="59"/>
                  </a:cubicBezTo>
                  <a:close/>
                  <a:moveTo>
                    <a:pt x="286" y="24"/>
                  </a:moveTo>
                  <a:cubicBezTo>
                    <a:pt x="286" y="24"/>
                    <a:pt x="280" y="25"/>
                    <a:pt x="280" y="26"/>
                  </a:cubicBezTo>
                  <a:cubicBezTo>
                    <a:pt x="281" y="26"/>
                    <a:pt x="280" y="26"/>
                    <a:pt x="281" y="26"/>
                  </a:cubicBezTo>
                  <a:cubicBezTo>
                    <a:pt x="282" y="26"/>
                    <a:pt x="284" y="25"/>
                    <a:pt x="285" y="24"/>
                  </a:cubicBezTo>
                  <a:cubicBezTo>
                    <a:pt x="285" y="25"/>
                    <a:pt x="286" y="25"/>
                    <a:pt x="287" y="25"/>
                  </a:cubicBezTo>
                  <a:cubicBezTo>
                    <a:pt x="290" y="24"/>
                    <a:pt x="290" y="24"/>
                    <a:pt x="294" y="23"/>
                  </a:cubicBezTo>
                  <a:cubicBezTo>
                    <a:pt x="293" y="22"/>
                    <a:pt x="293" y="22"/>
                    <a:pt x="293" y="22"/>
                  </a:cubicBezTo>
                  <a:cubicBezTo>
                    <a:pt x="290" y="23"/>
                    <a:pt x="288" y="23"/>
                    <a:pt x="286" y="24"/>
                  </a:cubicBezTo>
                  <a:close/>
                  <a:moveTo>
                    <a:pt x="287" y="68"/>
                  </a:moveTo>
                  <a:cubicBezTo>
                    <a:pt x="289" y="67"/>
                    <a:pt x="289" y="67"/>
                    <a:pt x="289" y="66"/>
                  </a:cubicBezTo>
                  <a:cubicBezTo>
                    <a:pt x="287" y="67"/>
                    <a:pt x="287" y="67"/>
                    <a:pt x="287" y="68"/>
                  </a:cubicBezTo>
                  <a:close/>
                  <a:moveTo>
                    <a:pt x="237" y="80"/>
                  </a:moveTo>
                  <a:cubicBezTo>
                    <a:pt x="236" y="81"/>
                    <a:pt x="235" y="83"/>
                    <a:pt x="230" y="86"/>
                  </a:cubicBezTo>
                  <a:cubicBezTo>
                    <a:pt x="227" y="86"/>
                    <a:pt x="224" y="88"/>
                    <a:pt x="221" y="89"/>
                  </a:cubicBezTo>
                  <a:cubicBezTo>
                    <a:pt x="221" y="89"/>
                    <a:pt x="221" y="90"/>
                    <a:pt x="220" y="91"/>
                  </a:cubicBezTo>
                  <a:cubicBezTo>
                    <a:pt x="219" y="91"/>
                    <a:pt x="215" y="92"/>
                    <a:pt x="215" y="93"/>
                  </a:cubicBezTo>
                  <a:cubicBezTo>
                    <a:pt x="217" y="93"/>
                    <a:pt x="218" y="93"/>
                    <a:pt x="220" y="92"/>
                  </a:cubicBezTo>
                  <a:cubicBezTo>
                    <a:pt x="222" y="91"/>
                    <a:pt x="219" y="91"/>
                    <a:pt x="221" y="90"/>
                  </a:cubicBezTo>
                  <a:cubicBezTo>
                    <a:pt x="227" y="88"/>
                    <a:pt x="233" y="84"/>
                    <a:pt x="238" y="81"/>
                  </a:cubicBezTo>
                  <a:cubicBezTo>
                    <a:pt x="237" y="81"/>
                    <a:pt x="237" y="81"/>
                    <a:pt x="236" y="81"/>
                  </a:cubicBezTo>
                  <a:cubicBezTo>
                    <a:pt x="239" y="80"/>
                    <a:pt x="241" y="79"/>
                    <a:pt x="242" y="78"/>
                  </a:cubicBezTo>
                  <a:cubicBezTo>
                    <a:pt x="239" y="79"/>
                    <a:pt x="238" y="79"/>
                    <a:pt x="237" y="80"/>
                  </a:cubicBezTo>
                  <a:close/>
                  <a:moveTo>
                    <a:pt x="228" y="79"/>
                  </a:moveTo>
                  <a:cubicBezTo>
                    <a:pt x="228" y="80"/>
                    <a:pt x="230" y="79"/>
                    <a:pt x="228" y="80"/>
                  </a:cubicBezTo>
                  <a:cubicBezTo>
                    <a:pt x="228" y="80"/>
                    <a:pt x="224" y="82"/>
                    <a:pt x="224" y="81"/>
                  </a:cubicBezTo>
                  <a:cubicBezTo>
                    <a:pt x="219" y="84"/>
                    <a:pt x="214" y="86"/>
                    <a:pt x="212" y="89"/>
                  </a:cubicBezTo>
                  <a:cubicBezTo>
                    <a:pt x="217" y="86"/>
                    <a:pt x="220" y="83"/>
                    <a:pt x="224" y="82"/>
                  </a:cubicBezTo>
                  <a:cubicBezTo>
                    <a:pt x="224" y="82"/>
                    <a:pt x="222" y="83"/>
                    <a:pt x="223" y="83"/>
                  </a:cubicBezTo>
                  <a:cubicBezTo>
                    <a:pt x="226" y="82"/>
                    <a:pt x="228" y="80"/>
                    <a:pt x="232" y="79"/>
                  </a:cubicBezTo>
                  <a:cubicBezTo>
                    <a:pt x="231" y="78"/>
                    <a:pt x="231" y="78"/>
                    <a:pt x="228" y="79"/>
                  </a:cubicBezTo>
                  <a:close/>
                  <a:moveTo>
                    <a:pt x="209" y="55"/>
                  </a:moveTo>
                  <a:cubicBezTo>
                    <a:pt x="212" y="54"/>
                    <a:pt x="215" y="52"/>
                    <a:pt x="216" y="50"/>
                  </a:cubicBezTo>
                  <a:cubicBezTo>
                    <a:pt x="212" y="52"/>
                    <a:pt x="211" y="53"/>
                    <a:pt x="209" y="55"/>
                  </a:cubicBezTo>
                  <a:close/>
                  <a:moveTo>
                    <a:pt x="220" y="66"/>
                  </a:moveTo>
                  <a:cubicBezTo>
                    <a:pt x="223" y="64"/>
                    <a:pt x="220" y="67"/>
                    <a:pt x="223" y="65"/>
                  </a:cubicBezTo>
                  <a:cubicBezTo>
                    <a:pt x="224" y="64"/>
                    <a:pt x="223" y="65"/>
                    <a:pt x="223" y="64"/>
                  </a:cubicBezTo>
                  <a:cubicBezTo>
                    <a:pt x="222" y="65"/>
                    <a:pt x="220" y="65"/>
                    <a:pt x="220" y="66"/>
                  </a:cubicBezTo>
                  <a:close/>
                  <a:moveTo>
                    <a:pt x="217" y="67"/>
                  </a:moveTo>
                  <a:cubicBezTo>
                    <a:pt x="214" y="69"/>
                    <a:pt x="216" y="70"/>
                    <a:pt x="219" y="67"/>
                  </a:cubicBezTo>
                  <a:cubicBezTo>
                    <a:pt x="214" y="69"/>
                    <a:pt x="222" y="65"/>
                    <a:pt x="217" y="67"/>
                  </a:cubicBezTo>
                  <a:close/>
                  <a:moveTo>
                    <a:pt x="226" y="94"/>
                  </a:moveTo>
                  <a:cubicBezTo>
                    <a:pt x="225" y="94"/>
                    <a:pt x="224" y="95"/>
                    <a:pt x="224" y="96"/>
                  </a:cubicBezTo>
                  <a:cubicBezTo>
                    <a:pt x="226" y="94"/>
                    <a:pt x="226" y="95"/>
                    <a:pt x="228" y="94"/>
                  </a:cubicBezTo>
                  <a:cubicBezTo>
                    <a:pt x="228" y="93"/>
                    <a:pt x="227" y="94"/>
                    <a:pt x="226" y="94"/>
                  </a:cubicBezTo>
                  <a:close/>
                  <a:moveTo>
                    <a:pt x="216" y="80"/>
                  </a:moveTo>
                  <a:cubicBezTo>
                    <a:pt x="215" y="80"/>
                    <a:pt x="213" y="82"/>
                    <a:pt x="211" y="82"/>
                  </a:cubicBezTo>
                  <a:cubicBezTo>
                    <a:pt x="211" y="83"/>
                    <a:pt x="214" y="82"/>
                    <a:pt x="216" y="80"/>
                  </a:cubicBezTo>
                  <a:close/>
                  <a:moveTo>
                    <a:pt x="206" y="79"/>
                  </a:moveTo>
                  <a:cubicBezTo>
                    <a:pt x="206" y="79"/>
                    <a:pt x="208" y="78"/>
                    <a:pt x="207" y="79"/>
                  </a:cubicBezTo>
                  <a:cubicBezTo>
                    <a:pt x="209" y="77"/>
                    <a:pt x="210" y="78"/>
                    <a:pt x="212" y="75"/>
                  </a:cubicBezTo>
                  <a:cubicBezTo>
                    <a:pt x="210" y="76"/>
                    <a:pt x="208" y="77"/>
                    <a:pt x="206" y="79"/>
                  </a:cubicBezTo>
                  <a:close/>
                  <a:moveTo>
                    <a:pt x="192" y="65"/>
                  </a:moveTo>
                  <a:cubicBezTo>
                    <a:pt x="191" y="66"/>
                    <a:pt x="190" y="67"/>
                    <a:pt x="190" y="67"/>
                  </a:cubicBezTo>
                  <a:cubicBezTo>
                    <a:pt x="193" y="65"/>
                    <a:pt x="197" y="64"/>
                    <a:pt x="198" y="63"/>
                  </a:cubicBezTo>
                  <a:cubicBezTo>
                    <a:pt x="194" y="64"/>
                    <a:pt x="195" y="64"/>
                    <a:pt x="192" y="65"/>
                  </a:cubicBezTo>
                  <a:close/>
                  <a:moveTo>
                    <a:pt x="208" y="90"/>
                  </a:moveTo>
                  <a:cubicBezTo>
                    <a:pt x="207" y="91"/>
                    <a:pt x="206" y="91"/>
                    <a:pt x="206" y="92"/>
                  </a:cubicBezTo>
                  <a:cubicBezTo>
                    <a:pt x="207" y="91"/>
                    <a:pt x="206" y="93"/>
                    <a:pt x="209" y="91"/>
                  </a:cubicBezTo>
                  <a:cubicBezTo>
                    <a:pt x="210" y="90"/>
                    <a:pt x="208" y="91"/>
                    <a:pt x="208" y="90"/>
                  </a:cubicBezTo>
                  <a:close/>
                  <a:moveTo>
                    <a:pt x="207" y="101"/>
                  </a:moveTo>
                  <a:cubicBezTo>
                    <a:pt x="208" y="101"/>
                    <a:pt x="212" y="98"/>
                    <a:pt x="214" y="97"/>
                  </a:cubicBezTo>
                  <a:cubicBezTo>
                    <a:pt x="211" y="99"/>
                    <a:pt x="207" y="101"/>
                    <a:pt x="207" y="101"/>
                  </a:cubicBezTo>
                  <a:close/>
                  <a:moveTo>
                    <a:pt x="190" y="86"/>
                  </a:moveTo>
                  <a:cubicBezTo>
                    <a:pt x="191" y="85"/>
                    <a:pt x="196" y="82"/>
                    <a:pt x="196" y="82"/>
                  </a:cubicBezTo>
                  <a:cubicBezTo>
                    <a:pt x="194" y="83"/>
                    <a:pt x="192" y="85"/>
                    <a:pt x="190" y="86"/>
                  </a:cubicBezTo>
                  <a:close/>
                  <a:moveTo>
                    <a:pt x="198" y="111"/>
                  </a:moveTo>
                  <a:cubicBezTo>
                    <a:pt x="199" y="112"/>
                    <a:pt x="204" y="109"/>
                    <a:pt x="205" y="107"/>
                  </a:cubicBezTo>
                  <a:cubicBezTo>
                    <a:pt x="203" y="109"/>
                    <a:pt x="201" y="110"/>
                    <a:pt x="198" y="111"/>
                  </a:cubicBezTo>
                  <a:close/>
                  <a:moveTo>
                    <a:pt x="185" y="86"/>
                  </a:moveTo>
                  <a:cubicBezTo>
                    <a:pt x="185" y="86"/>
                    <a:pt x="189" y="84"/>
                    <a:pt x="188" y="84"/>
                  </a:cubicBezTo>
                  <a:cubicBezTo>
                    <a:pt x="184" y="85"/>
                    <a:pt x="184" y="87"/>
                    <a:pt x="183" y="89"/>
                  </a:cubicBezTo>
                  <a:cubicBezTo>
                    <a:pt x="184" y="88"/>
                    <a:pt x="184" y="88"/>
                    <a:pt x="184" y="88"/>
                  </a:cubicBezTo>
                  <a:cubicBezTo>
                    <a:pt x="187" y="87"/>
                    <a:pt x="190" y="84"/>
                    <a:pt x="188" y="84"/>
                  </a:cubicBezTo>
                  <a:cubicBezTo>
                    <a:pt x="188" y="84"/>
                    <a:pt x="186" y="86"/>
                    <a:pt x="185" y="86"/>
                  </a:cubicBezTo>
                  <a:close/>
                  <a:moveTo>
                    <a:pt x="175" y="77"/>
                  </a:moveTo>
                  <a:cubicBezTo>
                    <a:pt x="177" y="75"/>
                    <a:pt x="182" y="73"/>
                    <a:pt x="180" y="73"/>
                  </a:cubicBezTo>
                  <a:cubicBezTo>
                    <a:pt x="179" y="75"/>
                    <a:pt x="174" y="76"/>
                    <a:pt x="175" y="77"/>
                  </a:cubicBezTo>
                  <a:close/>
                  <a:moveTo>
                    <a:pt x="186" y="115"/>
                  </a:moveTo>
                  <a:cubicBezTo>
                    <a:pt x="187" y="115"/>
                    <a:pt x="191" y="112"/>
                    <a:pt x="191" y="111"/>
                  </a:cubicBezTo>
                  <a:cubicBezTo>
                    <a:pt x="190" y="112"/>
                    <a:pt x="187" y="113"/>
                    <a:pt x="186" y="115"/>
                  </a:cubicBezTo>
                  <a:close/>
                  <a:moveTo>
                    <a:pt x="177" y="93"/>
                  </a:moveTo>
                  <a:cubicBezTo>
                    <a:pt x="170" y="97"/>
                    <a:pt x="177" y="95"/>
                    <a:pt x="177" y="93"/>
                  </a:cubicBezTo>
                  <a:close/>
                  <a:moveTo>
                    <a:pt x="183" y="114"/>
                  </a:moveTo>
                  <a:cubicBezTo>
                    <a:pt x="185" y="113"/>
                    <a:pt x="188" y="111"/>
                    <a:pt x="188" y="110"/>
                  </a:cubicBezTo>
                  <a:cubicBezTo>
                    <a:pt x="185" y="112"/>
                    <a:pt x="184" y="113"/>
                    <a:pt x="183" y="114"/>
                  </a:cubicBezTo>
                  <a:close/>
                  <a:moveTo>
                    <a:pt x="158" y="89"/>
                  </a:moveTo>
                  <a:cubicBezTo>
                    <a:pt x="160" y="88"/>
                    <a:pt x="165" y="84"/>
                    <a:pt x="163" y="85"/>
                  </a:cubicBezTo>
                  <a:cubicBezTo>
                    <a:pt x="163" y="85"/>
                    <a:pt x="157" y="89"/>
                    <a:pt x="158" y="89"/>
                  </a:cubicBezTo>
                  <a:close/>
                  <a:moveTo>
                    <a:pt x="166" y="104"/>
                  </a:moveTo>
                  <a:cubicBezTo>
                    <a:pt x="168" y="103"/>
                    <a:pt x="170" y="102"/>
                    <a:pt x="171" y="101"/>
                  </a:cubicBezTo>
                  <a:cubicBezTo>
                    <a:pt x="169" y="103"/>
                    <a:pt x="166" y="103"/>
                    <a:pt x="166" y="104"/>
                  </a:cubicBezTo>
                  <a:close/>
                  <a:moveTo>
                    <a:pt x="172" y="122"/>
                  </a:moveTo>
                  <a:cubicBezTo>
                    <a:pt x="172" y="122"/>
                    <a:pt x="176" y="120"/>
                    <a:pt x="176" y="120"/>
                  </a:cubicBezTo>
                  <a:cubicBezTo>
                    <a:pt x="175" y="120"/>
                    <a:pt x="175" y="120"/>
                    <a:pt x="172" y="122"/>
                  </a:cubicBezTo>
                  <a:close/>
                  <a:moveTo>
                    <a:pt x="142" y="97"/>
                  </a:moveTo>
                  <a:cubicBezTo>
                    <a:pt x="145" y="95"/>
                    <a:pt x="147" y="93"/>
                    <a:pt x="148" y="92"/>
                  </a:cubicBezTo>
                  <a:cubicBezTo>
                    <a:pt x="146" y="93"/>
                    <a:pt x="142" y="96"/>
                    <a:pt x="142" y="97"/>
                  </a:cubicBezTo>
                  <a:close/>
                  <a:moveTo>
                    <a:pt x="155" y="112"/>
                  </a:moveTo>
                  <a:cubicBezTo>
                    <a:pt x="155" y="112"/>
                    <a:pt x="156" y="111"/>
                    <a:pt x="156" y="111"/>
                  </a:cubicBezTo>
                  <a:cubicBezTo>
                    <a:pt x="155" y="112"/>
                    <a:pt x="156" y="112"/>
                    <a:pt x="157" y="111"/>
                  </a:cubicBezTo>
                  <a:cubicBezTo>
                    <a:pt x="157" y="111"/>
                    <a:pt x="158" y="110"/>
                    <a:pt x="158" y="109"/>
                  </a:cubicBezTo>
                  <a:cubicBezTo>
                    <a:pt x="157" y="110"/>
                    <a:pt x="155" y="111"/>
                    <a:pt x="155" y="112"/>
                  </a:cubicBezTo>
                  <a:close/>
                  <a:moveTo>
                    <a:pt x="164" y="129"/>
                  </a:moveTo>
                  <a:cubicBezTo>
                    <a:pt x="165" y="128"/>
                    <a:pt x="170" y="125"/>
                    <a:pt x="169" y="124"/>
                  </a:cubicBezTo>
                  <a:cubicBezTo>
                    <a:pt x="167" y="126"/>
                    <a:pt x="165" y="127"/>
                    <a:pt x="164" y="129"/>
                  </a:cubicBezTo>
                  <a:close/>
                  <a:moveTo>
                    <a:pt x="153" y="112"/>
                  </a:moveTo>
                  <a:cubicBezTo>
                    <a:pt x="155" y="111"/>
                    <a:pt x="158" y="109"/>
                    <a:pt x="157" y="109"/>
                  </a:cubicBezTo>
                  <a:cubicBezTo>
                    <a:pt x="154" y="110"/>
                    <a:pt x="154" y="111"/>
                    <a:pt x="153" y="112"/>
                  </a:cubicBezTo>
                  <a:close/>
                  <a:moveTo>
                    <a:pt x="164" y="125"/>
                  </a:moveTo>
                  <a:cubicBezTo>
                    <a:pt x="165" y="124"/>
                    <a:pt x="167" y="122"/>
                    <a:pt x="167" y="122"/>
                  </a:cubicBezTo>
                  <a:cubicBezTo>
                    <a:pt x="166" y="122"/>
                    <a:pt x="162" y="125"/>
                    <a:pt x="164" y="125"/>
                  </a:cubicBezTo>
                  <a:close/>
                  <a:moveTo>
                    <a:pt x="162" y="131"/>
                  </a:moveTo>
                  <a:cubicBezTo>
                    <a:pt x="162" y="131"/>
                    <a:pt x="161" y="132"/>
                    <a:pt x="161" y="133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62" y="131"/>
                    <a:pt x="170" y="126"/>
                    <a:pt x="167" y="127"/>
                  </a:cubicBezTo>
                  <a:cubicBezTo>
                    <a:pt x="165" y="129"/>
                    <a:pt x="163" y="130"/>
                    <a:pt x="162" y="131"/>
                  </a:cubicBezTo>
                  <a:close/>
                  <a:moveTo>
                    <a:pt x="153" y="115"/>
                  </a:moveTo>
                  <a:cubicBezTo>
                    <a:pt x="153" y="115"/>
                    <a:pt x="154" y="114"/>
                    <a:pt x="153" y="114"/>
                  </a:cubicBezTo>
                  <a:cubicBezTo>
                    <a:pt x="149" y="118"/>
                    <a:pt x="155" y="114"/>
                    <a:pt x="153" y="116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5" y="115"/>
                    <a:pt x="155" y="114"/>
                    <a:pt x="155" y="114"/>
                  </a:cubicBezTo>
                  <a:cubicBezTo>
                    <a:pt x="154" y="115"/>
                    <a:pt x="153" y="115"/>
                    <a:pt x="153" y="115"/>
                  </a:cubicBezTo>
                  <a:close/>
                  <a:moveTo>
                    <a:pt x="132" y="105"/>
                  </a:moveTo>
                  <a:cubicBezTo>
                    <a:pt x="135" y="103"/>
                    <a:pt x="140" y="99"/>
                    <a:pt x="140" y="98"/>
                  </a:cubicBezTo>
                  <a:cubicBezTo>
                    <a:pt x="136" y="101"/>
                    <a:pt x="133" y="104"/>
                    <a:pt x="132" y="105"/>
                  </a:cubicBezTo>
                  <a:close/>
                  <a:moveTo>
                    <a:pt x="158" y="134"/>
                  </a:moveTo>
                  <a:cubicBezTo>
                    <a:pt x="159" y="132"/>
                    <a:pt x="163" y="130"/>
                    <a:pt x="163" y="130"/>
                  </a:cubicBezTo>
                  <a:cubicBezTo>
                    <a:pt x="161" y="131"/>
                    <a:pt x="157" y="133"/>
                    <a:pt x="158" y="134"/>
                  </a:cubicBezTo>
                  <a:close/>
                  <a:moveTo>
                    <a:pt x="149" y="141"/>
                  </a:moveTo>
                  <a:cubicBezTo>
                    <a:pt x="151" y="141"/>
                    <a:pt x="153" y="139"/>
                    <a:pt x="153" y="138"/>
                  </a:cubicBezTo>
                  <a:cubicBezTo>
                    <a:pt x="154" y="138"/>
                    <a:pt x="157" y="136"/>
                    <a:pt x="158" y="135"/>
                  </a:cubicBezTo>
                  <a:cubicBezTo>
                    <a:pt x="155" y="136"/>
                    <a:pt x="151" y="139"/>
                    <a:pt x="149" y="141"/>
                  </a:cubicBezTo>
                  <a:close/>
                  <a:moveTo>
                    <a:pt x="132" y="110"/>
                  </a:moveTo>
                  <a:cubicBezTo>
                    <a:pt x="132" y="108"/>
                    <a:pt x="128" y="112"/>
                    <a:pt x="127" y="113"/>
                  </a:cubicBezTo>
                  <a:cubicBezTo>
                    <a:pt x="126" y="114"/>
                    <a:pt x="128" y="114"/>
                    <a:pt x="129" y="112"/>
                  </a:cubicBezTo>
                  <a:cubicBezTo>
                    <a:pt x="129" y="111"/>
                    <a:pt x="131" y="110"/>
                    <a:pt x="131" y="110"/>
                  </a:cubicBezTo>
                  <a:cubicBezTo>
                    <a:pt x="131" y="110"/>
                    <a:pt x="131" y="110"/>
                    <a:pt x="132" y="110"/>
                  </a:cubicBezTo>
                  <a:close/>
                  <a:moveTo>
                    <a:pt x="137" y="153"/>
                  </a:moveTo>
                  <a:cubicBezTo>
                    <a:pt x="139" y="150"/>
                    <a:pt x="143" y="148"/>
                    <a:pt x="143" y="147"/>
                  </a:cubicBezTo>
                  <a:cubicBezTo>
                    <a:pt x="140" y="149"/>
                    <a:pt x="138" y="151"/>
                    <a:pt x="137" y="153"/>
                  </a:cubicBezTo>
                  <a:close/>
                  <a:moveTo>
                    <a:pt x="105" y="131"/>
                  </a:moveTo>
                  <a:cubicBezTo>
                    <a:pt x="110" y="128"/>
                    <a:pt x="114" y="123"/>
                    <a:pt x="118" y="120"/>
                  </a:cubicBezTo>
                  <a:cubicBezTo>
                    <a:pt x="117" y="119"/>
                    <a:pt x="117" y="119"/>
                    <a:pt x="117" y="119"/>
                  </a:cubicBezTo>
                  <a:cubicBezTo>
                    <a:pt x="113" y="123"/>
                    <a:pt x="107" y="128"/>
                    <a:pt x="105" y="131"/>
                  </a:cubicBezTo>
                  <a:close/>
                  <a:moveTo>
                    <a:pt x="144" y="153"/>
                  </a:moveTo>
                  <a:cubicBezTo>
                    <a:pt x="144" y="154"/>
                    <a:pt x="143" y="155"/>
                    <a:pt x="143" y="155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5" y="153"/>
                    <a:pt x="146" y="152"/>
                    <a:pt x="144" y="153"/>
                  </a:cubicBezTo>
                  <a:close/>
                  <a:moveTo>
                    <a:pt x="124" y="137"/>
                  </a:moveTo>
                  <a:cubicBezTo>
                    <a:pt x="125" y="137"/>
                    <a:pt x="126" y="136"/>
                    <a:pt x="126" y="136"/>
                  </a:cubicBezTo>
                  <a:cubicBezTo>
                    <a:pt x="125" y="136"/>
                    <a:pt x="123" y="138"/>
                    <a:pt x="122" y="139"/>
                  </a:cubicBezTo>
                  <a:cubicBezTo>
                    <a:pt x="121" y="140"/>
                    <a:pt x="121" y="140"/>
                    <a:pt x="122" y="140"/>
                  </a:cubicBezTo>
                  <a:cubicBezTo>
                    <a:pt x="124" y="138"/>
                    <a:pt x="123" y="138"/>
                    <a:pt x="124" y="137"/>
                  </a:cubicBezTo>
                  <a:close/>
                  <a:moveTo>
                    <a:pt x="112" y="136"/>
                  </a:moveTo>
                  <a:cubicBezTo>
                    <a:pt x="109" y="139"/>
                    <a:pt x="114" y="135"/>
                    <a:pt x="111" y="138"/>
                  </a:cubicBezTo>
                  <a:cubicBezTo>
                    <a:pt x="113" y="136"/>
                    <a:pt x="113" y="136"/>
                    <a:pt x="115" y="135"/>
                  </a:cubicBezTo>
                  <a:cubicBezTo>
                    <a:pt x="115" y="135"/>
                    <a:pt x="116" y="134"/>
                    <a:pt x="115" y="134"/>
                  </a:cubicBezTo>
                  <a:cubicBezTo>
                    <a:pt x="113" y="136"/>
                    <a:pt x="114" y="134"/>
                    <a:pt x="112" y="136"/>
                  </a:cubicBezTo>
                  <a:close/>
                  <a:moveTo>
                    <a:pt x="125" y="156"/>
                  </a:moveTo>
                  <a:cubicBezTo>
                    <a:pt x="126" y="156"/>
                    <a:pt x="128" y="154"/>
                    <a:pt x="129" y="152"/>
                  </a:cubicBezTo>
                  <a:cubicBezTo>
                    <a:pt x="128" y="153"/>
                    <a:pt x="126" y="154"/>
                    <a:pt x="125" y="156"/>
                  </a:cubicBezTo>
                  <a:close/>
                  <a:moveTo>
                    <a:pt x="113" y="150"/>
                  </a:moveTo>
                  <a:cubicBezTo>
                    <a:pt x="117" y="147"/>
                    <a:pt x="116" y="148"/>
                    <a:pt x="120" y="145"/>
                  </a:cubicBezTo>
                  <a:cubicBezTo>
                    <a:pt x="118" y="145"/>
                    <a:pt x="121" y="143"/>
                    <a:pt x="120" y="143"/>
                  </a:cubicBezTo>
                  <a:cubicBezTo>
                    <a:pt x="119" y="145"/>
                    <a:pt x="113" y="149"/>
                    <a:pt x="113" y="150"/>
                  </a:cubicBezTo>
                  <a:close/>
                  <a:moveTo>
                    <a:pt x="112" y="138"/>
                  </a:moveTo>
                  <a:cubicBezTo>
                    <a:pt x="110" y="140"/>
                    <a:pt x="110" y="138"/>
                    <a:pt x="108" y="140"/>
                  </a:cubicBezTo>
                  <a:cubicBezTo>
                    <a:pt x="107" y="142"/>
                    <a:pt x="109" y="140"/>
                    <a:pt x="110" y="141"/>
                  </a:cubicBezTo>
                  <a:cubicBezTo>
                    <a:pt x="111" y="140"/>
                    <a:pt x="114" y="137"/>
                    <a:pt x="112" y="138"/>
                  </a:cubicBezTo>
                  <a:close/>
                  <a:moveTo>
                    <a:pt x="96" y="141"/>
                  </a:moveTo>
                  <a:cubicBezTo>
                    <a:pt x="99" y="138"/>
                    <a:pt x="99" y="138"/>
                    <a:pt x="99" y="138"/>
                  </a:cubicBezTo>
                  <a:cubicBezTo>
                    <a:pt x="98" y="137"/>
                    <a:pt x="98" y="137"/>
                    <a:pt x="98" y="137"/>
                  </a:cubicBezTo>
                  <a:cubicBezTo>
                    <a:pt x="96" y="139"/>
                    <a:pt x="97" y="139"/>
                    <a:pt x="96" y="141"/>
                  </a:cubicBezTo>
                  <a:close/>
                  <a:moveTo>
                    <a:pt x="119" y="170"/>
                  </a:moveTo>
                  <a:cubicBezTo>
                    <a:pt x="119" y="171"/>
                    <a:pt x="120" y="168"/>
                    <a:pt x="120" y="169"/>
                  </a:cubicBezTo>
                  <a:cubicBezTo>
                    <a:pt x="121" y="168"/>
                    <a:pt x="125" y="165"/>
                    <a:pt x="123" y="166"/>
                  </a:cubicBezTo>
                  <a:cubicBezTo>
                    <a:pt x="121" y="168"/>
                    <a:pt x="121" y="168"/>
                    <a:pt x="119" y="170"/>
                  </a:cubicBezTo>
                  <a:close/>
                  <a:moveTo>
                    <a:pt x="111" y="161"/>
                  </a:moveTo>
                  <a:cubicBezTo>
                    <a:pt x="113" y="159"/>
                    <a:pt x="114" y="159"/>
                    <a:pt x="115" y="158"/>
                  </a:cubicBezTo>
                  <a:cubicBezTo>
                    <a:pt x="114" y="158"/>
                    <a:pt x="115" y="157"/>
                    <a:pt x="114" y="157"/>
                  </a:cubicBezTo>
                  <a:cubicBezTo>
                    <a:pt x="113" y="159"/>
                    <a:pt x="111" y="160"/>
                    <a:pt x="111" y="161"/>
                  </a:cubicBezTo>
                  <a:close/>
                  <a:moveTo>
                    <a:pt x="85" y="151"/>
                  </a:moveTo>
                  <a:cubicBezTo>
                    <a:pt x="83" y="153"/>
                    <a:pt x="82" y="154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2" y="156"/>
                    <a:pt x="82" y="156"/>
                    <a:pt x="82" y="156"/>
                  </a:cubicBezTo>
                  <a:cubicBezTo>
                    <a:pt x="83" y="155"/>
                    <a:pt x="83" y="155"/>
                    <a:pt x="83" y="155"/>
                  </a:cubicBezTo>
                  <a:cubicBezTo>
                    <a:pt x="84" y="154"/>
                    <a:pt x="85" y="152"/>
                    <a:pt x="86" y="151"/>
                  </a:cubicBezTo>
                  <a:cubicBezTo>
                    <a:pt x="89" y="149"/>
                    <a:pt x="91" y="146"/>
                    <a:pt x="93" y="143"/>
                  </a:cubicBezTo>
                  <a:cubicBezTo>
                    <a:pt x="90" y="146"/>
                    <a:pt x="87" y="149"/>
                    <a:pt x="85" y="151"/>
                  </a:cubicBezTo>
                  <a:close/>
                  <a:moveTo>
                    <a:pt x="88" y="156"/>
                  </a:moveTo>
                  <a:cubicBezTo>
                    <a:pt x="90" y="154"/>
                    <a:pt x="91" y="154"/>
                    <a:pt x="93" y="152"/>
                  </a:cubicBezTo>
                  <a:cubicBezTo>
                    <a:pt x="93" y="151"/>
                    <a:pt x="93" y="150"/>
                    <a:pt x="94" y="149"/>
                  </a:cubicBezTo>
                  <a:cubicBezTo>
                    <a:pt x="91" y="152"/>
                    <a:pt x="87" y="156"/>
                    <a:pt x="88" y="156"/>
                  </a:cubicBezTo>
                  <a:close/>
                  <a:moveTo>
                    <a:pt x="86" y="154"/>
                  </a:moveTo>
                  <a:cubicBezTo>
                    <a:pt x="88" y="153"/>
                    <a:pt x="87" y="154"/>
                    <a:pt x="89" y="152"/>
                  </a:cubicBezTo>
                  <a:cubicBezTo>
                    <a:pt x="89" y="152"/>
                    <a:pt x="89" y="152"/>
                    <a:pt x="90" y="151"/>
                  </a:cubicBezTo>
                  <a:cubicBezTo>
                    <a:pt x="89" y="151"/>
                    <a:pt x="89" y="151"/>
                    <a:pt x="90" y="151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89" y="152"/>
                    <a:pt x="86" y="154"/>
                    <a:pt x="86" y="154"/>
                  </a:cubicBezTo>
                  <a:close/>
                  <a:moveTo>
                    <a:pt x="96" y="160"/>
                  </a:moveTo>
                  <a:cubicBezTo>
                    <a:pt x="96" y="161"/>
                    <a:pt x="94" y="163"/>
                    <a:pt x="94" y="164"/>
                  </a:cubicBezTo>
                  <a:cubicBezTo>
                    <a:pt x="96" y="162"/>
                    <a:pt x="96" y="161"/>
                    <a:pt x="98" y="160"/>
                  </a:cubicBezTo>
                  <a:cubicBezTo>
                    <a:pt x="97" y="159"/>
                    <a:pt x="97" y="160"/>
                    <a:pt x="96" y="160"/>
                  </a:cubicBezTo>
                  <a:close/>
                  <a:moveTo>
                    <a:pt x="95" y="158"/>
                  </a:moveTo>
                  <a:cubicBezTo>
                    <a:pt x="95" y="158"/>
                    <a:pt x="95" y="158"/>
                    <a:pt x="95" y="158"/>
                  </a:cubicBezTo>
                  <a:cubicBezTo>
                    <a:pt x="93" y="159"/>
                    <a:pt x="94" y="159"/>
                    <a:pt x="92" y="160"/>
                  </a:cubicBezTo>
                  <a:cubicBezTo>
                    <a:pt x="93" y="161"/>
                    <a:pt x="93" y="161"/>
                    <a:pt x="93" y="161"/>
                  </a:cubicBezTo>
                  <a:cubicBezTo>
                    <a:pt x="94" y="159"/>
                    <a:pt x="94" y="160"/>
                    <a:pt x="95" y="158"/>
                  </a:cubicBezTo>
                  <a:close/>
                  <a:moveTo>
                    <a:pt x="85" y="163"/>
                  </a:move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5" y="162"/>
                    <a:pt x="85" y="163"/>
                  </a:cubicBezTo>
                  <a:close/>
                  <a:moveTo>
                    <a:pt x="91" y="167"/>
                  </a:moveTo>
                  <a:cubicBezTo>
                    <a:pt x="91" y="167"/>
                    <a:pt x="91" y="167"/>
                    <a:pt x="91" y="168"/>
                  </a:cubicBezTo>
                  <a:cubicBezTo>
                    <a:pt x="92" y="168"/>
                    <a:pt x="92" y="168"/>
                    <a:pt x="92" y="167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2" y="167"/>
                    <a:pt x="91" y="166"/>
                    <a:pt x="91" y="167"/>
                  </a:cubicBezTo>
                  <a:close/>
                  <a:moveTo>
                    <a:pt x="101" y="179"/>
                  </a:moveTo>
                  <a:cubicBezTo>
                    <a:pt x="101" y="179"/>
                    <a:pt x="101" y="179"/>
                    <a:pt x="102" y="180"/>
                  </a:cubicBezTo>
                  <a:cubicBezTo>
                    <a:pt x="102" y="179"/>
                    <a:pt x="102" y="178"/>
                    <a:pt x="103" y="178"/>
                  </a:cubicBezTo>
                  <a:cubicBezTo>
                    <a:pt x="103" y="178"/>
                    <a:pt x="103" y="178"/>
                    <a:pt x="103" y="177"/>
                  </a:cubicBezTo>
                  <a:cubicBezTo>
                    <a:pt x="102" y="178"/>
                    <a:pt x="102" y="178"/>
                    <a:pt x="101" y="179"/>
                  </a:cubicBezTo>
                  <a:close/>
                  <a:moveTo>
                    <a:pt x="111" y="187"/>
                  </a:moveTo>
                  <a:cubicBezTo>
                    <a:pt x="111" y="188"/>
                    <a:pt x="112" y="187"/>
                    <a:pt x="112" y="187"/>
                  </a:cubicBezTo>
                  <a:cubicBezTo>
                    <a:pt x="111" y="187"/>
                    <a:pt x="112" y="187"/>
                    <a:pt x="112" y="186"/>
                  </a:cubicBezTo>
                  <a:cubicBezTo>
                    <a:pt x="111" y="186"/>
                    <a:pt x="112" y="187"/>
                    <a:pt x="111" y="187"/>
                  </a:cubicBezTo>
                  <a:close/>
                  <a:moveTo>
                    <a:pt x="100" y="178"/>
                  </a:moveTo>
                  <a:cubicBezTo>
                    <a:pt x="100" y="179"/>
                    <a:pt x="101" y="179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0" y="178"/>
                    <a:pt x="100" y="178"/>
                  </a:cubicBezTo>
                  <a:close/>
                  <a:moveTo>
                    <a:pt x="101" y="180"/>
                  </a:moveTo>
                  <a:cubicBezTo>
                    <a:pt x="101" y="179"/>
                    <a:pt x="101" y="181"/>
                    <a:pt x="102" y="180"/>
                  </a:cubicBezTo>
                  <a:cubicBezTo>
                    <a:pt x="102" y="180"/>
                    <a:pt x="101" y="179"/>
                    <a:pt x="101" y="179"/>
                  </a:cubicBezTo>
                  <a:cubicBezTo>
                    <a:pt x="101" y="179"/>
                    <a:pt x="100" y="180"/>
                    <a:pt x="101" y="180"/>
                  </a:cubicBezTo>
                  <a:close/>
                  <a:moveTo>
                    <a:pt x="76" y="157"/>
                  </a:moveTo>
                  <a:cubicBezTo>
                    <a:pt x="76" y="157"/>
                    <a:pt x="77" y="156"/>
                    <a:pt x="76" y="156"/>
                  </a:cubicBezTo>
                  <a:cubicBezTo>
                    <a:pt x="76" y="156"/>
                    <a:pt x="76" y="157"/>
                    <a:pt x="76" y="157"/>
                  </a:cubicBezTo>
                  <a:close/>
                  <a:moveTo>
                    <a:pt x="99" y="179"/>
                  </a:moveTo>
                  <a:cubicBezTo>
                    <a:pt x="99" y="178"/>
                    <a:pt x="100" y="180"/>
                    <a:pt x="100" y="179"/>
                  </a:cubicBezTo>
                  <a:cubicBezTo>
                    <a:pt x="99" y="179"/>
                    <a:pt x="100" y="179"/>
                    <a:pt x="100" y="178"/>
                  </a:cubicBezTo>
                  <a:cubicBezTo>
                    <a:pt x="100" y="178"/>
                    <a:pt x="99" y="179"/>
                    <a:pt x="99" y="179"/>
                  </a:cubicBezTo>
                  <a:close/>
                  <a:moveTo>
                    <a:pt x="104" y="186"/>
                  </a:moveTo>
                  <a:cubicBezTo>
                    <a:pt x="105" y="185"/>
                    <a:pt x="105" y="185"/>
                    <a:pt x="105" y="185"/>
                  </a:cubicBezTo>
                  <a:cubicBezTo>
                    <a:pt x="105" y="184"/>
                    <a:pt x="104" y="185"/>
                    <a:pt x="104" y="186"/>
                  </a:cubicBezTo>
                  <a:close/>
                  <a:moveTo>
                    <a:pt x="100" y="181"/>
                  </a:move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1" y="181"/>
                    <a:pt x="101" y="181"/>
                  </a:cubicBezTo>
                  <a:cubicBezTo>
                    <a:pt x="100" y="181"/>
                    <a:pt x="100" y="180"/>
                    <a:pt x="100" y="181"/>
                  </a:cubicBezTo>
                  <a:close/>
                  <a:moveTo>
                    <a:pt x="108" y="192"/>
                  </a:moveTo>
                  <a:cubicBezTo>
                    <a:pt x="108" y="191"/>
                    <a:pt x="109" y="190"/>
                    <a:pt x="109" y="190"/>
                  </a:cubicBezTo>
                  <a:cubicBezTo>
                    <a:pt x="108" y="191"/>
                    <a:pt x="107" y="191"/>
                    <a:pt x="108" y="192"/>
                  </a:cubicBezTo>
                  <a:close/>
                  <a:moveTo>
                    <a:pt x="76" y="161"/>
                  </a:moveTo>
                  <a:cubicBezTo>
                    <a:pt x="76" y="161"/>
                    <a:pt x="77" y="162"/>
                    <a:pt x="77" y="161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7" y="161"/>
                    <a:pt x="78" y="161"/>
                    <a:pt x="77" y="161"/>
                  </a:cubicBezTo>
                  <a:cubicBezTo>
                    <a:pt x="77" y="161"/>
                    <a:pt x="77" y="161"/>
                    <a:pt x="76" y="161"/>
                  </a:cubicBezTo>
                  <a:close/>
                  <a:moveTo>
                    <a:pt x="99" y="182"/>
                  </a:moveTo>
                  <a:cubicBezTo>
                    <a:pt x="99" y="182"/>
                    <a:pt x="99" y="182"/>
                    <a:pt x="99" y="182"/>
                  </a:cubicBezTo>
                  <a:cubicBezTo>
                    <a:pt x="100" y="182"/>
                    <a:pt x="100" y="182"/>
                    <a:pt x="100" y="181"/>
                  </a:cubicBezTo>
                  <a:cubicBezTo>
                    <a:pt x="99" y="181"/>
                    <a:pt x="99" y="182"/>
                    <a:pt x="99" y="182"/>
                  </a:cubicBezTo>
                  <a:close/>
                  <a:moveTo>
                    <a:pt x="102" y="184"/>
                  </a:moveTo>
                  <a:cubicBezTo>
                    <a:pt x="102" y="184"/>
                    <a:pt x="102" y="185"/>
                    <a:pt x="102" y="185"/>
                  </a:cubicBezTo>
                  <a:cubicBezTo>
                    <a:pt x="102" y="185"/>
                    <a:pt x="102" y="185"/>
                    <a:pt x="102" y="185"/>
                  </a:cubicBezTo>
                  <a:cubicBezTo>
                    <a:pt x="102" y="185"/>
                    <a:pt x="103" y="185"/>
                    <a:pt x="103" y="184"/>
                  </a:cubicBezTo>
                  <a:cubicBezTo>
                    <a:pt x="103" y="185"/>
                    <a:pt x="102" y="184"/>
                    <a:pt x="102" y="184"/>
                  </a:cubicBezTo>
                  <a:close/>
                  <a:moveTo>
                    <a:pt x="103" y="187"/>
                  </a:moveTo>
                  <a:cubicBezTo>
                    <a:pt x="104" y="186"/>
                    <a:pt x="104" y="186"/>
                    <a:pt x="104" y="185"/>
                  </a:cubicBezTo>
                  <a:cubicBezTo>
                    <a:pt x="104" y="186"/>
                    <a:pt x="103" y="186"/>
                    <a:pt x="103" y="187"/>
                  </a:cubicBezTo>
                  <a:close/>
                  <a:moveTo>
                    <a:pt x="99" y="185"/>
                  </a:moveTo>
                  <a:cubicBezTo>
                    <a:pt x="99" y="185"/>
                    <a:pt x="100" y="185"/>
                    <a:pt x="100" y="185"/>
                  </a:cubicBezTo>
                  <a:cubicBezTo>
                    <a:pt x="100" y="185"/>
                    <a:pt x="101" y="185"/>
                    <a:pt x="101" y="186"/>
                  </a:cubicBezTo>
                  <a:cubicBezTo>
                    <a:pt x="102" y="186"/>
                    <a:pt x="100" y="184"/>
                    <a:pt x="102" y="184"/>
                  </a:cubicBezTo>
                  <a:cubicBezTo>
                    <a:pt x="101" y="184"/>
                    <a:pt x="101" y="184"/>
                    <a:pt x="101" y="183"/>
                  </a:cubicBezTo>
                  <a:cubicBezTo>
                    <a:pt x="100" y="184"/>
                    <a:pt x="99" y="184"/>
                    <a:pt x="99" y="185"/>
                  </a:cubicBezTo>
                  <a:close/>
                  <a:moveTo>
                    <a:pt x="84" y="169"/>
                  </a:moveTo>
                  <a:cubicBezTo>
                    <a:pt x="84" y="169"/>
                    <a:pt x="85" y="169"/>
                    <a:pt x="85" y="168"/>
                  </a:cubicBezTo>
                  <a:cubicBezTo>
                    <a:pt x="85" y="169"/>
                    <a:pt x="84" y="169"/>
                    <a:pt x="84" y="169"/>
                  </a:cubicBezTo>
                  <a:close/>
                  <a:moveTo>
                    <a:pt x="97" y="181"/>
                  </a:moveTo>
                  <a:cubicBezTo>
                    <a:pt x="98" y="181"/>
                    <a:pt x="97" y="182"/>
                    <a:pt x="98" y="182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8" y="181"/>
                    <a:pt x="98" y="181"/>
                    <a:pt x="97" y="181"/>
                  </a:cubicBezTo>
                  <a:close/>
                  <a:moveTo>
                    <a:pt x="105" y="194"/>
                  </a:moveTo>
                  <a:cubicBezTo>
                    <a:pt x="106" y="194"/>
                    <a:pt x="106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6" y="192"/>
                    <a:pt x="105" y="193"/>
                    <a:pt x="105" y="194"/>
                  </a:cubicBezTo>
                  <a:close/>
                  <a:moveTo>
                    <a:pt x="91" y="184"/>
                  </a:moveTo>
                  <a:cubicBezTo>
                    <a:pt x="92" y="184"/>
                    <a:pt x="91" y="185"/>
                    <a:pt x="91" y="185"/>
                  </a:cubicBezTo>
                  <a:cubicBezTo>
                    <a:pt x="92" y="185"/>
                    <a:pt x="92" y="184"/>
                    <a:pt x="93" y="184"/>
                  </a:cubicBezTo>
                  <a:cubicBezTo>
                    <a:pt x="92" y="184"/>
                    <a:pt x="92" y="184"/>
                    <a:pt x="92" y="183"/>
                  </a:cubicBezTo>
                  <a:cubicBezTo>
                    <a:pt x="92" y="184"/>
                    <a:pt x="92" y="184"/>
                    <a:pt x="91" y="184"/>
                  </a:cubicBezTo>
                  <a:close/>
                  <a:moveTo>
                    <a:pt x="72" y="169"/>
                  </a:moveTo>
                  <a:cubicBezTo>
                    <a:pt x="73" y="170"/>
                    <a:pt x="73" y="170"/>
                    <a:pt x="73" y="170"/>
                  </a:cubicBezTo>
                  <a:cubicBezTo>
                    <a:pt x="73" y="169"/>
                    <a:pt x="75" y="168"/>
                    <a:pt x="74" y="167"/>
                  </a:cubicBezTo>
                  <a:cubicBezTo>
                    <a:pt x="73" y="168"/>
                    <a:pt x="73" y="169"/>
                    <a:pt x="72" y="169"/>
                  </a:cubicBezTo>
                  <a:close/>
                  <a:moveTo>
                    <a:pt x="74" y="170"/>
                  </a:moveTo>
                  <a:cubicBezTo>
                    <a:pt x="75" y="170"/>
                    <a:pt x="76" y="169"/>
                    <a:pt x="76" y="168"/>
                  </a:cubicBezTo>
                  <a:cubicBezTo>
                    <a:pt x="75" y="169"/>
                    <a:pt x="74" y="170"/>
                    <a:pt x="74" y="170"/>
                  </a:cubicBezTo>
                  <a:close/>
                  <a:moveTo>
                    <a:pt x="88" y="184"/>
                  </a:moveTo>
                  <a:cubicBezTo>
                    <a:pt x="89" y="185"/>
                    <a:pt x="89" y="185"/>
                    <a:pt x="89" y="185"/>
                  </a:cubicBezTo>
                  <a:cubicBezTo>
                    <a:pt x="90" y="184"/>
                    <a:pt x="90" y="184"/>
                    <a:pt x="90" y="183"/>
                  </a:cubicBezTo>
                  <a:cubicBezTo>
                    <a:pt x="90" y="183"/>
                    <a:pt x="89" y="184"/>
                    <a:pt x="88" y="184"/>
                  </a:cubicBezTo>
                  <a:close/>
                  <a:moveTo>
                    <a:pt x="71" y="168"/>
                  </a:moveTo>
                  <a:cubicBezTo>
                    <a:pt x="71" y="168"/>
                    <a:pt x="71" y="167"/>
                    <a:pt x="71" y="167"/>
                  </a:cubicBezTo>
                  <a:cubicBezTo>
                    <a:pt x="71" y="167"/>
                    <a:pt x="71" y="168"/>
                    <a:pt x="71" y="168"/>
                  </a:cubicBezTo>
                  <a:close/>
                  <a:moveTo>
                    <a:pt x="89" y="187"/>
                  </a:moveTo>
                  <a:cubicBezTo>
                    <a:pt x="90" y="188"/>
                    <a:pt x="90" y="187"/>
                    <a:pt x="90" y="187"/>
                  </a:cubicBezTo>
                  <a:cubicBezTo>
                    <a:pt x="91" y="187"/>
                    <a:pt x="91" y="186"/>
                    <a:pt x="91" y="186"/>
                  </a:cubicBezTo>
                  <a:cubicBezTo>
                    <a:pt x="90" y="186"/>
                    <a:pt x="90" y="187"/>
                    <a:pt x="89" y="186"/>
                  </a:cubicBezTo>
                  <a:cubicBezTo>
                    <a:pt x="89" y="186"/>
                    <a:pt x="90" y="187"/>
                    <a:pt x="89" y="187"/>
                  </a:cubicBezTo>
                  <a:close/>
                  <a:moveTo>
                    <a:pt x="84" y="182"/>
                  </a:moveTo>
                  <a:cubicBezTo>
                    <a:pt x="84" y="182"/>
                    <a:pt x="85" y="180"/>
                    <a:pt x="84" y="180"/>
                  </a:cubicBezTo>
                  <a:cubicBezTo>
                    <a:pt x="84" y="181"/>
                    <a:pt x="83" y="181"/>
                    <a:pt x="84" y="182"/>
                  </a:cubicBezTo>
                  <a:close/>
                  <a:moveTo>
                    <a:pt x="72" y="173"/>
                  </a:moveTo>
                  <a:cubicBezTo>
                    <a:pt x="72" y="173"/>
                    <a:pt x="73" y="173"/>
                    <a:pt x="73" y="173"/>
                  </a:cubicBezTo>
                  <a:cubicBezTo>
                    <a:pt x="73" y="173"/>
                    <a:pt x="73" y="173"/>
                    <a:pt x="73" y="172"/>
                  </a:cubicBezTo>
                  <a:cubicBezTo>
                    <a:pt x="72" y="172"/>
                    <a:pt x="75" y="172"/>
                    <a:pt x="74" y="171"/>
                  </a:cubicBezTo>
                  <a:cubicBezTo>
                    <a:pt x="73" y="171"/>
                    <a:pt x="73" y="172"/>
                    <a:pt x="72" y="173"/>
                  </a:cubicBezTo>
                  <a:close/>
                  <a:moveTo>
                    <a:pt x="97" y="197"/>
                  </a:moveTo>
                  <a:cubicBezTo>
                    <a:pt x="98" y="196"/>
                    <a:pt x="99" y="195"/>
                    <a:pt x="99" y="194"/>
                  </a:cubicBezTo>
                  <a:cubicBezTo>
                    <a:pt x="99" y="195"/>
                    <a:pt x="97" y="195"/>
                    <a:pt x="97" y="197"/>
                  </a:cubicBezTo>
                  <a:close/>
                  <a:moveTo>
                    <a:pt x="69" y="174"/>
                  </a:moveTo>
                  <a:cubicBezTo>
                    <a:pt x="70" y="173"/>
                    <a:pt x="71" y="172"/>
                    <a:pt x="72" y="171"/>
                  </a:cubicBezTo>
                  <a:cubicBezTo>
                    <a:pt x="72" y="170"/>
                    <a:pt x="72" y="170"/>
                    <a:pt x="72" y="170"/>
                  </a:cubicBezTo>
                  <a:cubicBezTo>
                    <a:pt x="71" y="172"/>
                    <a:pt x="69" y="172"/>
                    <a:pt x="69" y="174"/>
                  </a:cubicBezTo>
                  <a:close/>
                  <a:moveTo>
                    <a:pt x="91" y="189"/>
                  </a:moveTo>
                  <a:cubicBezTo>
                    <a:pt x="91" y="189"/>
                    <a:pt x="92" y="189"/>
                    <a:pt x="91" y="188"/>
                  </a:cubicBezTo>
                  <a:cubicBezTo>
                    <a:pt x="91" y="189"/>
                    <a:pt x="90" y="189"/>
                    <a:pt x="91" y="189"/>
                  </a:cubicBezTo>
                  <a:close/>
                  <a:moveTo>
                    <a:pt x="69" y="171"/>
                  </a:moveTo>
                  <a:cubicBezTo>
                    <a:pt x="69" y="170"/>
                    <a:pt x="70" y="169"/>
                    <a:pt x="70" y="169"/>
                  </a:cubicBezTo>
                  <a:cubicBezTo>
                    <a:pt x="69" y="169"/>
                    <a:pt x="68" y="170"/>
                    <a:pt x="69" y="171"/>
                  </a:cubicBezTo>
                  <a:close/>
                  <a:moveTo>
                    <a:pt x="67" y="172"/>
                  </a:moveTo>
                  <a:cubicBezTo>
                    <a:pt x="68" y="173"/>
                    <a:pt x="68" y="172"/>
                    <a:pt x="68" y="171"/>
                  </a:cubicBezTo>
                  <a:lnTo>
                    <a:pt x="67" y="172"/>
                  </a:lnTo>
                  <a:close/>
                  <a:moveTo>
                    <a:pt x="96" y="198"/>
                  </a:moveTo>
                  <a:cubicBezTo>
                    <a:pt x="97" y="198"/>
                    <a:pt x="97" y="197"/>
                    <a:pt x="97" y="197"/>
                  </a:cubicBezTo>
                  <a:cubicBezTo>
                    <a:pt x="96" y="197"/>
                    <a:pt x="96" y="198"/>
                    <a:pt x="96" y="198"/>
                  </a:cubicBezTo>
                  <a:close/>
                  <a:moveTo>
                    <a:pt x="75" y="181"/>
                  </a:moveTo>
                  <a:cubicBezTo>
                    <a:pt x="76" y="181"/>
                    <a:pt x="77" y="180"/>
                    <a:pt x="76" y="180"/>
                  </a:cubicBezTo>
                  <a:cubicBezTo>
                    <a:pt x="76" y="180"/>
                    <a:pt x="75" y="181"/>
                    <a:pt x="75" y="181"/>
                  </a:cubicBezTo>
                  <a:close/>
                  <a:moveTo>
                    <a:pt x="90" y="195"/>
                  </a:moveTo>
                  <a:cubicBezTo>
                    <a:pt x="91" y="196"/>
                    <a:pt x="91" y="194"/>
                    <a:pt x="92" y="194"/>
                  </a:cubicBezTo>
                  <a:cubicBezTo>
                    <a:pt x="92" y="194"/>
                    <a:pt x="92" y="194"/>
                    <a:pt x="91" y="193"/>
                  </a:cubicBezTo>
                  <a:cubicBezTo>
                    <a:pt x="91" y="194"/>
                    <a:pt x="91" y="195"/>
                    <a:pt x="90" y="195"/>
                  </a:cubicBezTo>
                  <a:close/>
                  <a:moveTo>
                    <a:pt x="65" y="173"/>
                  </a:moveTo>
                  <a:cubicBezTo>
                    <a:pt x="66" y="173"/>
                    <a:pt x="66" y="172"/>
                    <a:pt x="66" y="172"/>
                  </a:cubicBezTo>
                  <a:cubicBezTo>
                    <a:pt x="66" y="172"/>
                    <a:pt x="65" y="173"/>
                    <a:pt x="65" y="173"/>
                  </a:cubicBezTo>
                  <a:close/>
                  <a:moveTo>
                    <a:pt x="67" y="176"/>
                  </a:moveTo>
                  <a:cubicBezTo>
                    <a:pt x="68" y="177"/>
                    <a:pt x="69" y="175"/>
                    <a:pt x="68" y="175"/>
                  </a:cubicBezTo>
                  <a:cubicBezTo>
                    <a:pt x="68" y="176"/>
                    <a:pt x="67" y="176"/>
                    <a:pt x="67" y="176"/>
                  </a:cubicBezTo>
                  <a:close/>
                  <a:moveTo>
                    <a:pt x="70" y="178"/>
                  </a:moveTo>
                  <a:cubicBezTo>
                    <a:pt x="70" y="179"/>
                    <a:pt x="70" y="178"/>
                    <a:pt x="70" y="177"/>
                  </a:cubicBezTo>
                  <a:cubicBezTo>
                    <a:pt x="70" y="177"/>
                    <a:pt x="70" y="178"/>
                    <a:pt x="70" y="178"/>
                  </a:cubicBezTo>
                  <a:close/>
                  <a:moveTo>
                    <a:pt x="88" y="196"/>
                  </a:moveTo>
                  <a:cubicBezTo>
                    <a:pt x="89" y="196"/>
                    <a:pt x="90" y="195"/>
                    <a:pt x="89" y="194"/>
                  </a:cubicBezTo>
                  <a:cubicBezTo>
                    <a:pt x="89" y="196"/>
                    <a:pt x="87" y="195"/>
                    <a:pt x="88" y="196"/>
                  </a:cubicBezTo>
                  <a:close/>
                  <a:moveTo>
                    <a:pt x="63" y="174"/>
                  </a:moveTo>
                  <a:cubicBezTo>
                    <a:pt x="63" y="174"/>
                    <a:pt x="63" y="174"/>
                    <a:pt x="63" y="174"/>
                  </a:cubicBezTo>
                  <a:cubicBezTo>
                    <a:pt x="64" y="174"/>
                    <a:pt x="64" y="173"/>
                    <a:pt x="64" y="172"/>
                  </a:cubicBezTo>
                  <a:cubicBezTo>
                    <a:pt x="64" y="172"/>
                    <a:pt x="64" y="173"/>
                    <a:pt x="63" y="174"/>
                  </a:cubicBezTo>
                  <a:close/>
                  <a:moveTo>
                    <a:pt x="87" y="195"/>
                  </a:moveTo>
                  <a:cubicBezTo>
                    <a:pt x="87" y="194"/>
                    <a:pt x="87" y="194"/>
                    <a:pt x="88" y="194"/>
                  </a:cubicBezTo>
                  <a:cubicBezTo>
                    <a:pt x="87" y="193"/>
                    <a:pt x="87" y="193"/>
                    <a:pt x="87" y="193"/>
                  </a:cubicBezTo>
                  <a:cubicBezTo>
                    <a:pt x="87" y="194"/>
                    <a:pt x="86" y="194"/>
                    <a:pt x="87" y="195"/>
                  </a:cubicBezTo>
                  <a:close/>
                  <a:moveTo>
                    <a:pt x="89" y="196"/>
                  </a:moveTo>
                  <a:cubicBezTo>
                    <a:pt x="89" y="196"/>
                    <a:pt x="90" y="197"/>
                    <a:pt x="90" y="197"/>
                  </a:cubicBezTo>
                  <a:cubicBezTo>
                    <a:pt x="90" y="196"/>
                    <a:pt x="90" y="196"/>
                    <a:pt x="89" y="196"/>
                  </a:cubicBezTo>
                  <a:close/>
                  <a:moveTo>
                    <a:pt x="70" y="180"/>
                  </a:moveTo>
                  <a:cubicBezTo>
                    <a:pt x="70" y="180"/>
                    <a:pt x="70" y="180"/>
                    <a:pt x="70" y="179"/>
                  </a:cubicBezTo>
                  <a:cubicBezTo>
                    <a:pt x="70" y="179"/>
                    <a:pt x="69" y="179"/>
                    <a:pt x="69" y="180"/>
                  </a:cubicBezTo>
                  <a:cubicBezTo>
                    <a:pt x="69" y="180"/>
                    <a:pt x="69" y="180"/>
                    <a:pt x="70" y="180"/>
                  </a:cubicBezTo>
                  <a:close/>
                  <a:moveTo>
                    <a:pt x="63" y="175"/>
                  </a:moveTo>
                  <a:cubicBezTo>
                    <a:pt x="62" y="175"/>
                    <a:pt x="61" y="176"/>
                    <a:pt x="61" y="177"/>
                  </a:cubicBezTo>
                  <a:cubicBezTo>
                    <a:pt x="62" y="177"/>
                    <a:pt x="63" y="175"/>
                    <a:pt x="63" y="174"/>
                  </a:cubicBezTo>
                  <a:cubicBezTo>
                    <a:pt x="63" y="174"/>
                    <a:pt x="63" y="175"/>
                    <a:pt x="63" y="175"/>
                  </a:cubicBezTo>
                  <a:close/>
                  <a:moveTo>
                    <a:pt x="88" y="201"/>
                  </a:moveTo>
                  <a:cubicBezTo>
                    <a:pt x="88" y="202"/>
                    <a:pt x="88" y="202"/>
                    <a:pt x="89" y="202"/>
                  </a:cubicBezTo>
                  <a:cubicBezTo>
                    <a:pt x="89" y="201"/>
                    <a:pt x="89" y="201"/>
                    <a:pt x="90" y="200"/>
                  </a:cubicBezTo>
                  <a:cubicBezTo>
                    <a:pt x="90" y="200"/>
                    <a:pt x="90" y="200"/>
                    <a:pt x="90" y="199"/>
                  </a:cubicBezTo>
                  <a:cubicBezTo>
                    <a:pt x="90" y="199"/>
                    <a:pt x="90" y="199"/>
                    <a:pt x="90" y="199"/>
                  </a:cubicBezTo>
                  <a:cubicBezTo>
                    <a:pt x="89" y="200"/>
                    <a:pt x="89" y="201"/>
                    <a:pt x="88" y="201"/>
                  </a:cubicBezTo>
                  <a:close/>
                  <a:moveTo>
                    <a:pt x="92" y="203"/>
                  </a:moveTo>
                  <a:cubicBezTo>
                    <a:pt x="92" y="203"/>
                    <a:pt x="93" y="202"/>
                    <a:pt x="93" y="202"/>
                  </a:cubicBezTo>
                  <a:cubicBezTo>
                    <a:pt x="92" y="202"/>
                    <a:pt x="92" y="202"/>
                    <a:pt x="92" y="203"/>
                  </a:cubicBezTo>
                  <a:close/>
                  <a:moveTo>
                    <a:pt x="62" y="177"/>
                  </a:moveTo>
                  <a:cubicBezTo>
                    <a:pt x="62" y="177"/>
                    <a:pt x="63" y="177"/>
                    <a:pt x="63" y="176"/>
                  </a:cubicBezTo>
                  <a:cubicBezTo>
                    <a:pt x="62" y="176"/>
                    <a:pt x="62" y="177"/>
                    <a:pt x="62" y="177"/>
                  </a:cubicBezTo>
                  <a:close/>
                  <a:moveTo>
                    <a:pt x="62" y="177"/>
                  </a:moveTo>
                  <a:cubicBezTo>
                    <a:pt x="62" y="178"/>
                    <a:pt x="63" y="178"/>
                    <a:pt x="63" y="178"/>
                  </a:cubicBezTo>
                  <a:cubicBezTo>
                    <a:pt x="63" y="177"/>
                    <a:pt x="63" y="177"/>
                    <a:pt x="62" y="177"/>
                  </a:cubicBezTo>
                  <a:close/>
                  <a:moveTo>
                    <a:pt x="90" y="205"/>
                  </a:moveTo>
                  <a:cubicBezTo>
                    <a:pt x="90" y="205"/>
                    <a:pt x="92" y="204"/>
                    <a:pt x="91" y="203"/>
                  </a:cubicBezTo>
                  <a:cubicBezTo>
                    <a:pt x="91" y="203"/>
                    <a:pt x="90" y="204"/>
                    <a:pt x="90" y="205"/>
                  </a:cubicBezTo>
                  <a:close/>
                  <a:moveTo>
                    <a:pt x="89" y="203"/>
                  </a:moveTo>
                  <a:cubicBezTo>
                    <a:pt x="90" y="204"/>
                    <a:pt x="91" y="202"/>
                    <a:pt x="90" y="202"/>
                  </a:cubicBezTo>
                  <a:cubicBezTo>
                    <a:pt x="90" y="203"/>
                    <a:pt x="90" y="203"/>
                    <a:pt x="89" y="203"/>
                  </a:cubicBezTo>
                  <a:close/>
                  <a:moveTo>
                    <a:pt x="78" y="193"/>
                  </a:moveTo>
                  <a:cubicBezTo>
                    <a:pt x="76" y="194"/>
                    <a:pt x="79" y="195"/>
                    <a:pt x="78" y="196"/>
                  </a:cubicBezTo>
                  <a:cubicBezTo>
                    <a:pt x="79" y="196"/>
                    <a:pt x="80" y="194"/>
                    <a:pt x="80" y="194"/>
                  </a:cubicBezTo>
                  <a:cubicBezTo>
                    <a:pt x="79" y="195"/>
                    <a:pt x="78" y="194"/>
                    <a:pt x="78" y="193"/>
                  </a:cubicBezTo>
                  <a:close/>
                  <a:moveTo>
                    <a:pt x="70" y="188"/>
                  </a:moveTo>
                  <a:cubicBezTo>
                    <a:pt x="69" y="188"/>
                    <a:pt x="70" y="188"/>
                    <a:pt x="69" y="188"/>
                  </a:cubicBezTo>
                  <a:cubicBezTo>
                    <a:pt x="69" y="189"/>
                    <a:pt x="67" y="189"/>
                    <a:pt x="68" y="190"/>
                  </a:cubicBezTo>
                  <a:cubicBezTo>
                    <a:pt x="68" y="189"/>
                    <a:pt x="70" y="190"/>
                    <a:pt x="70" y="188"/>
                  </a:cubicBezTo>
                  <a:cubicBezTo>
                    <a:pt x="70" y="188"/>
                    <a:pt x="70" y="188"/>
                    <a:pt x="70" y="188"/>
                  </a:cubicBezTo>
                  <a:close/>
                  <a:moveTo>
                    <a:pt x="66" y="185"/>
                  </a:moveTo>
                  <a:cubicBezTo>
                    <a:pt x="65" y="185"/>
                    <a:pt x="65" y="185"/>
                    <a:pt x="66" y="186"/>
                  </a:cubicBezTo>
                  <a:cubicBezTo>
                    <a:pt x="66" y="185"/>
                    <a:pt x="66" y="184"/>
                    <a:pt x="66" y="185"/>
                  </a:cubicBezTo>
                  <a:close/>
                  <a:moveTo>
                    <a:pt x="79" y="199"/>
                  </a:moveTo>
                  <a:cubicBezTo>
                    <a:pt x="80" y="199"/>
                    <a:pt x="81" y="198"/>
                    <a:pt x="81" y="198"/>
                  </a:cubicBezTo>
                  <a:cubicBezTo>
                    <a:pt x="80" y="198"/>
                    <a:pt x="79" y="199"/>
                    <a:pt x="79" y="199"/>
                  </a:cubicBezTo>
                  <a:close/>
                  <a:moveTo>
                    <a:pt x="84" y="202"/>
                  </a:moveTo>
                  <a:cubicBezTo>
                    <a:pt x="85" y="202"/>
                    <a:pt x="85" y="201"/>
                    <a:pt x="85" y="201"/>
                  </a:cubicBezTo>
                  <a:cubicBezTo>
                    <a:pt x="84" y="201"/>
                    <a:pt x="84" y="202"/>
                    <a:pt x="84" y="202"/>
                  </a:cubicBezTo>
                  <a:close/>
                  <a:moveTo>
                    <a:pt x="58" y="182"/>
                  </a:moveTo>
                  <a:cubicBezTo>
                    <a:pt x="58" y="183"/>
                    <a:pt x="60" y="181"/>
                    <a:pt x="59" y="181"/>
                  </a:cubicBezTo>
                  <a:cubicBezTo>
                    <a:pt x="59" y="181"/>
                    <a:pt x="57" y="182"/>
                    <a:pt x="58" y="182"/>
                  </a:cubicBezTo>
                  <a:close/>
                  <a:moveTo>
                    <a:pt x="76" y="197"/>
                  </a:moveTo>
                  <a:cubicBezTo>
                    <a:pt x="77" y="198"/>
                    <a:pt x="78" y="196"/>
                    <a:pt x="77" y="197"/>
                  </a:cubicBezTo>
                  <a:cubicBezTo>
                    <a:pt x="77" y="197"/>
                    <a:pt x="76" y="197"/>
                    <a:pt x="76" y="197"/>
                  </a:cubicBezTo>
                  <a:close/>
                  <a:moveTo>
                    <a:pt x="68" y="191"/>
                  </a:moveTo>
                  <a:cubicBezTo>
                    <a:pt x="68" y="191"/>
                    <a:pt x="68" y="191"/>
                    <a:pt x="69" y="191"/>
                  </a:cubicBezTo>
                  <a:cubicBezTo>
                    <a:pt x="68" y="191"/>
                    <a:pt x="69" y="190"/>
                    <a:pt x="69" y="190"/>
                  </a:cubicBezTo>
                  <a:cubicBezTo>
                    <a:pt x="68" y="190"/>
                    <a:pt x="68" y="191"/>
                    <a:pt x="68" y="191"/>
                  </a:cubicBezTo>
                  <a:close/>
                  <a:moveTo>
                    <a:pt x="69" y="194"/>
                  </a:moveTo>
                  <a:cubicBezTo>
                    <a:pt x="70" y="195"/>
                    <a:pt x="70" y="194"/>
                    <a:pt x="71" y="194"/>
                  </a:cubicBezTo>
                  <a:cubicBezTo>
                    <a:pt x="70" y="193"/>
                    <a:pt x="71" y="193"/>
                    <a:pt x="70" y="193"/>
                  </a:cubicBezTo>
                  <a:cubicBezTo>
                    <a:pt x="70" y="193"/>
                    <a:pt x="70" y="194"/>
                    <a:pt x="69" y="194"/>
                  </a:cubicBezTo>
                  <a:close/>
                  <a:moveTo>
                    <a:pt x="64" y="195"/>
                  </a:moveTo>
                  <a:cubicBezTo>
                    <a:pt x="64" y="194"/>
                    <a:pt x="64" y="195"/>
                    <a:pt x="64" y="194"/>
                  </a:cubicBezTo>
                  <a:cubicBezTo>
                    <a:pt x="65" y="193"/>
                    <a:pt x="65" y="191"/>
                    <a:pt x="67" y="190"/>
                  </a:cubicBezTo>
                  <a:cubicBezTo>
                    <a:pt x="67" y="191"/>
                    <a:pt x="67" y="192"/>
                    <a:pt x="68" y="191"/>
                  </a:cubicBezTo>
                  <a:cubicBezTo>
                    <a:pt x="67" y="193"/>
                    <a:pt x="66" y="194"/>
                    <a:pt x="65" y="195"/>
                  </a:cubicBezTo>
                  <a:cubicBezTo>
                    <a:pt x="65" y="194"/>
                    <a:pt x="66" y="194"/>
                    <a:pt x="66" y="193"/>
                  </a:cubicBezTo>
                  <a:cubicBezTo>
                    <a:pt x="65" y="192"/>
                    <a:pt x="65" y="195"/>
                    <a:pt x="64" y="195"/>
                  </a:cubicBezTo>
                  <a:cubicBezTo>
                    <a:pt x="64" y="195"/>
                    <a:pt x="64" y="195"/>
                    <a:pt x="64" y="195"/>
                  </a:cubicBezTo>
                  <a:close/>
                  <a:moveTo>
                    <a:pt x="66" y="192"/>
                  </a:moveTo>
                  <a:cubicBezTo>
                    <a:pt x="66" y="192"/>
                    <a:pt x="68" y="192"/>
                    <a:pt x="67" y="191"/>
                  </a:cubicBezTo>
                  <a:cubicBezTo>
                    <a:pt x="67" y="192"/>
                    <a:pt x="66" y="192"/>
                    <a:pt x="66" y="192"/>
                  </a:cubicBezTo>
                  <a:close/>
                  <a:moveTo>
                    <a:pt x="68" y="196"/>
                  </a:moveTo>
                  <a:cubicBezTo>
                    <a:pt x="69" y="196"/>
                    <a:pt x="69" y="195"/>
                    <a:pt x="69" y="195"/>
                  </a:cubicBezTo>
                  <a:cubicBezTo>
                    <a:pt x="69" y="195"/>
                    <a:pt x="68" y="196"/>
                    <a:pt x="68" y="196"/>
                  </a:cubicBezTo>
                  <a:close/>
                  <a:moveTo>
                    <a:pt x="81" y="205"/>
                  </a:moveTo>
                  <a:cubicBezTo>
                    <a:pt x="81" y="206"/>
                    <a:pt x="80" y="206"/>
                    <a:pt x="80" y="207"/>
                  </a:cubicBezTo>
                  <a:cubicBezTo>
                    <a:pt x="81" y="207"/>
                    <a:pt x="81" y="206"/>
                    <a:pt x="81" y="205"/>
                  </a:cubicBezTo>
                  <a:close/>
                  <a:moveTo>
                    <a:pt x="85" y="210"/>
                  </a:moveTo>
                  <a:cubicBezTo>
                    <a:pt x="85" y="211"/>
                    <a:pt x="84" y="211"/>
                    <a:pt x="84" y="213"/>
                  </a:cubicBezTo>
                  <a:cubicBezTo>
                    <a:pt x="84" y="212"/>
                    <a:pt x="87" y="210"/>
                    <a:pt x="86" y="210"/>
                  </a:cubicBezTo>
                  <a:cubicBezTo>
                    <a:pt x="86" y="210"/>
                    <a:pt x="85" y="210"/>
                    <a:pt x="85" y="210"/>
                  </a:cubicBezTo>
                  <a:close/>
                  <a:moveTo>
                    <a:pt x="81" y="210"/>
                  </a:moveTo>
                  <a:cubicBezTo>
                    <a:pt x="82" y="210"/>
                    <a:pt x="83" y="209"/>
                    <a:pt x="83" y="207"/>
                  </a:cubicBezTo>
                  <a:cubicBezTo>
                    <a:pt x="82" y="208"/>
                    <a:pt x="81" y="209"/>
                    <a:pt x="81" y="210"/>
                  </a:cubicBezTo>
                  <a:close/>
                  <a:moveTo>
                    <a:pt x="67" y="196"/>
                  </a:moveTo>
                  <a:cubicBezTo>
                    <a:pt x="67" y="195"/>
                    <a:pt x="67" y="195"/>
                    <a:pt x="67" y="195"/>
                  </a:cubicBezTo>
                  <a:cubicBezTo>
                    <a:pt x="66" y="194"/>
                    <a:pt x="67" y="195"/>
                    <a:pt x="67" y="196"/>
                  </a:cubicBezTo>
                  <a:close/>
                  <a:moveTo>
                    <a:pt x="54" y="186"/>
                  </a:moveTo>
                  <a:cubicBezTo>
                    <a:pt x="55" y="186"/>
                    <a:pt x="55" y="186"/>
                    <a:pt x="55" y="186"/>
                  </a:cubicBezTo>
                  <a:cubicBezTo>
                    <a:pt x="55" y="186"/>
                    <a:pt x="55" y="187"/>
                    <a:pt x="55" y="187"/>
                  </a:cubicBezTo>
                  <a:cubicBezTo>
                    <a:pt x="56" y="186"/>
                    <a:pt x="55" y="186"/>
                    <a:pt x="55" y="186"/>
                  </a:cubicBezTo>
                  <a:cubicBezTo>
                    <a:pt x="55" y="185"/>
                    <a:pt x="55" y="186"/>
                    <a:pt x="54" y="186"/>
                  </a:cubicBezTo>
                  <a:cubicBezTo>
                    <a:pt x="54" y="186"/>
                    <a:pt x="54" y="186"/>
                    <a:pt x="54" y="186"/>
                  </a:cubicBezTo>
                  <a:close/>
                  <a:moveTo>
                    <a:pt x="63" y="194"/>
                  </a:moveTo>
                  <a:cubicBezTo>
                    <a:pt x="63" y="194"/>
                    <a:pt x="64" y="194"/>
                    <a:pt x="64" y="193"/>
                  </a:cubicBezTo>
                  <a:cubicBezTo>
                    <a:pt x="63" y="193"/>
                    <a:pt x="62" y="194"/>
                    <a:pt x="63" y="194"/>
                  </a:cubicBezTo>
                  <a:close/>
                  <a:moveTo>
                    <a:pt x="68" y="198"/>
                  </a:moveTo>
                  <a:cubicBezTo>
                    <a:pt x="68" y="197"/>
                    <a:pt x="68" y="197"/>
                    <a:pt x="68" y="197"/>
                  </a:cubicBezTo>
                  <a:cubicBezTo>
                    <a:pt x="68" y="197"/>
                    <a:pt x="67" y="198"/>
                    <a:pt x="68" y="198"/>
                  </a:cubicBezTo>
                  <a:close/>
                  <a:moveTo>
                    <a:pt x="68" y="200"/>
                  </a:moveTo>
                  <a:cubicBezTo>
                    <a:pt x="69" y="201"/>
                    <a:pt x="69" y="200"/>
                    <a:pt x="70" y="200"/>
                  </a:cubicBezTo>
                  <a:cubicBezTo>
                    <a:pt x="70" y="200"/>
                    <a:pt x="70" y="199"/>
                    <a:pt x="70" y="199"/>
                  </a:cubicBezTo>
                  <a:cubicBezTo>
                    <a:pt x="70" y="199"/>
                    <a:pt x="70" y="199"/>
                    <a:pt x="70" y="198"/>
                  </a:cubicBezTo>
                  <a:cubicBezTo>
                    <a:pt x="69" y="199"/>
                    <a:pt x="69" y="200"/>
                    <a:pt x="68" y="200"/>
                  </a:cubicBezTo>
                  <a:close/>
                  <a:moveTo>
                    <a:pt x="53" y="186"/>
                  </a:moveTo>
                  <a:cubicBezTo>
                    <a:pt x="53" y="185"/>
                    <a:pt x="54" y="185"/>
                    <a:pt x="53" y="184"/>
                  </a:cubicBezTo>
                  <a:cubicBezTo>
                    <a:pt x="53" y="184"/>
                    <a:pt x="53" y="185"/>
                    <a:pt x="53" y="186"/>
                  </a:cubicBezTo>
                  <a:close/>
                  <a:moveTo>
                    <a:pt x="66" y="197"/>
                  </a:moveTo>
                  <a:cubicBezTo>
                    <a:pt x="67" y="196"/>
                    <a:pt x="66" y="197"/>
                    <a:pt x="66" y="196"/>
                  </a:cubicBezTo>
                  <a:cubicBezTo>
                    <a:pt x="66" y="196"/>
                    <a:pt x="66" y="197"/>
                    <a:pt x="66" y="197"/>
                  </a:cubicBezTo>
                  <a:close/>
                  <a:moveTo>
                    <a:pt x="71" y="202"/>
                  </a:moveTo>
                  <a:cubicBezTo>
                    <a:pt x="71" y="202"/>
                    <a:pt x="72" y="202"/>
                    <a:pt x="72" y="201"/>
                  </a:cubicBezTo>
                  <a:cubicBezTo>
                    <a:pt x="71" y="201"/>
                    <a:pt x="70" y="202"/>
                    <a:pt x="71" y="202"/>
                  </a:cubicBezTo>
                  <a:close/>
                  <a:moveTo>
                    <a:pt x="60" y="193"/>
                  </a:moveTo>
                  <a:cubicBezTo>
                    <a:pt x="61" y="193"/>
                    <a:pt x="61" y="193"/>
                    <a:pt x="61" y="194"/>
                  </a:cubicBezTo>
                  <a:cubicBezTo>
                    <a:pt x="61" y="193"/>
                    <a:pt x="61" y="194"/>
                    <a:pt x="61" y="194"/>
                  </a:cubicBezTo>
                  <a:cubicBezTo>
                    <a:pt x="61" y="194"/>
                    <a:pt x="62" y="193"/>
                    <a:pt x="61" y="193"/>
                  </a:cubicBezTo>
                  <a:cubicBezTo>
                    <a:pt x="61" y="193"/>
                    <a:pt x="61" y="193"/>
                    <a:pt x="60" y="193"/>
                  </a:cubicBezTo>
                  <a:close/>
                  <a:moveTo>
                    <a:pt x="54" y="191"/>
                  </a:moveTo>
                  <a:cubicBezTo>
                    <a:pt x="55" y="191"/>
                    <a:pt x="56" y="190"/>
                    <a:pt x="56" y="189"/>
                  </a:cubicBezTo>
                  <a:cubicBezTo>
                    <a:pt x="55" y="189"/>
                    <a:pt x="54" y="190"/>
                    <a:pt x="54" y="191"/>
                  </a:cubicBezTo>
                  <a:close/>
                  <a:moveTo>
                    <a:pt x="76" y="210"/>
                  </a:moveTo>
                  <a:cubicBezTo>
                    <a:pt x="77" y="209"/>
                    <a:pt x="78" y="209"/>
                    <a:pt x="78" y="208"/>
                  </a:cubicBezTo>
                  <a:cubicBezTo>
                    <a:pt x="78" y="208"/>
                    <a:pt x="76" y="210"/>
                    <a:pt x="76" y="210"/>
                  </a:cubicBezTo>
                  <a:close/>
                  <a:moveTo>
                    <a:pt x="75" y="208"/>
                  </a:moveTo>
                  <a:cubicBezTo>
                    <a:pt x="75" y="208"/>
                    <a:pt x="75" y="208"/>
                    <a:pt x="75" y="208"/>
                  </a:cubicBezTo>
                  <a:cubicBezTo>
                    <a:pt x="75" y="208"/>
                    <a:pt x="75" y="207"/>
                    <a:pt x="75" y="207"/>
                  </a:cubicBezTo>
                  <a:cubicBezTo>
                    <a:pt x="75" y="207"/>
                    <a:pt x="75" y="207"/>
                    <a:pt x="75" y="207"/>
                  </a:cubicBezTo>
                  <a:cubicBezTo>
                    <a:pt x="74" y="207"/>
                    <a:pt x="75" y="207"/>
                    <a:pt x="74" y="208"/>
                  </a:cubicBezTo>
                  <a:lnTo>
                    <a:pt x="75" y="208"/>
                  </a:lnTo>
                  <a:close/>
                  <a:moveTo>
                    <a:pt x="74" y="206"/>
                  </a:moveTo>
                  <a:cubicBezTo>
                    <a:pt x="73" y="207"/>
                    <a:pt x="73" y="205"/>
                    <a:pt x="73" y="206"/>
                  </a:cubicBezTo>
                  <a:cubicBezTo>
                    <a:pt x="73" y="206"/>
                    <a:pt x="72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4" y="207"/>
                    <a:pt x="74" y="206"/>
                    <a:pt x="74" y="206"/>
                  </a:cubicBezTo>
                  <a:close/>
                  <a:moveTo>
                    <a:pt x="50" y="189"/>
                  </a:moveTo>
                  <a:cubicBezTo>
                    <a:pt x="51" y="190"/>
                    <a:pt x="52" y="189"/>
                    <a:pt x="51" y="188"/>
                  </a:cubicBezTo>
                  <a:cubicBezTo>
                    <a:pt x="51" y="189"/>
                    <a:pt x="51" y="189"/>
                    <a:pt x="50" y="189"/>
                  </a:cubicBezTo>
                  <a:close/>
                  <a:moveTo>
                    <a:pt x="53" y="192"/>
                  </a:moveTo>
                  <a:cubicBezTo>
                    <a:pt x="54" y="193"/>
                    <a:pt x="54" y="192"/>
                    <a:pt x="54" y="192"/>
                  </a:cubicBezTo>
                  <a:cubicBezTo>
                    <a:pt x="54" y="192"/>
                    <a:pt x="54" y="191"/>
                    <a:pt x="54" y="191"/>
                  </a:cubicBezTo>
                  <a:lnTo>
                    <a:pt x="53" y="192"/>
                  </a:lnTo>
                  <a:close/>
                  <a:moveTo>
                    <a:pt x="73" y="209"/>
                  </a:moveTo>
                  <a:cubicBezTo>
                    <a:pt x="73" y="209"/>
                    <a:pt x="73" y="210"/>
                    <a:pt x="73" y="209"/>
                  </a:cubicBezTo>
                  <a:cubicBezTo>
                    <a:pt x="73" y="209"/>
                    <a:pt x="74" y="210"/>
                    <a:pt x="74" y="209"/>
                  </a:cubicBezTo>
                  <a:cubicBezTo>
                    <a:pt x="74" y="209"/>
                    <a:pt x="74" y="208"/>
                    <a:pt x="74" y="208"/>
                  </a:cubicBezTo>
                  <a:cubicBezTo>
                    <a:pt x="73" y="209"/>
                    <a:pt x="73" y="208"/>
                    <a:pt x="73" y="208"/>
                  </a:cubicBezTo>
                  <a:cubicBezTo>
                    <a:pt x="73" y="208"/>
                    <a:pt x="73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lose/>
                  <a:moveTo>
                    <a:pt x="49" y="190"/>
                  </a:moveTo>
                  <a:cubicBezTo>
                    <a:pt x="49" y="190"/>
                    <a:pt x="50" y="189"/>
                    <a:pt x="50" y="189"/>
                  </a:cubicBezTo>
                  <a:cubicBezTo>
                    <a:pt x="50" y="189"/>
                    <a:pt x="49" y="190"/>
                    <a:pt x="49" y="190"/>
                  </a:cubicBezTo>
                  <a:close/>
                  <a:moveTo>
                    <a:pt x="52" y="194"/>
                  </a:moveTo>
                  <a:cubicBezTo>
                    <a:pt x="53" y="194"/>
                    <a:pt x="54" y="193"/>
                    <a:pt x="53" y="192"/>
                  </a:cubicBezTo>
                  <a:cubicBezTo>
                    <a:pt x="53" y="193"/>
                    <a:pt x="52" y="193"/>
                    <a:pt x="52" y="194"/>
                  </a:cubicBezTo>
                  <a:close/>
                  <a:moveTo>
                    <a:pt x="66" y="205"/>
                  </a:moveTo>
                  <a:cubicBezTo>
                    <a:pt x="66" y="205"/>
                    <a:pt x="67" y="204"/>
                    <a:pt x="67" y="204"/>
                  </a:cubicBezTo>
                  <a:cubicBezTo>
                    <a:pt x="67" y="204"/>
                    <a:pt x="67" y="204"/>
                    <a:pt x="67" y="204"/>
                  </a:cubicBezTo>
                  <a:cubicBezTo>
                    <a:pt x="67" y="204"/>
                    <a:pt x="66" y="205"/>
                    <a:pt x="66" y="205"/>
                  </a:cubicBezTo>
                  <a:close/>
                  <a:moveTo>
                    <a:pt x="58" y="198"/>
                  </a:moveTo>
                  <a:cubicBezTo>
                    <a:pt x="57" y="198"/>
                    <a:pt x="57" y="197"/>
                    <a:pt x="57" y="197"/>
                  </a:cubicBezTo>
                  <a:cubicBezTo>
                    <a:pt x="56" y="197"/>
                    <a:pt x="57" y="198"/>
                    <a:pt x="58" y="198"/>
                  </a:cubicBezTo>
                  <a:close/>
                  <a:moveTo>
                    <a:pt x="50" y="197"/>
                  </a:moveTo>
                  <a:cubicBezTo>
                    <a:pt x="51" y="196"/>
                    <a:pt x="51" y="195"/>
                    <a:pt x="52" y="195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51" y="195"/>
                    <a:pt x="50" y="196"/>
                    <a:pt x="50" y="197"/>
                  </a:cubicBezTo>
                  <a:close/>
                  <a:moveTo>
                    <a:pt x="79" y="218"/>
                  </a:moveTo>
                  <a:cubicBezTo>
                    <a:pt x="80" y="219"/>
                    <a:pt x="80" y="218"/>
                    <a:pt x="80" y="218"/>
                  </a:cubicBezTo>
                  <a:cubicBezTo>
                    <a:pt x="80" y="218"/>
                    <a:pt x="80" y="218"/>
                    <a:pt x="79" y="218"/>
                  </a:cubicBezTo>
                  <a:close/>
                  <a:moveTo>
                    <a:pt x="45" y="192"/>
                  </a:moveTo>
                  <a:cubicBezTo>
                    <a:pt x="45" y="192"/>
                    <a:pt x="47" y="192"/>
                    <a:pt x="46" y="191"/>
                  </a:cubicBezTo>
                  <a:cubicBezTo>
                    <a:pt x="46" y="192"/>
                    <a:pt x="45" y="191"/>
                    <a:pt x="45" y="192"/>
                  </a:cubicBezTo>
                  <a:close/>
                  <a:moveTo>
                    <a:pt x="42" y="196"/>
                  </a:moveTo>
                  <a:cubicBezTo>
                    <a:pt x="44" y="196"/>
                    <a:pt x="43" y="194"/>
                    <a:pt x="45" y="193"/>
                  </a:cubicBezTo>
                  <a:cubicBezTo>
                    <a:pt x="44" y="193"/>
                    <a:pt x="44" y="193"/>
                    <a:pt x="44" y="193"/>
                  </a:cubicBezTo>
                  <a:cubicBezTo>
                    <a:pt x="44" y="194"/>
                    <a:pt x="42" y="194"/>
                    <a:pt x="42" y="196"/>
                  </a:cubicBezTo>
                  <a:close/>
                  <a:moveTo>
                    <a:pt x="49" y="199"/>
                  </a:moveTo>
                  <a:cubicBezTo>
                    <a:pt x="49" y="198"/>
                    <a:pt x="50" y="198"/>
                    <a:pt x="49" y="197"/>
                  </a:cubicBezTo>
                  <a:cubicBezTo>
                    <a:pt x="49" y="198"/>
                    <a:pt x="48" y="198"/>
                    <a:pt x="49" y="199"/>
                  </a:cubicBezTo>
                  <a:close/>
                  <a:moveTo>
                    <a:pt x="67" y="214"/>
                  </a:moveTo>
                  <a:cubicBezTo>
                    <a:pt x="67" y="214"/>
                    <a:pt x="66" y="215"/>
                    <a:pt x="67" y="215"/>
                  </a:cubicBezTo>
                  <a:cubicBezTo>
                    <a:pt x="66" y="214"/>
                    <a:pt x="68" y="214"/>
                    <a:pt x="68" y="214"/>
                  </a:cubicBezTo>
                  <a:cubicBezTo>
                    <a:pt x="67" y="214"/>
                    <a:pt x="67" y="214"/>
                    <a:pt x="67" y="214"/>
                  </a:cubicBezTo>
                  <a:close/>
                  <a:moveTo>
                    <a:pt x="72" y="224"/>
                  </a:moveTo>
                  <a:cubicBezTo>
                    <a:pt x="72" y="224"/>
                    <a:pt x="74" y="222"/>
                    <a:pt x="74" y="221"/>
                  </a:cubicBezTo>
                  <a:cubicBezTo>
                    <a:pt x="74" y="222"/>
                    <a:pt x="72" y="224"/>
                    <a:pt x="72" y="224"/>
                  </a:cubicBezTo>
                  <a:close/>
                  <a:moveTo>
                    <a:pt x="59" y="212"/>
                  </a:moveTo>
                  <a:cubicBezTo>
                    <a:pt x="59" y="211"/>
                    <a:pt x="61" y="211"/>
                    <a:pt x="61" y="211"/>
                  </a:cubicBezTo>
                  <a:cubicBezTo>
                    <a:pt x="60" y="211"/>
                    <a:pt x="59" y="211"/>
                    <a:pt x="59" y="212"/>
                  </a:cubicBezTo>
                  <a:close/>
                  <a:moveTo>
                    <a:pt x="71" y="219"/>
                  </a:moveTo>
                  <a:cubicBezTo>
                    <a:pt x="71" y="219"/>
                    <a:pt x="70" y="219"/>
                    <a:pt x="70" y="218"/>
                  </a:cubicBezTo>
                  <a:cubicBezTo>
                    <a:pt x="70" y="219"/>
                    <a:pt x="70" y="219"/>
                    <a:pt x="71" y="219"/>
                  </a:cubicBezTo>
                  <a:close/>
                  <a:moveTo>
                    <a:pt x="41" y="197"/>
                  </a:moveTo>
                  <a:cubicBezTo>
                    <a:pt x="42" y="198"/>
                    <a:pt x="42" y="197"/>
                    <a:pt x="42" y="196"/>
                  </a:cubicBezTo>
                  <a:cubicBezTo>
                    <a:pt x="42" y="196"/>
                    <a:pt x="42" y="196"/>
                    <a:pt x="41" y="197"/>
                  </a:cubicBezTo>
                  <a:close/>
                  <a:moveTo>
                    <a:pt x="57" y="214"/>
                  </a:moveTo>
                  <a:cubicBezTo>
                    <a:pt x="57" y="214"/>
                    <a:pt x="57" y="214"/>
                    <a:pt x="57" y="215"/>
                  </a:cubicBezTo>
                  <a:cubicBezTo>
                    <a:pt x="58" y="214"/>
                    <a:pt x="58" y="214"/>
                    <a:pt x="58" y="213"/>
                  </a:cubicBezTo>
                  <a:cubicBezTo>
                    <a:pt x="58" y="214"/>
                    <a:pt x="58" y="214"/>
                    <a:pt x="57" y="214"/>
                  </a:cubicBezTo>
                  <a:close/>
                  <a:moveTo>
                    <a:pt x="62" y="219"/>
                  </a:moveTo>
                  <a:cubicBezTo>
                    <a:pt x="62" y="218"/>
                    <a:pt x="62" y="218"/>
                    <a:pt x="62" y="218"/>
                  </a:cubicBezTo>
                  <a:cubicBezTo>
                    <a:pt x="61" y="218"/>
                    <a:pt x="61" y="218"/>
                    <a:pt x="62" y="219"/>
                  </a:cubicBezTo>
                  <a:close/>
                  <a:moveTo>
                    <a:pt x="62" y="219"/>
                  </a:moveTo>
                  <a:cubicBezTo>
                    <a:pt x="62" y="220"/>
                    <a:pt x="63" y="220"/>
                    <a:pt x="63" y="220"/>
                  </a:cubicBezTo>
                  <a:cubicBezTo>
                    <a:pt x="63" y="220"/>
                    <a:pt x="62" y="219"/>
                    <a:pt x="62" y="219"/>
                  </a:cubicBezTo>
                  <a:close/>
                  <a:moveTo>
                    <a:pt x="43" y="206"/>
                  </a:moveTo>
                  <a:cubicBezTo>
                    <a:pt x="43" y="205"/>
                    <a:pt x="44" y="204"/>
                    <a:pt x="43" y="204"/>
                  </a:cubicBezTo>
                  <a:cubicBezTo>
                    <a:pt x="42" y="205"/>
                    <a:pt x="42" y="205"/>
                    <a:pt x="43" y="206"/>
                  </a:cubicBezTo>
                  <a:close/>
                  <a:moveTo>
                    <a:pt x="59" y="218"/>
                  </a:moveTo>
                  <a:cubicBezTo>
                    <a:pt x="60" y="219"/>
                    <a:pt x="60" y="218"/>
                    <a:pt x="60" y="217"/>
                  </a:cubicBezTo>
                  <a:cubicBezTo>
                    <a:pt x="60" y="217"/>
                    <a:pt x="59" y="218"/>
                    <a:pt x="59" y="218"/>
                  </a:cubicBezTo>
                  <a:close/>
                  <a:moveTo>
                    <a:pt x="57" y="218"/>
                  </a:moveTo>
                  <a:cubicBezTo>
                    <a:pt x="57" y="217"/>
                    <a:pt x="58" y="217"/>
                    <a:pt x="58" y="216"/>
                  </a:cubicBezTo>
                  <a:cubicBezTo>
                    <a:pt x="58" y="216"/>
                    <a:pt x="57" y="217"/>
                    <a:pt x="57" y="218"/>
                  </a:cubicBezTo>
                  <a:close/>
                  <a:moveTo>
                    <a:pt x="64" y="226"/>
                  </a:moveTo>
                  <a:cubicBezTo>
                    <a:pt x="65" y="225"/>
                    <a:pt x="66" y="225"/>
                    <a:pt x="66" y="224"/>
                  </a:cubicBezTo>
                  <a:cubicBezTo>
                    <a:pt x="66" y="224"/>
                    <a:pt x="66" y="224"/>
                    <a:pt x="66" y="223"/>
                  </a:cubicBezTo>
                  <a:cubicBezTo>
                    <a:pt x="65" y="224"/>
                    <a:pt x="64" y="225"/>
                    <a:pt x="64" y="226"/>
                  </a:cubicBezTo>
                  <a:close/>
                  <a:moveTo>
                    <a:pt x="49" y="214"/>
                  </a:moveTo>
                  <a:cubicBezTo>
                    <a:pt x="50" y="214"/>
                    <a:pt x="51" y="213"/>
                    <a:pt x="51" y="212"/>
                  </a:cubicBezTo>
                  <a:cubicBezTo>
                    <a:pt x="50" y="213"/>
                    <a:pt x="49" y="213"/>
                    <a:pt x="49" y="214"/>
                  </a:cubicBezTo>
                  <a:close/>
                  <a:moveTo>
                    <a:pt x="57" y="221"/>
                  </a:moveTo>
                  <a:cubicBezTo>
                    <a:pt x="58" y="220"/>
                    <a:pt x="59" y="220"/>
                    <a:pt x="59" y="219"/>
                  </a:cubicBezTo>
                  <a:cubicBezTo>
                    <a:pt x="58" y="219"/>
                    <a:pt x="56" y="220"/>
                    <a:pt x="57" y="221"/>
                  </a:cubicBezTo>
                  <a:close/>
                  <a:moveTo>
                    <a:pt x="41" y="208"/>
                  </a:moveTo>
                  <a:cubicBezTo>
                    <a:pt x="41" y="208"/>
                    <a:pt x="41" y="207"/>
                    <a:pt x="41" y="207"/>
                  </a:cubicBezTo>
                  <a:cubicBezTo>
                    <a:pt x="41" y="207"/>
                    <a:pt x="40" y="208"/>
                    <a:pt x="41" y="208"/>
                  </a:cubicBezTo>
                  <a:close/>
                  <a:moveTo>
                    <a:pt x="62" y="226"/>
                  </a:moveTo>
                  <a:cubicBezTo>
                    <a:pt x="62" y="225"/>
                    <a:pt x="63" y="225"/>
                    <a:pt x="62" y="224"/>
                  </a:cubicBezTo>
                  <a:cubicBezTo>
                    <a:pt x="62" y="225"/>
                    <a:pt x="61" y="225"/>
                    <a:pt x="62" y="226"/>
                  </a:cubicBezTo>
                  <a:close/>
                  <a:moveTo>
                    <a:pt x="53" y="219"/>
                  </a:moveTo>
                  <a:cubicBezTo>
                    <a:pt x="54" y="219"/>
                    <a:pt x="54" y="220"/>
                    <a:pt x="55" y="219"/>
                  </a:cubicBezTo>
                  <a:cubicBezTo>
                    <a:pt x="54" y="219"/>
                    <a:pt x="54" y="218"/>
                    <a:pt x="53" y="219"/>
                  </a:cubicBezTo>
                  <a:close/>
                  <a:moveTo>
                    <a:pt x="68" y="232"/>
                  </a:moveTo>
                  <a:cubicBezTo>
                    <a:pt x="69" y="233"/>
                    <a:pt x="70" y="231"/>
                    <a:pt x="69" y="231"/>
                  </a:cubicBezTo>
                  <a:cubicBezTo>
                    <a:pt x="69" y="231"/>
                    <a:pt x="69" y="232"/>
                    <a:pt x="68" y="232"/>
                  </a:cubicBezTo>
                  <a:close/>
                  <a:moveTo>
                    <a:pt x="55" y="224"/>
                  </a:moveTo>
                  <a:cubicBezTo>
                    <a:pt x="56" y="223"/>
                    <a:pt x="57" y="222"/>
                    <a:pt x="57" y="221"/>
                  </a:cubicBezTo>
                  <a:cubicBezTo>
                    <a:pt x="56" y="222"/>
                    <a:pt x="56" y="223"/>
                    <a:pt x="55" y="224"/>
                  </a:cubicBezTo>
                  <a:close/>
                  <a:moveTo>
                    <a:pt x="62" y="228"/>
                  </a:moveTo>
                  <a:cubicBezTo>
                    <a:pt x="63" y="228"/>
                    <a:pt x="63" y="228"/>
                    <a:pt x="64" y="228"/>
                  </a:cubicBezTo>
                  <a:cubicBezTo>
                    <a:pt x="63" y="227"/>
                    <a:pt x="64" y="227"/>
                    <a:pt x="63" y="226"/>
                  </a:cubicBezTo>
                  <a:cubicBezTo>
                    <a:pt x="63" y="227"/>
                    <a:pt x="62" y="228"/>
                    <a:pt x="62" y="228"/>
                  </a:cubicBezTo>
                  <a:close/>
                  <a:moveTo>
                    <a:pt x="53" y="220"/>
                  </a:moveTo>
                  <a:cubicBezTo>
                    <a:pt x="53" y="220"/>
                    <a:pt x="54" y="219"/>
                    <a:pt x="53" y="219"/>
                  </a:cubicBezTo>
                  <a:cubicBezTo>
                    <a:pt x="52" y="221"/>
                    <a:pt x="51" y="222"/>
                    <a:pt x="53" y="220"/>
                  </a:cubicBezTo>
                  <a:close/>
                  <a:moveTo>
                    <a:pt x="47" y="216"/>
                  </a:moveTo>
                  <a:cubicBezTo>
                    <a:pt x="47" y="217"/>
                    <a:pt x="46" y="217"/>
                    <a:pt x="47" y="218"/>
                  </a:cubicBezTo>
                  <a:cubicBezTo>
                    <a:pt x="47" y="217"/>
                    <a:pt x="47" y="217"/>
                    <a:pt x="48" y="217"/>
                  </a:cubicBezTo>
                  <a:cubicBezTo>
                    <a:pt x="48" y="216"/>
                    <a:pt x="48" y="216"/>
                    <a:pt x="47" y="216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7"/>
                    <a:pt x="59" y="228"/>
                  </a:cubicBezTo>
                  <a:cubicBezTo>
                    <a:pt x="59" y="227"/>
                    <a:pt x="60" y="227"/>
                    <a:pt x="60" y="226"/>
                  </a:cubicBezTo>
                  <a:cubicBezTo>
                    <a:pt x="60" y="227"/>
                    <a:pt x="59" y="226"/>
                    <a:pt x="59" y="227"/>
                  </a:cubicBezTo>
                  <a:close/>
                  <a:moveTo>
                    <a:pt x="57" y="227"/>
                  </a:moveTo>
                  <a:cubicBezTo>
                    <a:pt x="57" y="227"/>
                    <a:pt x="59" y="226"/>
                    <a:pt x="58" y="226"/>
                  </a:cubicBezTo>
                  <a:cubicBezTo>
                    <a:pt x="58" y="226"/>
                    <a:pt x="57" y="226"/>
                    <a:pt x="57" y="227"/>
                  </a:cubicBezTo>
                  <a:close/>
                  <a:moveTo>
                    <a:pt x="51" y="223"/>
                  </a:moveTo>
                  <a:cubicBezTo>
                    <a:pt x="51" y="222"/>
                    <a:pt x="52" y="222"/>
                    <a:pt x="52" y="221"/>
                  </a:cubicBezTo>
                  <a:cubicBezTo>
                    <a:pt x="51" y="222"/>
                    <a:pt x="51" y="222"/>
                    <a:pt x="51" y="223"/>
                  </a:cubicBezTo>
                  <a:close/>
                  <a:moveTo>
                    <a:pt x="33" y="211"/>
                  </a:moveTo>
                  <a:cubicBezTo>
                    <a:pt x="34" y="212"/>
                    <a:pt x="35" y="210"/>
                    <a:pt x="35" y="209"/>
                  </a:cubicBezTo>
                  <a:cubicBezTo>
                    <a:pt x="34" y="210"/>
                    <a:pt x="34" y="211"/>
                    <a:pt x="33" y="211"/>
                  </a:cubicBezTo>
                  <a:close/>
                  <a:moveTo>
                    <a:pt x="40" y="214"/>
                  </a:moveTo>
                  <a:cubicBezTo>
                    <a:pt x="40" y="214"/>
                    <a:pt x="41" y="214"/>
                    <a:pt x="40" y="213"/>
                  </a:cubicBezTo>
                  <a:cubicBezTo>
                    <a:pt x="40" y="213"/>
                    <a:pt x="39" y="214"/>
                    <a:pt x="40" y="214"/>
                  </a:cubicBezTo>
                  <a:close/>
                  <a:moveTo>
                    <a:pt x="35" y="215"/>
                  </a:moveTo>
                  <a:cubicBezTo>
                    <a:pt x="36" y="215"/>
                    <a:pt x="37" y="214"/>
                    <a:pt x="37" y="213"/>
                  </a:cubicBezTo>
                  <a:cubicBezTo>
                    <a:pt x="36" y="214"/>
                    <a:pt x="35" y="215"/>
                    <a:pt x="35" y="215"/>
                  </a:cubicBezTo>
                  <a:close/>
                  <a:moveTo>
                    <a:pt x="48" y="223"/>
                  </a:moveTo>
                  <a:cubicBezTo>
                    <a:pt x="49" y="223"/>
                    <a:pt x="49" y="222"/>
                    <a:pt x="48" y="222"/>
                  </a:cubicBezTo>
                  <a:cubicBezTo>
                    <a:pt x="48" y="222"/>
                    <a:pt x="48" y="223"/>
                    <a:pt x="48" y="223"/>
                  </a:cubicBezTo>
                  <a:close/>
                  <a:moveTo>
                    <a:pt x="38" y="217"/>
                  </a:moveTo>
                  <a:cubicBezTo>
                    <a:pt x="38" y="217"/>
                    <a:pt x="39" y="216"/>
                    <a:pt x="39" y="215"/>
                  </a:cubicBezTo>
                  <a:lnTo>
                    <a:pt x="38" y="217"/>
                  </a:lnTo>
                  <a:close/>
                  <a:moveTo>
                    <a:pt x="43" y="223"/>
                  </a:moveTo>
                  <a:cubicBezTo>
                    <a:pt x="43" y="223"/>
                    <a:pt x="45" y="222"/>
                    <a:pt x="44" y="221"/>
                  </a:cubicBezTo>
                  <a:cubicBezTo>
                    <a:pt x="44" y="222"/>
                    <a:pt x="42" y="223"/>
                    <a:pt x="43" y="223"/>
                  </a:cubicBezTo>
                  <a:close/>
                  <a:moveTo>
                    <a:pt x="62" y="237"/>
                  </a:moveTo>
                  <a:cubicBezTo>
                    <a:pt x="62" y="237"/>
                    <a:pt x="63" y="236"/>
                    <a:pt x="62" y="235"/>
                  </a:cubicBezTo>
                  <a:cubicBezTo>
                    <a:pt x="62" y="236"/>
                    <a:pt x="61" y="237"/>
                    <a:pt x="62" y="237"/>
                  </a:cubicBezTo>
                  <a:close/>
                  <a:moveTo>
                    <a:pt x="30" y="213"/>
                  </a:moveTo>
                  <a:cubicBezTo>
                    <a:pt x="30" y="212"/>
                    <a:pt x="31" y="212"/>
                    <a:pt x="30" y="211"/>
                  </a:cubicBezTo>
                  <a:cubicBezTo>
                    <a:pt x="30" y="212"/>
                    <a:pt x="29" y="212"/>
                    <a:pt x="30" y="213"/>
                  </a:cubicBezTo>
                  <a:close/>
                  <a:moveTo>
                    <a:pt x="49" y="228"/>
                  </a:moveTo>
                  <a:cubicBezTo>
                    <a:pt x="50" y="229"/>
                    <a:pt x="50" y="227"/>
                    <a:pt x="50" y="228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0" y="228"/>
                    <a:pt x="49" y="227"/>
                    <a:pt x="49" y="228"/>
                  </a:cubicBezTo>
                  <a:close/>
                  <a:moveTo>
                    <a:pt x="44" y="225"/>
                  </a:moveTo>
                  <a:cubicBezTo>
                    <a:pt x="44" y="224"/>
                    <a:pt x="45" y="224"/>
                    <a:pt x="44" y="223"/>
                  </a:cubicBezTo>
                  <a:cubicBezTo>
                    <a:pt x="44" y="224"/>
                    <a:pt x="44" y="224"/>
                    <a:pt x="44" y="225"/>
                  </a:cubicBezTo>
                  <a:close/>
                  <a:moveTo>
                    <a:pt x="64" y="238"/>
                  </a:moveTo>
                  <a:cubicBezTo>
                    <a:pt x="63" y="238"/>
                    <a:pt x="63" y="239"/>
                    <a:pt x="63" y="239"/>
                  </a:cubicBezTo>
                  <a:cubicBezTo>
                    <a:pt x="64" y="239"/>
                    <a:pt x="64" y="239"/>
                    <a:pt x="64" y="238"/>
                  </a:cubicBezTo>
                  <a:close/>
                  <a:moveTo>
                    <a:pt x="29" y="217"/>
                  </a:moveTo>
                  <a:cubicBezTo>
                    <a:pt x="30" y="217"/>
                    <a:pt x="30" y="216"/>
                    <a:pt x="30" y="215"/>
                  </a:cubicBezTo>
                  <a:cubicBezTo>
                    <a:pt x="30" y="216"/>
                    <a:pt x="29" y="216"/>
                    <a:pt x="29" y="217"/>
                  </a:cubicBezTo>
                  <a:close/>
                  <a:moveTo>
                    <a:pt x="55" y="237"/>
                  </a:moveTo>
                  <a:cubicBezTo>
                    <a:pt x="55" y="236"/>
                    <a:pt x="56" y="236"/>
                    <a:pt x="56" y="235"/>
                  </a:cubicBezTo>
                  <a:cubicBezTo>
                    <a:pt x="55" y="235"/>
                    <a:pt x="55" y="236"/>
                    <a:pt x="55" y="237"/>
                  </a:cubicBezTo>
                  <a:close/>
                  <a:moveTo>
                    <a:pt x="47" y="231"/>
                  </a:moveTo>
                  <a:cubicBezTo>
                    <a:pt x="47" y="232"/>
                    <a:pt x="48" y="230"/>
                    <a:pt x="48" y="230"/>
                  </a:cubicBezTo>
                  <a:cubicBezTo>
                    <a:pt x="47" y="230"/>
                    <a:pt x="47" y="230"/>
                    <a:pt x="47" y="231"/>
                  </a:cubicBezTo>
                  <a:close/>
                  <a:moveTo>
                    <a:pt x="61" y="240"/>
                  </a:moveTo>
                  <a:cubicBezTo>
                    <a:pt x="62" y="240"/>
                    <a:pt x="61" y="240"/>
                    <a:pt x="61" y="239"/>
                  </a:cubicBezTo>
                  <a:cubicBezTo>
                    <a:pt x="61" y="240"/>
                    <a:pt x="61" y="240"/>
                    <a:pt x="61" y="240"/>
                  </a:cubicBezTo>
                  <a:close/>
                  <a:moveTo>
                    <a:pt x="34" y="223"/>
                  </a:moveTo>
                  <a:cubicBezTo>
                    <a:pt x="34" y="222"/>
                    <a:pt x="35" y="222"/>
                    <a:pt x="35" y="221"/>
                  </a:cubicBezTo>
                  <a:cubicBezTo>
                    <a:pt x="34" y="221"/>
                    <a:pt x="33" y="222"/>
                    <a:pt x="34" y="223"/>
                  </a:cubicBezTo>
                  <a:close/>
                  <a:moveTo>
                    <a:pt x="26" y="217"/>
                  </a:moveTo>
                  <a:cubicBezTo>
                    <a:pt x="26" y="217"/>
                    <a:pt x="27" y="217"/>
                    <a:pt x="26" y="216"/>
                  </a:cubicBezTo>
                  <a:cubicBezTo>
                    <a:pt x="26" y="217"/>
                    <a:pt x="26" y="217"/>
                    <a:pt x="26" y="217"/>
                  </a:cubicBezTo>
                  <a:close/>
                  <a:moveTo>
                    <a:pt x="32" y="222"/>
                  </a:moveTo>
                  <a:cubicBezTo>
                    <a:pt x="33" y="222"/>
                    <a:pt x="33" y="222"/>
                    <a:pt x="33" y="221"/>
                  </a:cubicBezTo>
                  <a:cubicBezTo>
                    <a:pt x="32" y="221"/>
                    <a:pt x="32" y="222"/>
                    <a:pt x="32" y="222"/>
                  </a:cubicBezTo>
                  <a:close/>
                  <a:moveTo>
                    <a:pt x="27" y="218"/>
                  </a:moveTo>
                  <a:cubicBezTo>
                    <a:pt x="27" y="219"/>
                    <a:pt x="26" y="220"/>
                    <a:pt x="27" y="221"/>
                  </a:cubicBezTo>
                  <a:cubicBezTo>
                    <a:pt x="27" y="220"/>
                    <a:pt x="27" y="220"/>
                    <a:pt x="28" y="219"/>
                  </a:cubicBezTo>
                  <a:cubicBezTo>
                    <a:pt x="28" y="219"/>
                    <a:pt x="28" y="218"/>
                    <a:pt x="27" y="218"/>
                  </a:cubicBezTo>
                  <a:close/>
                  <a:moveTo>
                    <a:pt x="32" y="225"/>
                  </a:moveTo>
                  <a:cubicBezTo>
                    <a:pt x="33" y="224"/>
                    <a:pt x="33" y="224"/>
                    <a:pt x="34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2" y="223"/>
                    <a:pt x="32" y="224"/>
                    <a:pt x="32" y="225"/>
                  </a:cubicBezTo>
                  <a:close/>
                  <a:moveTo>
                    <a:pt x="23" y="221"/>
                  </a:moveTo>
                  <a:cubicBezTo>
                    <a:pt x="24" y="220"/>
                    <a:pt x="25" y="219"/>
                    <a:pt x="26" y="217"/>
                  </a:cubicBezTo>
                  <a:cubicBezTo>
                    <a:pt x="25" y="219"/>
                    <a:pt x="24" y="220"/>
                    <a:pt x="23" y="221"/>
                  </a:cubicBezTo>
                  <a:close/>
                  <a:moveTo>
                    <a:pt x="57" y="242"/>
                  </a:moveTo>
                  <a:cubicBezTo>
                    <a:pt x="58" y="243"/>
                    <a:pt x="58" y="243"/>
                    <a:pt x="58" y="243"/>
                  </a:cubicBezTo>
                  <a:cubicBezTo>
                    <a:pt x="59" y="243"/>
                    <a:pt x="58" y="242"/>
                    <a:pt x="58" y="241"/>
                  </a:cubicBezTo>
                  <a:lnTo>
                    <a:pt x="57" y="242"/>
                  </a:lnTo>
                  <a:close/>
                  <a:moveTo>
                    <a:pt x="25" y="220"/>
                  </a:moveTo>
                  <a:cubicBezTo>
                    <a:pt x="26" y="220"/>
                    <a:pt x="26" y="219"/>
                    <a:pt x="26" y="218"/>
                  </a:cubicBezTo>
                  <a:cubicBezTo>
                    <a:pt x="26" y="218"/>
                    <a:pt x="25" y="219"/>
                    <a:pt x="25" y="220"/>
                  </a:cubicBezTo>
                  <a:close/>
                  <a:moveTo>
                    <a:pt x="44" y="234"/>
                  </a:moveTo>
                  <a:cubicBezTo>
                    <a:pt x="44" y="234"/>
                    <a:pt x="45" y="233"/>
                    <a:pt x="45" y="233"/>
                  </a:cubicBezTo>
                  <a:cubicBezTo>
                    <a:pt x="44" y="233"/>
                    <a:pt x="43" y="233"/>
                    <a:pt x="44" y="234"/>
                  </a:cubicBezTo>
                  <a:close/>
                  <a:moveTo>
                    <a:pt x="49" y="243"/>
                  </a:moveTo>
                  <a:cubicBezTo>
                    <a:pt x="50" y="242"/>
                    <a:pt x="52" y="240"/>
                    <a:pt x="52" y="239"/>
                  </a:cubicBezTo>
                  <a:cubicBezTo>
                    <a:pt x="51" y="241"/>
                    <a:pt x="49" y="241"/>
                    <a:pt x="49" y="243"/>
                  </a:cubicBezTo>
                  <a:close/>
                  <a:moveTo>
                    <a:pt x="31" y="225"/>
                  </a:moveTo>
                  <a:cubicBezTo>
                    <a:pt x="32" y="225"/>
                    <a:pt x="31" y="226"/>
                    <a:pt x="31" y="226"/>
                  </a:cubicBezTo>
                  <a:cubicBezTo>
                    <a:pt x="32" y="226"/>
                    <a:pt x="32" y="226"/>
                    <a:pt x="32" y="225"/>
                  </a:cubicBezTo>
                  <a:cubicBezTo>
                    <a:pt x="32" y="225"/>
                    <a:pt x="32" y="225"/>
                    <a:pt x="31" y="225"/>
                  </a:cubicBezTo>
                  <a:close/>
                  <a:moveTo>
                    <a:pt x="42" y="242"/>
                  </a:moveTo>
                  <a:cubicBezTo>
                    <a:pt x="43" y="241"/>
                    <a:pt x="45" y="239"/>
                    <a:pt x="46" y="236"/>
                  </a:cubicBezTo>
                  <a:cubicBezTo>
                    <a:pt x="46" y="237"/>
                    <a:pt x="46" y="238"/>
                    <a:pt x="47" y="237"/>
                  </a:cubicBezTo>
                  <a:cubicBezTo>
                    <a:pt x="47" y="236"/>
                    <a:pt x="46" y="236"/>
                    <a:pt x="46" y="235"/>
                  </a:cubicBezTo>
                  <a:cubicBezTo>
                    <a:pt x="45" y="238"/>
                    <a:pt x="42" y="240"/>
                    <a:pt x="42" y="242"/>
                  </a:cubicBezTo>
                  <a:close/>
                  <a:moveTo>
                    <a:pt x="23" y="220"/>
                  </a:moveTo>
                  <a:cubicBezTo>
                    <a:pt x="23" y="220"/>
                    <a:pt x="22" y="220"/>
                    <a:pt x="23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2" y="219"/>
                    <a:pt x="22" y="221"/>
                    <a:pt x="23" y="220"/>
                  </a:cubicBezTo>
                  <a:close/>
                  <a:moveTo>
                    <a:pt x="30" y="227"/>
                  </a:moveTo>
                  <a:cubicBezTo>
                    <a:pt x="30" y="227"/>
                    <a:pt x="30" y="227"/>
                    <a:pt x="31" y="228"/>
                  </a:cubicBezTo>
                  <a:cubicBezTo>
                    <a:pt x="31" y="227"/>
                    <a:pt x="31" y="227"/>
                    <a:pt x="31" y="227"/>
                  </a:cubicBezTo>
                  <a:cubicBezTo>
                    <a:pt x="31" y="226"/>
                    <a:pt x="32" y="227"/>
                    <a:pt x="31" y="226"/>
                  </a:cubicBezTo>
                  <a:cubicBezTo>
                    <a:pt x="31" y="226"/>
                    <a:pt x="31" y="226"/>
                    <a:pt x="30" y="227"/>
                  </a:cubicBezTo>
                  <a:close/>
                  <a:moveTo>
                    <a:pt x="31" y="230"/>
                  </a:moveTo>
                  <a:cubicBezTo>
                    <a:pt x="32" y="229"/>
                    <a:pt x="33" y="228"/>
                    <a:pt x="33" y="228"/>
                  </a:cubicBezTo>
                  <a:cubicBezTo>
                    <a:pt x="32" y="228"/>
                    <a:pt x="31" y="229"/>
                    <a:pt x="31" y="230"/>
                  </a:cubicBezTo>
                  <a:close/>
                  <a:moveTo>
                    <a:pt x="57" y="246"/>
                  </a:moveTo>
                  <a:cubicBezTo>
                    <a:pt x="57" y="246"/>
                    <a:pt x="57" y="246"/>
                    <a:pt x="58" y="246"/>
                  </a:cubicBezTo>
                  <a:cubicBezTo>
                    <a:pt x="57" y="246"/>
                    <a:pt x="57" y="246"/>
                    <a:pt x="57" y="246"/>
                  </a:cubicBezTo>
                  <a:close/>
                  <a:moveTo>
                    <a:pt x="21" y="224"/>
                  </a:moveTo>
                  <a:cubicBezTo>
                    <a:pt x="22" y="224"/>
                    <a:pt x="22" y="223"/>
                    <a:pt x="22" y="223"/>
                  </a:cubicBezTo>
                  <a:cubicBezTo>
                    <a:pt x="22" y="223"/>
                    <a:pt x="21" y="224"/>
                    <a:pt x="21" y="224"/>
                  </a:cubicBezTo>
                  <a:close/>
                  <a:moveTo>
                    <a:pt x="52" y="249"/>
                  </a:moveTo>
                  <a:cubicBezTo>
                    <a:pt x="52" y="249"/>
                    <a:pt x="52" y="249"/>
                    <a:pt x="51" y="249"/>
                  </a:cubicBezTo>
                  <a:cubicBezTo>
                    <a:pt x="52" y="250"/>
                    <a:pt x="52" y="249"/>
                    <a:pt x="52" y="250"/>
                  </a:cubicBezTo>
                  <a:cubicBezTo>
                    <a:pt x="53" y="248"/>
                    <a:pt x="53" y="248"/>
                    <a:pt x="54" y="247"/>
                  </a:cubicBezTo>
                  <a:cubicBezTo>
                    <a:pt x="53" y="247"/>
                    <a:pt x="52" y="248"/>
                    <a:pt x="52" y="249"/>
                  </a:cubicBezTo>
                  <a:close/>
                  <a:moveTo>
                    <a:pt x="29" y="230"/>
                  </a:moveTo>
                  <a:cubicBezTo>
                    <a:pt x="29" y="230"/>
                    <a:pt x="29" y="230"/>
                    <a:pt x="29" y="230"/>
                  </a:cubicBezTo>
                  <a:cubicBezTo>
                    <a:pt x="29" y="229"/>
                    <a:pt x="28" y="230"/>
                    <a:pt x="29" y="230"/>
                  </a:cubicBezTo>
                  <a:close/>
                  <a:moveTo>
                    <a:pt x="54" y="249"/>
                  </a:moveTo>
                  <a:cubicBezTo>
                    <a:pt x="55" y="250"/>
                    <a:pt x="54" y="251"/>
                    <a:pt x="55" y="250"/>
                  </a:cubicBezTo>
                  <a:cubicBezTo>
                    <a:pt x="56" y="251"/>
                    <a:pt x="55" y="250"/>
                    <a:pt x="55" y="251"/>
                  </a:cubicBezTo>
                  <a:cubicBezTo>
                    <a:pt x="56" y="251"/>
                    <a:pt x="56" y="250"/>
                    <a:pt x="56" y="250"/>
                  </a:cubicBezTo>
                  <a:cubicBezTo>
                    <a:pt x="55" y="249"/>
                    <a:pt x="55" y="249"/>
                    <a:pt x="54" y="249"/>
                  </a:cubicBezTo>
                  <a:close/>
                  <a:moveTo>
                    <a:pt x="47" y="245"/>
                  </a:moveTo>
                  <a:cubicBezTo>
                    <a:pt x="47" y="246"/>
                    <a:pt x="46" y="246"/>
                    <a:pt x="47" y="246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8" y="245"/>
                    <a:pt x="47" y="245"/>
                    <a:pt x="47" y="245"/>
                  </a:cubicBezTo>
                  <a:close/>
                  <a:moveTo>
                    <a:pt x="28" y="231"/>
                  </a:moveTo>
                  <a:cubicBezTo>
                    <a:pt x="28" y="232"/>
                    <a:pt x="27" y="232"/>
                    <a:pt x="27" y="233"/>
                  </a:cubicBezTo>
                  <a:cubicBezTo>
                    <a:pt x="28" y="232"/>
                    <a:pt x="28" y="231"/>
                    <a:pt x="28" y="231"/>
                  </a:cubicBezTo>
                  <a:cubicBezTo>
                    <a:pt x="28" y="231"/>
                    <a:pt x="28" y="230"/>
                    <a:pt x="28" y="231"/>
                  </a:cubicBezTo>
                  <a:close/>
                  <a:moveTo>
                    <a:pt x="28" y="235"/>
                  </a:moveTo>
                  <a:cubicBezTo>
                    <a:pt x="29" y="234"/>
                    <a:pt x="30" y="233"/>
                    <a:pt x="29" y="232"/>
                  </a:cubicBezTo>
                  <a:cubicBezTo>
                    <a:pt x="29" y="233"/>
                    <a:pt x="29" y="234"/>
                    <a:pt x="28" y="235"/>
                  </a:cubicBezTo>
                  <a:close/>
                  <a:moveTo>
                    <a:pt x="48" y="247"/>
                  </a:moveTo>
                  <a:cubicBezTo>
                    <a:pt x="48" y="248"/>
                    <a:pt x="49" y="248"/>
                    <a:pt x="49" y="248"/>
                  </a:cubicBezTo>
                  <a:cubicBezTo>
                    <a:pt x="49" y="248"/>
                    <a:pt x="49" y="248"/>
                    <a:pt x="49" y="248"/>
                  </a:cubicBezTo>
                  <a:cubicBezTo>
                    <a:pt x="49" y="248"/>
                    <a:pt x="49" y="247"/>
                    <a:pt x="48" y="247"/>
                  </a:cubicBezTo>
                  <a:close/>
                  <a:moveTo>
                    <a:pt x="17" y="226"/>
                  </a:moveTo>
                  <a:cubicBezTo>
                    <a:pt x="17" y="226"/>
                    <a:pt x="17" y="227"/>
                    <a:pt x="17" y="227"/>
                  </a:cubicBezTo>
                  <a:cubicBezTo>
                    <a:pt x="17" y="226"/>
                    <a:pt x="18" y="227"/>
                    <a:pt x="18" y="227"/>
                  </a:cubicBezTo>
                  <a:cubicBezTo>
                    <a:pt x="18" y="226"/>
                    <a:pt x="17" y="226"/>
                    <a:pt x="17" y="225"/>
                  </a:cubicBezTo>
                  <a:lnTo>
                    <a:pt x="17" y="226"/>
                  </a:lnTo>
                  <a:close/>
                  <a:moveTo>
                    <a:pt x="41" y="244"/>
                  </a:moveTo>
                  <a:cubicBezTo>
                    <a:pt x="41" y="244"/>
                    <a:pt x="42" y="243"/>
                    <a:pt x="41" y="243"/>
                  </a:cubicBezTo>
                  <a:cubicBezTo>
                    <a:pt x="40" y="245"/>
                    <a:pt x="39" y="245"/>
                    <a:pt x="41" y="244"/>
                  </a:cubicBezTo>
                  <a:close/>
                  <a:moveTo>
                    <a:pt x="50" y="252"/>
                  </a:moveTo>
                  <a:cubicBezTo>
                    <a:pt x="50" y="251"/>
                    <a:pt x="51" y="252"/>
                    <a:pt x="51" y="252"/>
                  </a:cubicBezTo>
                  <a:cubicBezTo>
                    <a:pt x="50" y="252"/>
                    <a:pt x="51" y="251"/>
                    <a:pt x="51" y="250"/>
                  </a:cubicBezTo>
                  <a:cubicBezTo>
                    <a:pt x="51" y="252"/>
                    <a:pt x="49" y="251"/>
                    <a:pt x="50" y="252"/>
                  </a:cubicBezTo>
                  <a:close/>
                  <a:moveTo>
                    <a:pt x="42" y="245"/>
                  </a:moveTo>
                  <a:cubicBezTo>
                    <a:pt x="42" y="246"/>
                    <a:pt x="42" y="246"/>
                    <a:pt x="43" y="246"/>
                  </a:cubicBezTo>
                  <a:cubicBezTo>
                    <a:pt x="43" y="245"/>
                    <a:pt x="42" y="245"/>
                    <a:pt x="42" y="245"/>
                  </a:cubicBezTo>
                  <a:close/>
                  <a:moveTo>
                    <a:pt x="53" y="255"/>
                  </a:moveTo>
                  <a:cubicBezTo>
                    <a:pt x="53" y="254"/>
                    <a:pt x="54" y="254"/>
                    <a:pt x="53" y="253"/>
                  </a:cubicBezTo>
                  <a:cubicBezTo>
                    <a:pt x="53" y="254"/>
                    <a:pt x="52" y="254"/>
                    <a:pt x="53" y="255"/>
                  </a:cubicBezTo>
                  <a:close/>
                  <a:moveTo>
                    <a:pt x="40" y="247"/>
                  </a:moveTo>
                  <a:cubicBezTo>
                    <a:pt x="41" y="247"/>
                    <a:pt x="42" y="246"/>
                    <a:pt x="41" y="246"/>
                  </a:cubicBezTo>
                  <a:lnTo>
                    <a:pt x="40" y="247"/>
                  </a:lnTo>
                  <a:close/>
                  <a:moveTo>
                    <a:pt x="43" y="248"/>
                  </a:moveTo>
                  <a:cubicBezTo>
                    <a:pt x="44" y="249"/>
                    <a:pt x="44" y="249"/>
                    <a:pt x="44" y="249"/>
                  </a:cubicBezTo>
                  <a:cubicBezTo>
                    <a:pt x="44" y="248"/>
                    <a:pt x="43" y="248"/>
                    <a:pt x="43" y="248"/>
                  </a:cubicBezTo>
                  <a:close/>
                  <a:moveTo>
                    <a:pt x="15" y="234"/>
                  </a:moveTo>
                  <a:cubicBezTo>
                    <a:pt x="15" y="233"/>
                    <a:pt x="15" y="233"/>
                    <a:pt x="15" y="232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7" y="232"/>
                    <a:pt x="17" y="233"/>
                    <a:pt x="18" y="231"/>
                  </a:cubicBezTo>
                  <a:cubicBezTo>
                    <a:pt x="18" y="231"/>
                    <a:pt x="17" y="231"/>
                    <a:pt x="17" y="230"/>
                  </a:cubicBezTo>
                  <a:cubicBezTo>
                    <a:pt x="17" y="230"/>
                    <a:pt x="17" y="231"/>
                    <a:pt x="17" y="230"/>
                  </a:cubicBezTo>
                  <a:cubicBezTo>
                    <a:pt x="17" y="232"/>
                    <a:pt x="16" y="232"/>
                    <a:pt x="15" y="234"/>
                  </a:cubicBezTo>
                  <a:close/>
                  <a:moveTo>
                    <a:pt x="51" y="255"/>
                  </a:moveTo>
                  <a:cubicBezTo>
                    <a:pt x="51" y="256"/>
                    <a:pt x="50" y="257"/>
                    <a:pt x="51" y="257"/>
                  </a:cubicBezTo>
                  <a:cubicBezTo>
                    <a:pt x="51" y="256"/>
                    <a:pt x="52" y="256"/>
                    <a:pt x="52" y="255"/>
                  </a:cubicBezTo>
                  <a:cubicBezTo>
                    <a:pt x="51" y="255"/>
                    <a:pt x="51" y="255"/>
                    <a:pt x="51" y="255"/>
                  </a:cubicBezTo>
                  <a:close/>
                  <a:moveTo>
                    <a:pt x="20" y="235"/>
                  </a:moveTo>
                  <a:cubicBezTo>
                    <a:pt x="19" y="235"/>
                    <a:pt x="19" y="236"/>
                    <a:pt x="19" y="236"/>
                  </a:cubicBezTo>
                  <a:cubicBezTo>
                    <a:pt x="20" y="236"/>
                    <a:pt x="20" y="236"/>
                    <a:pt x="20" y="236"/>
                  </a:cubicBezTo>
                  <a:cubicBezTo>
                    <a:pt x="20" y="236"/>
                    <a:pt x="21" y="235"/>
                    <a:pt x="21" y="235"/>
                  </a:cubicBezTo>
                  <a:cubicBezTo>
                    <a:pt x="20" y="235"/>
                    <a:pt x="20" y="236"/>
                    <a:pt x="20" y="235"/>
                  </a:cubicBezTo>
                  <a:close/>
                  <a:moveTo>
                    <a:pt x="21" y="238"/>
                  </a:moveTo>
                  <a:cubicBezTo>
                    <a:pt x="21" y="237"/>
                    <a:pt x="22" y="237"/>
                    <a:pt x="22" y="236"/>
                  </a:cubicBezTo>
                  <a:cubicBezTo>
                    <a:pt x="21" y="236"/>
                    <a:pt x="21" y="237"/>
                    <a:pt x="21" y="238"/>
                  </a:cubicBezTo>
                  <a:close/>
                  <a:moveTo>
                    <a:pt x="17" y="236"/>
                  </a:moveTo>
                  <a:cubicBezTo>
                    <a:pt x="18" y="236"/>
                    <a:pt x="18" y="235"/>
                    <a:pt x="18" y="235"/>
                  </a:cubicBezTo>
                  <a:cubicBezTo>
                    <a:pt x="18" y="235"/>
                    <a:pt x="17" y="236"/>
                    <a:pt x="17" y="236"/>
                  </a:cubicBezTo>
                  <a:close/>
                  <a:moveTo>
                    <a:pt x="23" y="243"/>
                  </a:moveTo>
                  <a:cubicBezTo>
                    <a:pt x="24" y="243"/>
                    <a:pt x="25" y="241"/>
                    <a:pt x="26" y="240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41"/>
                    <a:pt x="24" y="242"/>
                    <a:pt x="23" y="243"/>
                  </a:cubicBezTo>
                  <a:close/>
                  <a:moveTo>
                    <a:pt x="17" y="238"/>
                  </a:moveTo>
                  <a:cubicBezTo>
                    <a:pt x="17" y="237"/>
                    <a:pt x="18" y="237"/>
                    <a:pt x="18" y="236"/>
                  </a:cubicBezTo>
                  <a:cubicBezTo>
                    <a:pt x="17" y="236"/>
                    <a:pt x="16" y="237"/>
                    <a:pt x="17" y="238"/>
                  </a:cubicBezTo>
                  <a:close/>
                  <a:moveTo>
                    <a:pt x="35" y="251"/>
                  </a:moveTo>
                  <a:cubicBezTo>
                    <a:pt x="35" y="252"/>
                    <a:pt x="36" y="250"/>
                    <a:pt x="36" y="250"/>
                  </a:cubicBezTo>
                  <a:lnTo>
                    <a:pt x="35" y="251"/>
                  </a:lnTo>
                  <a:close/>
                  <a:moveTo>
                    <a:pt x="38" y="255"/>
                  </a:moveTo>
                  <a:cubicBezTo>
                    <a:pt x="39" y="254"/>
                    <a:pt x="39" y="254"/>
                    <a:pt x="39" y="254"/>
                  </a:cubicBezTo>
                  <a:cubicBezTo>
                    <a:pt x="39" y="254"/>
                    <a:pt x="38" y="254"/>
                    <a:pt x="38" y="255"/>
                  </a:cubicBezTo>
                  <a:close/>
                  <a:moveTo>
                    <a:pt x="12" y="236"/>
                  </a:moveTo>
                  <a:cubicBezTo>
                    <a:pt x="12" y="236"/>
                    <a:pt x="12" y="237"/>
                    <a:pt x="12" y="237"/>
                  </a:cubicBezTo>
                  <a:cubicBezTo>
                    <a:pt x="13" y="236"/>
                    <a:pt x="13" y="236"/>
                    <a:pt x="13" y="236"/>
                  </a:cubicBezTo>
                  <a:cubicBezTo>
                    <a:pt x="13" y="236"/>
                    <a:pt x="12" y="236"/>
                    <a:pt x="12" y="236"/>
                  </a:cubicBezTo>
                  <a:close/>
                  <a:moveTo>
                    <a:pt x="38" y="253"/>
                  </a:moveTo>
                  <a:cubicBezTo>
                    <a:pt x="36" y="252"/>
                    <a:pt x="36" y="252"/>
                    <a:pt x="36" y="252"/>
                  </a:cubicBezTo>
                  <a:cubicBezTo>
                    <a:pt x="36" y="253"/>
                    <a:pt x="37" y="254"/>
                    <a:pt x="38" y="253"/>
                  </a:cubicBezTo>
                  <a:close/>
                  <a:moveTo>
                    <a:pt x="12" y="239"/>
                  </a:moveTo>
                  <a:cubicBezTo>
                    <a:pt x="13" y="238"/>
                    <a:pt x="13" y="238"/>
                    <a:pt x="13" y="238"/>
                  </a:cubicBezTo>
                  <a:cubicBezTo>
                    <a:pt x="13" y="238"/>
                    <a:pt x="13" y="239"/>
                    <a:pt x="13" y="238"/>
                  </a:cubicBezTo>
                  <a:cubicBezTo>
                    <a:pt x="12" y="238"/>
                    <a:pt x="14" y="237"/>
                    <a:pt x="13" y="237"/>
                  </a:cubicBezTo>
                  <a:cubicBezTo>
                    <a:pt x="12" y="237"/>
                    <a:pt x="12" y="238"/>
                    <a:pt x="12" y="239"/>
                  </a:cubicBezTo>
                  <a:close/>
                  <a:moveTo>
                    <a:pt x="35" y="256"/>
                  </a:moveTo>
                  <a:cubicBezTo>
                    <a:pt x="35" y="256"/>
                    <a:pt x="36" y="257"/>
                    <a:pt x="36" y="257"/>
                  </a:cubicBezTo>
                  <a:cubicBezTo>
                    <a:pt x="36" y="256"/>
                    <a:pt x="35" y="256"/>
                    <a:pt x="35" y="256"/>
                  </a:cubicBezTo>
                  <a:close/>
                  <a:moveTo>
                    <a:pt x="27" y="255"/>
                  </a:moveTo>
                  <a:cubicBezTo>
                    <a:pt x="27" y="255"/>
                    <a:pt x="28" y="254"/>
                    <a:pt x="28" y="254"/>
                  </a:cubicBezTo>
                  <a:cubicBezTo>
                    <a:pt x="27" y="254"/>
                    <a:pt x="27" y="254"/>
                    <a:pt x="27" y="255"/>
                  </a:cubicBezTo>
                  <a:close/>
                  <a:moveTo>
                    <a:pt x="8" y="244"/>
                  </a:moveTo>
                  <a:cubicBezTo>
                    <a:pt x="7" y="244"/>
                    <a:pt x="7" y="244"/>
                    <a:pt x="7" y="244"/>
                  </a:cubicBezTo>
                  <a:cubicBezTo>
                    <a:pt x="8" y="245"/>
                    <a:pt x="8" y="243"/>
                    <a:pt x="7" y="243"/>
                  </a:cubicBezTo>
                  <a:cubicBezTo>
                    <a:pt x="7" y="243"/>
                    <a:pt x="7" y="243"/>
                    <a:pt x="8" y="244"/>
                  </a:cubicBezTo>
                  <a:close/>
                  <a:moveTo>
                    <a:pt x="6" y="247"/>
                  </a:moveTo>
                  <a:cubicBezTo>
                    <a:pt x="7" y="248"/>
                    <a:pt x="9" y="244"/>
                    <a:pt x="8" y="244"/>
                  </a:cubicBezTo>
                  <a:cubicBezTo>
                    <a:pt x="7" y="245"/>
                    <a:pt x="7" y="246"/>
                    <a:pt x="6" y="247"/>
                  </a:cubicBezTo>
                  <a:close/>
                  <a:moveTo>
                    <a:pt x="11" y="248"/>
                  </a:moveTo>
                  <a:cubicBezTo>
                    <a:pt x="12" y="248"/>
                    <a:pt x="12" y="247"/>
                    <a:pt x="11" y="247"/>
                  </a:cubicBezTo>
                  <a:cubicBezTo>
                    <a:pt x="11" y="247"/>
                    <a:pt x="11" y="248"/>
                    <a:pt x="11" y="248"/>
                  </a:cubicBezTo>
                  <a:close/>
                  <a:moveTo>
                    <a:pt x="32" y="264"/>
                  </a:moveTo>
                  <a:cubicBezTo>
                    <a:pt x="33" y="264"/>
                    <a:pt x="33" y="264"/>
                    <a:pt x="33" y="263"/>
                  </a:cubicBezTo>
                  <a:cubicBezTo>
                    <a:pt x="32" y="263"/>
                    <a:pt x="32" y="263"/>
                    <a:pt x="32" y="264"/>
                  </a:cubicBezTo>
                  <a:close/>
                  <a:moveTo>
                    <a:pt x="10" y="250"/>
                  </a:moveTo>
                  <a:cubicBezTo>
                    <a:pt x="10" y="250"/>
                    <a:pt x="11" y="249"/>
                    <a:pt x="11" y="249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10" y="249"/>
                    <a:pt x="9" y="249"/>
                    <a:pt x="10" y="250"/>
                  </a:cubicBezTo>
                  <a:close/>
                  <a:moveTo>
                    <a:pt x="7" y="252"/>
                  </a:moveTo>
                  <a:cubicBezTo>
                    <a:pt x="7" y="251"/>
                    <a:pt x="9" y="249"/>
                    <a:pt x="8" y="248"/>
                  </a:cubicBezTo>
                  <a:cubicBezTo>
                    <a:pt x="8" y="249"/>
                    <a:pt x="6" y="251"/>
                    <a:pt x="7" y="252"/>
                  </a:cubicBezTo>
                  <a:close/>
                  <a:moveTo>
                    <a:pt x="3" y="247"/>
                  </a:moveTo>
                  <a:cubicBezTo>
                    <a:pt x="3" y="246"/>
                    <a:pt x="4" y="246"/>
                    <a:pt x="4" y="246"/>
                  </a:cubicBezTo>
                  <a:cubicBezTo>
                    <a:pt x="3" y="246"/>
                    <a:pt x="2" y="246"/>
                    <a:pt x="3" y="247"/>
                  </a:cubicBezTo>
                  <a:close/>
                  <a:moveTo>
                    <a:pt x="0" y="255"/>
                  </a:moveTo>
                  <a:cubicBezTo>
                    <a:pt x="1" y="253"/>
                    <a:pt x="3" y="253"/>
                    <a:pt x="2" y="251"/>
                  </a:cubicBezTo>
                  <a:cubicBezTo>
                    <a:pt x="2" y="253"/>
                    <a:pt x="0" y="254"/>
                    <a:pt x="0" y="255"/>
                  </a:cubicBezTo>
                  <a:close/>
                  <a:moveTo>
                    <a:pt x="30" y="271"/>
                  </a:moveTo>
                  <a:cubicBezTo>
                    <a:pt x="30" y="271"/>
                    <a:pt x="31" y="271"/>
                    <a:pt x="31" y="271"/>
                  </a:cubicBezTo>
                  <a:cubicBezTo>
                    <a:pt x="31" y="271"/>
                    <a:pt x="30" y="270"/>
                    <a:pt x="30" y="271"/>
                  </a:cubicBezTo>
                  <a:close/>
                  <a:moveTo>
                    <a:pt x="34" y="274"/>
                  </a:moveTo>
                  <a:cubicBezTo>
                    <a:pt x="35" y="275"/>
                    <a:pt x="34" y="275"/>
                    <a:pt x="35" y="275"/>
                  </a:cubicBezTo>
                  <a:cubicBezTo>
                    <a:pt x="36" y="275"/>
                    <a:pt x="35" y="275"/>
                    <a:pt x="35" y="274"/>
                  </a:cubicBezTo>
                  <a:cubicBezTo>
                    <a:pt x="35" y="274"/>
                    <a:pt x="35" y="274"/>
                    <a:pt x="34" y="274"/>
                  </a:cubicBezTo>
                  <a:close/>
                  <a:moveTo>
                    <a:pt x="3" y="254"/>
                  </a:moveTo>
                  <a:cubicBezTo>
                    <a:pt x="2" y="254"/>
                    <a:pt x="2" y="254"/>
                    <a:pt x="2" y="253"/>
                  </a:cubicBezTo>
                  <a:cubicBezTo>
                    <a:pt x="2" y="254"/>
                    <a:pt x="2" y="254"/>
                    <a:pt x="2" y="254"/>
                  </a:cubicBezTo>
                  <a:cubicBezTo>
                    <a:pt x="2" y="254"/>
                    <a:pt x="4" y="254"/>
                    <a:pt x="3" y="253"/>
                  </a:cubicBezTo>
                  <a:lnTo>
                    <a:pt x="3" y="254"/>
                  </a:lnTo>
                  <a:close/>
                  <a:moveTo>
                    <a:pt x="27" y="271"/>
                  </a:moveTo>
                  <a:cubicBezTo>
                    <a:pt x="27" y="271"/>
                    <a:pt x="27" y="272"/>
                    <a:pt x="28" y="271"/>
                  </a:cubicBezTo>
                  <a:cubicBezTo>
                    <a:pt x="28" y="271"/>
                    <a:pt x="27" y="270"/>
                    <a:pt x="27" y="271"/>
                  </a:cubicBezTo>
                  <a:close/>
                  <a:moveTo>
                    <a:pt x="31" y="278"/>
                  </a:moveTo>
                  <a:cubicBezTo>
                    <a:pt x="31" y="277"/>
                    <a:pt x="30" y="277"/>
                    <a:pt x="30" y="276"/>
                  </a:cubicBezTo>
                  <a:cubicBezTo>
                    <a:pt x="30" y="277"/>
                    <a:pt x="31" y="277"/>
                    <a:pt x="31" y="278"/>
                  </a:cubicBezTo>
                  <a:close/>
                  <a:moveTo>
                    <a:pt x="31" y="281"/>
                  </a:moveTo>
                  <a:cubicBezTo>
                    <a:pt x="32" y="281"/>
                    <a:pt x="32" y="281"/>
                    <a:pt x="32" y="281"/>
                  </a:cubicBezTo>
                  <a:cubicBezTo>
                    <a:pt x="32" y="280"/>
                    <a:pt x="32" y="280"/>
                    <a:pt x="33" y="280"/>
                  </a:cubicBezTo>
                  <a:cubicBezTo>
                    <a:pt x="33" y="280"/>
                    <a:pt x="33" y="279"/>
                    <a:pt x="33" y="279"/>
                  </a:cubicBezTo>
                  <a:cubicBezTo>
                    <a:pt x="32" y="280"/>
                    <a:pt x="32" y="281"/>
                    <a:pt x="31" y="281"/>
                  </a:cubicBezTo>
                  <a:close/>
                  <a:moveTo>
                    <a:pt x="782" y="255"/>
                  </a:moveTo>
                  <a:cubicBezTo>
                    <a:pt x="781" y="255"/>
                    <a:pt x="779" y="253"/>
                    <a:pt x="779" y="256"/>
                  </a:cubicBezTo>
                  <a:cubicBezTo>
                    <a:pt x="781" y="259"/>
                    <a:pt x="782" y="261"/>
                    <a:pt x="783" y="263"/>
                  </a:cubicBezTo>
                  <a:cubicBezTo>
                    <a:pt x="781" y="263"/>
                    <a:pt x="777" y="259"/>
                    <a:pt x="774" y="258"/>
                  </a:cubicBezTo>
                  <a:cubicBezTo>
                    <a:pt x="775" y="259"/>
                    <a:pt x="777" y="263"/>
                    <a:pt x="778" y="264"/>
                  </a:cubicBezTo>
                  <a:cubicBezTo>
                    <a:pt x="779" y="267"/>
                    <a:pt x="779" y="268"/>
                    <a:pt x="780" y="271"/>
                  </a:cubicBezTo>
                  <a:cubicBezTo>
                    <a:pt x="779" y="271"/>
                    <a:pt x="779" y="271"/>
                    <a:pt x="779" y="272"/>
                  </a:cubicBezTo>
                  <a:cubicBezTo>
                    <a:pt x="776" y="269"/>
                    <a:pt x="775" y="267"/>
                    <a:pt x="772" y="264"/>
                  </a:cubicBezTo>
                  <a:cubicBezTo>
                    <a:pt x="771" y="262"/>
                    <a:pt x="772" y="262"/>
                    <a:pt x="771" y="260"/>
                  </a:cubicBezTo>
                  <a:cubicBezTo>
                    <a:pt x="770" y="259"/>
                    <a:pt x="767" y="254"/>
                    <a:pt x="766" y="252"/>
                  </a:cubicBezTo>
                  <a:cubicBezTo>
                    <a:pt x="766" y="254"/>
                    <a:pt x="763" y="249"/>
                    <a:pt x="762" y="246"/>
                  </a:cubicBezTo>
                  <a:cubicBezTo>
                    <a:pt x="763" y="250"/>
                    <a:pt x="761" y="249"/>
                    <a:pt x="764" y="255"/>
                  </a:cubicBezTo>
                  <a:cubicBezTo>
                    <a:pt x="763" y="252"/>
                    <a:pt x="764" y="254"/>
                    <a:pt x="765" y="256"/>
                  </a:cubicBezTo>
                  <a:cubicBezTo>
                    <a:pt x="765" y="257"/>
                    <a:pt x="765" y="255"/>
                    <a:pt x="765" y="255"/>
                  </a:cubicBezTo>
                  <a:cubicBezTo>
                    <a:pt x="766" y="256"/>
                    <a:pt x="766" y="257"/>
                    <a:pt x="766" y="258"/>
                  </a:cubicBezTo>
                  <a:cubicBezTo>
                    <a:pt x="767" y="259"/>
                    <a:pt x="768" y="260"/>
                    <a:pt x="770" y="260"/>
                  </a:cubicBezTo>
                  <a:cubicBezTo>
                    <a:pt x="770" y="262"/>
                    <a:pt x="771" y="264"/>
                    <a:pt x="772" y="267"/>
                  </a:cubicBezTo>
                  <a:cubicBezTo>
                    <a:pt x="771" y="267"/>
                    <a:pt x="768" y="261"/>
                    <a:pt x="769" y="264"/>
                  </a:cubicBezTo>
                  <a:cubicBezTo>
                    <a:pt x="768" y="262"/>
                    <a:pt x="766" y="259"/>
                    <a:pt x="766" y="260"/>
                  </a:cubicBezTo>
                  <a:cubicBezTo>
                    <a:pt x="766" y="259"/>
                    <a:pt x="764" y="256"/>
                    <a:pt x="764" y="255"/>
                  </a:cubicBezTo>
                  <a:cubicBezTo>
                    <a:pt x="763" y="254"/>
                    <a:pt x="762" y="254"/>
                    <a:pt x="761" y="253"/>
                  </a:cubicBezTo>
                  <a:cubicBezTo>
                    <a:pt x="761" y="252"/>
                    <a:pt x="762" y="253"/>
                    <a:pt x="762" y="252"/>
                  </a:cubicBezTo>
                  <a:cubicBezTo>
                    <a:pt x="762" y="251"/>
                    <a:pt x="761" y="249"/>
                    <a:pt x="761" y="249"/>
                  </a:cubicBezTo>
                  <a:cubicBezTo>
                    <a:pt x="757" y="243"/>
                    <a:pt x="757" y="246"/>
                    <a:pt x="752" y="241"/>
                  </a:cubicBezTo>
                  <a:cubicBezTo>
                    <a:pt x="752" y="241"/>
                    <a:pt x="755" y="244"/>
                    <a:pt x="755" y="245"/>
                  </a:cubicBezTo>
                  <a:cubicBezTo>
                    <a:pt x="755" y="246"/>
                    <a:pt x="755" y="245"/>
                    <a:pt x="755" y="244"/>
                  </a:cubicBezTo>
                  <a:cubicBezTo>
                    <a:pt x="755" y="244"/>
                    <a:pt x="755" y="246"/>
                    <a:pt x="756" y="246"/>
                  </a:cubicBezTo>
                  <a:cubicBezTo>
                    <a:pt x="757" y="248"/>
                    <a:pt x="756" y="247"/>
                    <a:pt x="757" y="249"/>
                  </a:cubicBezTo>
                  <a:cubicBezTo>
                    <a:pt x="755" y="246"/>
                    <a:pt x="755" y="248"/>
                    <a:pt x="753" y="248"/>
                  </a:cubicBezTo>
                  <a:cubicBezTo>
                    <a:pt x="752" y="245"/>
                    <a:pt x="751" y="244"/>
                    <a:pt x="750" y="245"/>
                  </a:cubicBezTo>
                  <a:cubicBezTo>
                    <a:pt x="748" y="242"/>
                    <a:pt x="747" y="243"/>
                    <a:pt x="745" y="239"/>
                  </a:cubicBezTo>
                  <a:cubicBezTo>
                    <a:pt x="744" y="239"/>
                    <a:pt x="744" y="239"/>
                    <a:pt x="744" y="239"/>
                  </a:cubicBezTo>
                  <a:cubicBezTo>
                    <a:pt x="743" y="237"/>
                    <a:pt x="741" y="236"/>
                    <a:pt x="739" y="233"/>
                  </a:cubicBezTo>
                  <a:cubicBezTo>
                    <a:pt x="739" y="232"/>
                    <a:pt x="739" y="231"/>
                    <a:pt x="740" y="231"/>
                  </a:cubicBezTo>
                  <a:cubicBezTo>
                    <a:pt x="741" y="233"/>
                    <a:pt x="741" y="234"/>
                    <a:pt x="742" y="234"/>
                  </a:cubicBezTo>
                  <a:cubicBezTo>
                    <a:pt x="742" y="234"/>
                    <a:pt x="741" y="231"/>
                    <a:pt x="743" y="234"/>
                  </a:cubicBezTo>
                  <a:cubicBezTo>
                    <a:pt x="743" y="233"/>
                    <a:pt x="742" y="232"/>
                    <a:pt x="741" y="231"/>
                  </a:cubicBezTo>
                  <a:cubicBezTo>
                    <a:pt x="740" y="230"/>
                    <a:pt x="741" y="231"/>
                    <a:pt x="740" y="231"/>
                  </a:cubicBezTo>
                  <a:cubicBezTo>
                    <a:pt x="739" y="227"/>
                    <a:pt x="737" y="229"/>
                    <a:pt x="736" y="226"/>
                  </a:cubicBezTo>
                  <a:cubicBezTo>
                    <a:pt x="736" y="227"/>
                    <a:pt x="735" y="226"/>
                    <a:pt x="733" y="224"/>
                  </a:cubicBezTo>
                  <a:cubicBezTo>
                    <a:pt x="734" y="226"/>
                    <a:pt x="737" y="229"/>
                    <a:pt x="738" y="231"/>
                  </a:cubicBezTo>
                  <a:cubicBezTo>
                    <a:pt x="735" y="229"/>
                    <a:pt x="728" y="217"/>
                    <a:pt x="726" y="218"/>
                  </a:cubicBezTo>
                  <a:cubicBezTo>
                    <a:pt x="724" y="215"/>
                    <a:pt x="723" y="213"/>
                    <a:pt x="721" y="210"/>
                  </a:cubicBezTo>
                  <a:cubicBezTo>
                    <a:pt x="715" y="205"/>
                    <a:pt x="707" y="195"/>
                    <a:pt x="698" y="186"/>
                  </a:cubicBezTo>
                  <a:cubicBezTo>
                    <a:pt x="698" y="186"/>
                    <a:pt x="701" y="188"/>
                    <a:pt x="700" y="188"/>
                  </a:cubicBezTo>
                  <a:cubicBezTo>
                    <a:pt x="696" y="184"/>
                    <a:pt x="693" y="182"/>
                    <a:pt x="688" y="177"/>
                  </a:cubicBezTo>
                  <a:cubicBezTo>
                    <a:pt x="689" y="178"/>
                    <a:pt x="690" y="178"/>
                    <a:pt x="690" y="177"/>
                  </a:cubicBezTo>
                  <a:cubicBezTo>
                    <a:pt x="689" y="176"/>
                    <a:pt x="689" y="176"/>
                    <a:pt x="689" y="176"/>
                  </a:cubicBezTo>
                  <a:cubicBezTo>
                    <a:pt x="687" y="174"/>
                    <a:pt x="689" y="177"/>
                    <a:pt x="688" y="177"/>
                  </a:cubicBezTo>
                  <a:cubicBezTo>
                    <a:pt x="686" y="175"/>
                    <a:pt x="687" y="175"/>
                    <a:pt x="686" y="174"/>
                  </a:cubicBezTo>
                  <a:cubicBezTo>
                    <a:pt x="684" y="172"/>
                    <a:pt x="686" y="174"/>
                    <a:pt x="684" y="173"/>
                  </a:cubicBezTo>
                  <a:cubicBezTo>
                    <a:pt x="683" y="172"/>
                    <a:pt x="682" y="169"/>
                    <a:pt x="681" y="170"/>
                  </a:cubicBezTo>
                  <a:cubicBezTo>
                    <a:pt x="680" y="169"/>
                    <a:pt x="681" y="169"/>
                    <a:pt x="681" y="169"/>
                  </a:cubicBezTo>
                  <a:cubicBezTo>
                    <a:pt x="680" y="168"/>
                    <a:pt x="679" y="168"/>
                    <a:pt x="678" y="168"/>
                  </a:cubicBezTo>
                  <a:cubicBezTo>
                    <a:pt x="676" y="165"/>
                    <a:pt x="672" y="163"/>
                    <a:pt x="672" y="161"/>
                  </a:cubicBezTo>
                  <a:cubicBezTo>
                    <a:pt x="670" y="160"/>
                    <a:pt x="662" y="154"/>
                    <a:pt x="657" y="149"/>
                  </a:cubicBezTo>
                  <a:cubicBezTo>
                    <a:pt x="660" y="152"/>
                    <a:pt x="654" y="146"/>
                    <a:pt x="654" y="146"/>
                  </a:cubicBezTo>
                  <a:cubicBezTo>
                    <a:pt x="653" y="145"/>
                    <a:pt x="653" y="145"/>
                    <a:pt x="652" y="145"/>
                  </a:cubicBezTo>
                  <a:cubicBezTo>
                    <a:pt x="648" y="142"/>
                    <a:pt x="644" y="139"/>
                    <a:pt x="645" y="138"/>
                  </a:cubicBezTo>
                  <a:cubicBezTo>
                    <a:pt x="641" y="135"/>
                    <a:pt x="641" y="135"/>
                    <a:pt x="641" y="135"/>
                  </a:cubicBezTo>
                  <a:cubicBezTo>
                    <a:pt x="642" y="137"/>
                    <a:pt x="641" y="136"/>
                    <a:pt x="640" y="136"/>
                  </a:cubicBezTo>
                  <a:cubicBezTo>
                    <a:pt x="637" y="133"/>
                    <a:pt x="636" y="133"/>
                    <a:pt x="633" y="130"/>
                  </a:cubicBezTo>
                  <a:cubicBezTo>
                    <a:pt x="633" y="130"/>
                    <a:pt x="632" y="129"/>
                    <a:pt x="633" y="129"/>
                  </a:cubicBezTo>
                  <a:cubicBezTo>
                    <a:pt x="629" y="126"/>
                    <a:pt x="631" y="129"/>
                    <a:pt x="629" y="128"/>
                  </a:cubicBezTo>
                  <a:cubicBezTo>
                    <a:pt x="628" y="126"/>
                    <a:pt x="625" y="124"/>
                    <a:pt x="622" y="123"/>
                  </a:cubicBezTo>
                  <a:cubicBezTo>
                    <a:pt x="626" y="124"/>
                    <a:pt x="620" y="120"/>
                    <a:pt x="618" y="120"/>
                  </a:cubicBezTo>
                  <a:cubicBezTo>
                    <a:pt x="618" y="120"/>
                    <a:pt x="620" y="122"/>
                    <a:pt x="621" y="122"/>
                  </a:cubicBezTo>
                  <a:cubicBezTo>
                    <a:pt x="623" y="124"/>
                    <a:pt x="615" y="119"/>
                    <a:pt x="617" y="119"/>
                  </a:cubicBezTo>
                  <a:cubicBezTo>
                    <a:pt x="614" y="117"/>
                    <a:pt x="614" y="117"/>
                    <a:pt x="614" y="117"/>
                  </a:cubicBezTo>
                  <a:cubicBezTo>
                    <a:pt x="613" y="116"/>
                    <a:pt x="614" y="118"/>
                    <a:pt x="611" y="116"/>
                  </a:cubicBezTo>
                  <a:cubicBezTo>
                    <a:pt x="611" y="116"/>
                    <a:pt x="613" y="116"/>
                    <a:pt x="612" y="115"/>
                  </a:cubicBezTo>
                  <a:cubicBezTo>
                    <a:pt x="610" y="114"/>
                    <a:pt x="612" y="116"/>
                    <a:pt x="610" y="115"/>
                  </a:cubicBezTo>
                  <a:cubicBezTo>
                    <a:pt x="607" y="112"/>
                    <a:pt x="602" y="111"/>
                    <a:pt x="596" y="106"/>
                  </a:cubicBezTo>
                  <a:cubicBezTo>
                    <a:pt x="596" y="106"/>
                    <a:pt x="595" y="106"/>
                    <a:pt x="595" y="105"/>
                  </a:cubicBezTo>
                  <a:cubicBezTo>
                    <a:pt x="594" y="105"/>
                    <a:pt x="594" y="105"/>
                    <a:pt x="594" y="106"/>
                  </a:cubicBezTo>
                  <a:cubicBezTo>
                    <a:pt x="587" y="101"/>
                    <a:pt x="583" y="99"/>
                    <a:pt x="576" y="95"/>
                  </a:cubicBezTo>
                  <a:cubicBezTo>
                    <a:pt x="573" y="94"/>
                    <a:pt x="576" y="96"/>
                    <a:pt x="575" y="96"/>
                  </a:cubicBezTo>
                  <a:cubicBezTo>
                    <a:pt x="575" y="95"/>
                    <a:pt x="571" y="94"/>
                    <a:pt x="571" y="94"/>
                  </a:cubicBezTo>
                  <a:cubicBezTo>
                    <a:pt x="568" y="92"/>
                    <a:pt x="566" y="90"/>
                    <a:pt x="562" y="88"/>
                  </a:cubicBezTo>
                  <a:cubicBezTo>
                    <a:pt x="555" y="85"/>
                    <a:pt x="548" y="82"/>
                    <a:pt x="540" y="79"/>
                  </a:cubicBezTo>
                  <a:cubicBezTo>
                    <a:pt x="540" y="78"/>
                    <a:pt x="540" y="78"/>
                    <a:pt x="540" y="78"/>
                  </a:cubicBezTo>
                  <a:cubicBezTo>
                    <a:pt x="537" y="77"/>
                    <a:pt x="535" y="76"/>
                    <a:pt x="533" y="75"/>
                  </a:cubicBezTo>
                  <a:cubicBezTo>
                    <a:pt x="530" y="74"/>
                    <a:pt x="529" y="74"/>
                    <a:pt x="526" y="73"/>
                  </a:cubicBezTo>
                  <a:cubicBezTo>
                    <a:pt x="526" y="72"/>
                    <a:pt x="526" y="72"/>
                    <a:pt x="526" y="72"/>
                  </a:cubicBezTo>
                  <a:cubicBezTo>
                    <a:pt x="521" y="71"/>
                    <a:pt x="517" y="70"/>
                    <a:pt x="514" y="68"/>
                  </a:cubicBezTo>
                  <a:cubicBezTo>
                    <a:pt x="510" y="68"/>
                    <a:pt x="504" y="65"/>
                    <a:pt x="502" y="64"/>
                  </a:cubicBezTo>
                  <a:cubicBezTo>
                    <a:pt x="500" y="63"/>
                    <a:pt x="502" y="65"/>
                    <a:pt x="502" y="65"/>
                  </a:cubicBezTo>
                  <a:cubicBezTo>
                    <a:pt x="497" y="64"/>
                    <a:pt x="493" y="62"/>
                    <a:pt x="488" y="60"/>
                  </a:cubicBezTo>
                  <a:cubicBezTo>
                    <a:pt x="485" y="60"/>
                    <a:pt x="481" y="60"/>
                    <a:pt x="480" y="59"/>
                  </a:cubicBezTo>
                  <a:cubicBezTo>
                    <a:pt x="483" y="59"/>
                    <a:pt x="485" y="60"/>
                    <a:pt x="484" y="59"/>
                  </a:cubicBezTo>
                  <a:cubicBezTo>
                    <a:pt x="482" y="58"/>
                    <a:pt x="480" y="59"/>
                    <a:pt x="480" y="58"/>
                  </a:cubicBezTo>
                  <a:cubicBezTo>
                    <a:pt x="479" y="58"/>
                    <a:pt x="479" y="58"/>
                    <a:pt x="479" y="59"/>
                  </a:cubicBezTo>
                  <a:cubicBezTo>
                    <a:pt x="474" y="58"/>
                    <a:pt x="470" y="57"/>
                    <a:pt x="468" y="56"/>
                  </a:cubicBezTo>
                  <a:cubicBezTo>
                    <a:pt x="466" y="56"/>
                    <a:pt x="469" y="57"/>
                    <a:pt x="464" y="56"/>
                  </a:cubicBezTo>
                  <a:cubicBezTo>
                    <a:pt x="465" y="55"/>
                    <a:pt x="461" y="54"/>
                    <a:pt x="459" y="54"/>
                  </a:cubicBezTo>
                  <a:cubicBezTo>
                    <a:pt x="459" y="54"/>
                    <a:pt x="459" y="54"/>
                    <a:pt x="458" y="54"/>
                  </a:cubicBezTo>
                  <a:cubicBezTo>
                    <a:pt x="458" y="54"/>
                    <a:pt x="459" y="54"/>
                    <a:pt x="461" y="54"/>
                  </a:cubicBezTo>
                  <a:cubicBezTo>
                    <a:pt x="461" y="53"/>
                    <a:pt x="460" y="53"/>
                    <a:pt x="458" y="53"/>
                  </a:cubicBezTo>
                  <a:cubicBezTo>
                    <a:pt x="457" y="53"/>
                    <a:pt x="456" y="53"/>
                    <a:pt x="456" y="54"/>
                  </a:cubicBezTo>
                  <a:cubicBezTo>
                    <a:pt x="453" y="53"/>
                    <a:pt x="452" y="52"/>
                    <a:pt x="450" y="52"/>
                  </a:cubicBezTo>
                  <a:cubicBezTo>
                    <a:pt x="448" y="51"/>
                    <a:pt x="451" y="52"/>
                    <a:pt x="450" y="52"/>
                  </a:cubicBezTo>
                  <a:cubicBezTo>
                    <a:pt x="442" y="51"/>
                    <a:pt x="434" y="51"/>
                    <a:pt x="428" y="49"/>
                  </a:cubicBezTo>
                  <a:cubicBezTo>
                    <a:pt x="426" y="49"/>
                    <a:pt x="429" y="50"/>
                    <a:pt x="427" y="50"/>
                  </a:cubicBezTo>
                  <a:cubicBezTo>
                    <a:pt x="424" y="50"/>
                    <a:pt x="424" y="49"/>
                    <a:pt x="426" y="49"/>
                  </a:cubicBezTo>
                  <a:cubicBezTo>
                    <a:pt x="426" y="48"/>
                    <a:pt x="425" y="49"/>
                    <a:pt x="423" y="48"/>
                  </a:cubicBezTo>
                  <a:cubicBezTo>
                    <a:pt x="423" y="49"/>
                    <a:pt x="423" y="49"/>
                    <a:pt x="423" y="49"/>
                  </a:cubicBezTo>
                  <a:cubicBezTo>
                    <a:pt x="416" y="48"/>
                    <a:pt x="410" y="48"/>
                    <a:pt x="402" y="48"/>
                  </a:cubicBezTo>
                  <a:cubicBezTo>
                    <a:pt x="404" y="47"/>
                    <a:pt x="401" y="47"/>
                    <a:pt x="397" y="47"/>
                  </a:cubicBezTo>
                  <a:cubicBezTo>
                    <a:pt x="397" y="46"/>
                    <a:pt x="397" y="46"/>
                    <a:pt x="397" y="46"/>
                  </a:cubicBezTo>
                  <a:cubicBezTo>
                    <a:pt x="394" y="47"/>
                    <a:pt x="393" y="46"/>
                    <a:pt x="391" y="46"/>
                  </a:cubicBezTo>
                  <a:cubicBezTo>
                    <a:pt x="389" y="46"/>
                    <a:pt x="395" y="47"/>
                    <a:pt x="393" y="48"/>
                  </a:cubicBezTo>
                  <a:cubicBezTo>
                    <a:pt x="390" y="47"/>
                    <a:pt x="390" y="47"/>
                    <a:pt x="388" y="47"/>
                  </a:cubicBezTo>
                  <a:cubicBezTo>
                    <a:pt x="386" y="47"/>
                    <a:pt x="388" y="47"/>
                    <a:pt x="388" y="48"/>
                  </a:cubicBezTo>
                  <a:cubicBezTo>
                    <a:pt x="385" y="48"/>
                    <a:pt x="385" y="47"/>
                    <a:pt x="382" y="48"/>
                  </a:cubicBezTo>
                  <a:cubicBezTo>
                    <a:pt x="382" y="47"/>
                    <a:pt x="383" y="47"/>
                    <a:pt x="384" y="47"/>
                  </a:cubicBezTo>
                  <a:cubicBezTo>
                    <a:pt x="383" y="47"/>
                    <a:pt x="380" y="48"/>
                    <a:pt x="380" y="47"/>
                  </a:cubicBezTo>
                  <a:cubicBezTo>
                    <a:pt x="379" y="47"/>
                    <a:pt x="380" y="48"/>
                    <a:pt x="377" y="48"/>
                  </a:cubicBezTo>
                  <a:cubicBezTo>
                    <a:pt x="376" y="47"/>
                    <a:pt x="377" y="47"/>
                    <a:pt x="376" y="47"/>
                  </a:cubicBezTo>
                  <a:cubicBezTo>
                    <a:pt x="375" y="47"/>
                    <a:pt x="371" y="48"/>
                    <a:pt x="375" y="48"/>
                  </a:cubicBezTo>
                  <a:cubicBezTo>
                    <a:pt x="374" y="48"/>
                    <a:pt x="373" y="49"/>
                    <a:pt x="371" y="49"/>
                  </a:cubicBezTo>
                  <a:cubicBezTo>
                    <a:pt x="372" y="48"/>
                    <a:pt x="370" y="48"/>
                    <a:pt x="371" y="47"/>
                  </a:cubicBezTo>
                  <a:cubicBezTo>
                    <a:pt x="370" y="47"/>
                    <a:pt x="367" y="48"/>
                    <a:pt x="368" y="47"/>
                  </a:cubicBezTo>
                  <a:cubicBezTo>
                    <a:pt x="365" y="48"/>
                    <a:pt x="363" y="48"/>
                    <a:pt x="361" y="48"/>
                  </a:cubicBezTo>
                  <a:cubicBezTo>
                    <a:pt x="361" y="47"/>
                    <a:pt x="362" y="47"/>
                    <a:pt x="363" y="47"/>
                  </a:cubicBezTo>
                  <a:cubicBezTo>
                    <a:pt x="363" y="47"/>
                    <a:pt x="361" y="47"/>
                    <a:pt x="359" y="47"/>
                  </a:cubicBezTo>
                  <a:cubicBezTo>
                    <a:pt x="358" y="48"/>
                    <a:pt x="355" y="48"/>
                    <a:pt x="351" y="48"/>
                  </a:cubicBezTo>
                  <a:cubicBezTo>
                    <a:pt x="351" y="49"/>
                    <a:pt x="354" y="48"/>
                    <a:pt x="354" y="49"/>
                  </a:cubicBezTo>
                  <a:cubicBezTo>
                    <a:pt x="350" y="50"/>
                    <a:pt x="351" y="49"/>
                    <a:pt x="348" y="49"/>
                  </a:cubicBezTo>
                  <a:cubicBezTo>
                    <a:pt x="350" y="50"/>
                    <a:pt x="344" y="50"/>
                    <a:pt x="342" y="50"/>
                  </a:cubicBezTo>
                  <a:cubicBezTo>
                    <a:pt x="340" y="50"/>
                    <a:pt x="343" y="50"/>
                    <a:pt x="341" y="51"/>
                  </a:cubicBezTo>
                  <a:cubicBezTo>
                    <a:pt x="336" y="52"/>
                    <a:pt x="334" y="52"/>
                    <a:pt x="332" y="51"/>
                  </a:cubicBezTo>
                  <a:cubicBezTo>
                    <a:pt x="334" y="50"/>
                    <a:pt x="335" y="51"/>
                    <a:pt x="335" y="51"/>
                  </a:cubicBezTo>
                  <a:cubicBezTo>
                    <a:pt x="336" y="51"/>
                    <a:pt x="336" y="51"/>
                    <a:pt x="336" y="51"/>
                  </a:cubicBezTo>
                  <a:cubicBezTo>
                    <a:pt x="336" y="50"/>
                    <a:pt x="334" y="51"/>
                    <a:pt x="335" y="50"/>
                  </a:cubicBezTo>
                  <a:cubicBezTo>
                    <a:pt x="331" y="51"/>
                    <a:pt x="331" y="51"/>
                    <a:pt x="331" y="52"/>
                  </a:cubicBezTo>
                  <a:cubicBezTo>
                    <a:pt x="330" y="51"/>
                    <a:pt x="326" y="51"/>
                    <a:pt x="326" y="52"/>
                  </a:cubicBezTo>
                  <a:cubicBezTo>
                    <a:pt x="323" y="53"/>
                    <a:pt x="325" y="52"/>
                    <a:pt x="326" y="51"/>
                  </a:cubicBezTo>
                  <a:cubicBezTo>
                    <a:pt x="326" y="51"/>
                    <a:pt x="322" y="52"/>
                    <a:pt x="321" y="53"/>
                  </a:cubicBezTo>
                  <a:cubicBezTo>
                    <a:pt x="321" y="53"/>
                    <a:pt x="322" y="53"/>
                    <a:pt x="323" y="53"/>
                  </a:cubicBezTo>
                  <a:cubicBezTo>
                    <a:pt x="321" y="53"/>
                    <a:pt x="315" y="54"/>
                    <a:pt x="316" y="55"/>
                  </a:cubicBezTo>
                  <a:cubicBezTo>
                    <a:pt x="314" y="56"/>
                    <a:pt x="314" y="55"/>
                    <a:pt x="312" y="55"/>
                  </a:cubicBezTo>
                  <a:cubicBezTo>
                    <a:pt x="313" y="55"/>
                    <a:pt x="314" y="54"/>
                    <a:pt x="315" y="54"/>
                  </a:cubicBezTo>
                  <a:cubicBezTo>
                    <a:pt x="317" y="53"/>
                    <a:pt x="317" y="53"/>
                    <a:pt x="320" y="52"/>
                  </a:cubicBezTo>
                  <a:cubicBezTo>
                    <a:pt x="319" y="52"/>
                    <a:pt x="314" y="54"/>
                    <a:pt x="313" y="54"/>
                  </a:cubicBezTo>
                  <a:cubicBezTo>
                    <a:pt x="310" y="54"/>
                    <a:pt x="314" y="54"/>
                    <a:pt x="312" y="55"/>
                  </a:cubicBezTo>
                  <a:cubicBezTo>
                    <a:pt x="308" y="56"/>
                    <a:pt x="308" y="56"/>
                    <a:pt x="304" y="57"/>
                  </a:cubicBezTo>
                  <a:cubicBezTo>
                    <a:pt x="305" y="57"/>
                    <a:pt x="307" y="57"/>
                    <a:pt x="307" y="56"/>
                  </a:cubicBezTo>
                  <a:cubicBezTo>
                    <a:pt x="305" y="56"/>
                    <a:pt x="302" y="58"/>
                    <a:pt x="302" y="58"/>
                  </a:cubicBezTo>
                  <a:cubicBezTo>
                    <a:pt x="299" y="59"/>
                    <a:pt x="304" y="57"/>
                    <a:pt x="301" y="58"/>
                  </a:cubicBezTo>
                  <a:cubicBezTo>
                    <a:pt x="301" y="57"/>
                    <a:pt x="304" y="57"/>
                    <a:pt x="303" y="57"/>
                  </a:cubicBezTo>
                  <a:cubicBezTo>
                    <a:pt x="303" y="57"/>
                    <a:pt x="298" y="58"/>
                    <a:pt x="297" y="58"/>
                  </a:cubicBezTo>
                  <a:cubicBezTo>
                    <a:pt x="298" y="59"/>
                    <a:pt x="301" y="57"/>
                    <a:pt x="301" y="58"/>
                  </a:cubicBezTo>
                  <a:cubicBezTo>
                    <a:pt x="296" y="59"/>
                    <a:pt x="295" y="60"/>
                    <a:pt x="292" y="60"/>
                  </a:cubicBezTo>
                  <a:cubicBezTo>
                    <a:pt x="290" y="61"/>
                    <a:pt x="289" y="61"/>
                    <a:pt x="289" y="62"/>
                  </a:cubicBezTo>
                  <a:cubicBezTo>
                    <a:pt x="288" y="62"/>
                    <a:pt x="283" y="62"/>
                    <a:pt x="283" y="63"/>
                  </a:cubicBezTo>
                  <a:cubicBezTo>
                    <a:pt x="279" y="65"/>
                    <a:pt x="279" y="64"/>
                    <a:pt x="276" y="65"/>
                  </a:cubicBezTo>
                  <a:cubicBezTo>
                    <a:pt x="274" y="66"/>
                    <a:pt x="277" y="66"/>
                    <a:pt x="276" y="66"/>
                  </a:cubicBezTo>
                  <a:cubicBezTo>
                    <a:pt x="273" y="67"/>
                    <a:pt x="273" y="67"/>
                    <a:pt x="273" y="67"/>
                  </a:cubicBezTo>
                  <a:cubicBezTo>
                    <a:pt x="275" y="65"/>
                    <a:pt x="264" y="71"/>
                    <a:pt x="260" y="71"/>
                  </a:cubicBezTo>
                  <a:cubicBezTo>
                    <a:pt x="259" y="72"/>
                    <a:pt x="259" y="72"/>
                    <a:pt x="259" y="73"/>
                  </a:cubicBezTo>
                  <a:cubicBezTo>
                    <a:pt x="257" y="73"/>
                    <a:pt x="254" y="74"/>
                    <a:pt x="253" y="75"/>
                  </a:cubicBezTo>
                  <a:cubicBezTo>
                    <a:pt x="253" y="75"/>
                    <a:pt x="253" y="75"/>
                    <a:pt x="253" y="74"/>
                  </a:cubicBezTo>
                  <a:cubicBezTo>
                    <a:pt x="248" y="77"/>
                    <a:pt x="246" y="78"/>
                    <a:pt x="239" y="81"/>
                  </a:cubicBezTo>
                  <a:cubicBezTo>
                    <a:pt x="240" y="80"/>
                    <a:pt x="244" y="78"/>
                    <a:pt x="245" y="78"/>
                  </a:cubicBezTo>
                  <a:cubicBezTo>
                    <a:pt x="244" y="78"/>
                    <a:pt x="244" y="76"/>
                    <a:pt x="243" y="77"/>
                  </a:cubicBezTo>
                  <a:cubicBezTo>
                    <a:pt x="243" y="77"/>
                    <a:pt x="242" y="76"/>
                    <a:pt x="243" y="75"/>
                  </a:cubicBezTo>
                  <a:cubicBezTo>
                    <a:pt x="244" y="75"/>
                    <a:pt x="244" y="75"/>
                    <a:pt x="245" y="75"/>
                  </a:cubicBezTo>
                  <a:cubicBezTo>
                    <a:pt x="247" y="74"/>
                    <a:pt x="243" y="74"/>
                    <a:pt x="246" y="73"/>
                  </a:cubicBezTo>
                  <a:cubicBezTo>
                    <a:pt x="245" y="73"/>
                    <a:pt x="244" y="74"/>
                    <a:pt x="243" y="75"/>
                  </a:cubicBezTo>
                  <a:cubicBezTo>
                    <a:pt x="243" y="73"/>
                    <a:pt x="250" y="71"/>
                    <a:pt x="252" y="71"/>
                  </a:cubicBezTo>
                  <a:cubicBezTo>
                    <a:pt x="254" y="70"/>
                    <a:pt x="251" y="70"/>
                    <a:pt x="254" y="69"/>
                  </a:cubicBezTo>
                  <a:cubicBezTo>
                    <a:pt x="247" y="70"/>
                    <a:pt x="242" y="74"/>
                    <a:pt x="237" y="76"/>
                  </a:cubicBezTo>
                  <a:cubicBezTo>
                    <a:pt x="236" y="76"/>
                    <a:pt x="237" y="76"/>
                    <a:pt x="237" y="76"/>
                  </a:cubicBezTo>
                  <a:cubicBezTo>
                    <a:pt x="235" y="77"/>
                    <a:pt x="233" y="78"/>
                    <a:pt x="233" y="78"/>
                  </a:cubicBezTo>
                  <a:cubicBezTo>
                    <a:pt x="234" y="77"/>
                    <a:pt x="235" y="77"/>
                    <a:pt x="235" y="76"/>
                  </a:cubicBezTo>
                  <a:cubicBezTo>
                    <a:pt x="232" y="77"/>
                    <a:pt x="234" y="77"/>
                    <a:pt x="231" y="78"/>
                  </a:cubicBezTo>
                  <a:cubicBezTo>
                    <a:pt x="229" y="78"/>
                    <a:pt x="231" y="77"/>
                    <a:pt x="227" y="79"/>
                  </a:cubicBezTo>
                  <a:cubicBezTo>
                    <a:pt x="227" y="78"/>
                    <a:pt x="230" y="77"/>
                    <a:pt x="231" y="76"/>
                  </a:cubicBezTo>
                  <a:cubicBezTo>
                    <a:pt x="229" y="77"/>
                    <a:pt x="228" y="77"/>
                    <a:pt x="224" y="79"/>
                  </a:cubicBezTo>
                  <a:cubicBezTo>
                    <a:pt x="227" y="76"/>
                    <a:pt x="236" y="73"/>
                    <a:pt x="233" y="72"/>
                  </a:cubicBezTo>
                  <a:cubicBezTo>
                    <a:pt x="233" y="72"/>
                    <a:pt x="231" y="72"/>
                    <a:pt x="231" y="72"/>
                  </a:cubicBezTo>
                  <a:cubicBezTo>
                    <a:pt x="229" y="73"/>
                    <a:pt x="233" y="72"/>
                    <a:pt x="230" y="73"/>
                  </a:cubicBezTo>
                  <a:cubicBezTo>
                    <a:pt x="230" y="73"/>
                    <a:pt x="232" y="73"/>
                    <a:pt x="232" y="73"/>
                  </a:cubicBezTo>
                  <a:cubicBezTo>
                    <a:pt x="227" y="76"/>
                    <a:pt x="222" y="80"/>
                    <a:pt x="219" y="80"/>
                  </a:cubicBezTo>
                  <a:cubicBezTo>
                    <a:pt x="223" y="79"/>
                    <a:pt x="216" y="80"/>
                    <a:pt x="222" y="77"/>
                  </a:cubicBezTo>
                  <a:cubicBezTo>
                    <a:pt x="221" y="76"/>
                    <a:pt x="216" y="78"/>
                    <a:pt x="218" y="76"/>
                  </a:cubicBezTo>
                  <a:cubicBezTo>
                    <a:pt x="217" y="77"/>
                    <a:pt x="210" y="80"/>
                    <a:pt x="210" y="82"/>
                  </a:cubicBezTo>
                  <a:cubicBezTo>
                    <a:pt x="205" y="84"/>
                    <a:pt x="210" y="81"/>
                    <a:pt x="203" y="85"/>
                  </a:cubicBezTo>
                  <a:cubicBezTo>
                    <a:pt x="207" y="83"/>
                    <a:pt x="205" y="85"/>
                    <a:pt x="206" y="85"/>
                  </a:cubicBezTo>
                  <a:cubicBezTo>
                    <a:pt x="203" y="87"/>
                    <a:pt x="205" y="85"/>
                    <a:pt x="204" y="85"/>
                  </a:cubicBezTo>
                  <a:cubicBezTo>
                    <a:pt x="202" y="86"/>
                    <a:pt x="201" y="88"/>
                    <a:pt x="199" y="88"/>
                  </a:cubicBezTo>
                  <a:cubicBezTo>
                    <a:pt x="199" y="89"/>
                    <a:pt x="199" y="89"/>
                    <a:pt x="198" y="89"/>
                  </a:cubicBezTo>
                  <a:cubicBezTo>
                    <a:pt x="200" y="89"/>
                    <a:pt x="202" y="86"/>
                    <a:pt x="203" y="86"/>
                  </a:cubicBezTo>
                  <a:cubicBezTo>
                    <a:pt x="204" y="87"/>
                    <a:pt x="202" y="88"/>
                    <a:pt x="201" y="88"/>
                  </a:cubicBezTo>
                  <a:cubicBezTo>
                    <a:pt x="201" y="89"/>
                    <a:pt x="205" y="87"/>
                    <a:pt x="202" y="89"/>
                  </a:cubicBezTo>
                  <a:cubicBezTo>
                    <a:pt x="202" y="89"/>
                    <a:pt x="204" y="88"/>
                    <a:pt x="205" y="87"/>
                  </a:cubicBezTo>
                  <a:cubicBezTo>
                    <a:pt x="203" y="89"/>
                    <a:pt x="198" y="91"/>
                    <a:pt x="198" y="92"/>
                  </a:cubicBezTo>
                  <a:cubicBezTo>
                    <a:pt x="198" y="92"/>
                    <a:pt x="198" y="91"/>
                    <a:pt x="195" y="93"/>
                  </a:cubicBezTo>
                  <a:cubicBezTo>
                    <a:pt x="195" y="92"/>
                    <a:pt x="196" y="92"/>
                    <a:pt x="197" y="91"/>
                  </a:cubicBezTo>
                  <a:cubicBezTo>
                    <a:pt x="196" y="91"/>
                    <a:pt x="194" y="92"/>
                    <a:pt x="192" y="94"/>
                  </a:cubicBezTo>
                  <a:cubicBezTo>
                    <a:pt x="191" y="94"/>
                    <a:pt x="190" y="94"/>
                    <a:pt x="190" y="93"/>
                  </a:cubicBezTo>
                  <a:cubicBezTo>
                    <a:pt x="187" y="95"/>
                    <a:pt x="190" y="94"/>
                    <a:pt x="187" y="96"/>
                  </a:cubicBezTo>
                  <a:cubicBezTo>
                    <a:pt x="189" y="94"/>
                    <a:pt x="184" y="97"/>
                    <a:pt x="184" y="96"/>
                  </a:cubicBezTo>
                  <a:cubicBezTo>
                    <a:pt x="182" y="98"/>
                    <a:pt x="180" y="99"/>
                    <a:pt x="179" y="100"/>
                  </a:cubicBezTo>
                  <a:cubicBezTo>
                    <a:pt x="179" y="99"/>
                    <a:pt x="179" y="98"/>
                    <a:pt x="181" y="98"/>
                  </a:cubicBezTo>
                  <a:cubicBezTo>
                    <a:pt x="184" y="96"/>
                    <a:pt x="180" y="98"/>
                    <a:pt x="180" y="97"/>
                  </a:cubicBezTo>
                  <a:cubicBezTo>
                    <a:pt x="184" y="95"/>
                    <a:pt x="186" y="93"/>
                    <a:pt x="191" y="90"/>
                  </a:cubicBezTo>
                  <a:cubicBezTo>
                    <a:pt x="188" y="92"/>
                    <a:pt x="189" y="92"/>
                    <a:pt x="192" y="90"/>
                  </a:cubicBezTo>
                  <a:cubicBezTo>
                    <a:pt x="194" y="88"/>
                    <a:pt x="194" y="88"/>
                    <a:pt x="198" y="86"/>
                  </a:cubicBezTo>
                  <a:cubicBezTo>
                    <a:pt x="200" y="85"/>
                    <a:pt x="196" y="86"/>
                    <a:pt x="200" y="84"/>
                  </a:cubicBezTo>
                  <a:cubicBezTo>
                    <a:pt x="199" y="85"/>
                    <a:pt x="204" y="82"/>
                    <a:pt x="204" y="84"/>
                  </a:cubicBezTo>
                  <a:cubicBezTo>
                    <a:pt x="204" y="84"/>
                    <a:pt x="206" y="83"/>
                    <a:pt x="208" y="82"/>
                  </a:cubicBezTo>
                  <a:cubicBezTo>
                    <a:pt x="208" y="81"/>
                    <a:pt x="209" y="81"/>
                    <a:pt x="209" y="81"/>
                  </a:cubicBezTo>
                  <a:cubicBezTo>
                    <a:pt x="209" y="80"/>
                    <a:pt x="205" y="82"/>
                    <a:pt x="207" y="82"/>
                  </a:cubicBezTo>
                  <a:cubicBezTo>
                    <a:pt x="205" y="83"/>
                    <a:pt x="203" y="84"/>
                    <a:pt x="203" y="83"/>
                  </a:cubicBezTo>
                  <a:cubicBezTo>
                    <a:pt x="206" y="81"/>
                    <a:pt x="206" y="81"/>
                    <a:pt x="206" y="81"/>
                  </a:cubicBezTo>
                  <a:cubicBezTo>
                    <a:pt x="206" y="81"/>
                    <a:pt x="205" y="82"/>
                    <a:pt x="206" y="82"/>
                  </a:cubicBezTo>
                  <a:cubicBezTo>
                    <a:pt x="208" y="81"/>
                    <a:pt x="207" y="81"/>
                    <a:pt x="207" y="80"/>
                  </a:cubicBezTo>
                  <a:cubicBezTo>
                    <a:pt x="208" y="79"/>
                    <a:pt x="209" y="80"/>
                    <a:pt x="210" y="79"/>
                  </a:cubicBezTo>
                  <a:cubicBezTo>
                    <a:pt x="212" y="78"/>
                    <a:pt x="209" y="81"/>
                    <a:pt x="213" y="79"/>
                  </a:cubicBezTo>
                  <a:cubicBezTo>
                    <a:pt x="215" y="78"/>
                    <a:pt x="214" y="77"/>
                    <a:pt x="216" y="77"/>
                  </a:cubicBezTo>
                  <a:cubicBezTo>
                    <a:pt x="218" y="75"/>
                    <a:pt x="218" y="73"/>
                    <a:pt x="217" y="73"/>
                  </a:cubicBezTo>
                  <a:cubicBezTo>
                    <a:pt x="216" y="74"/>
                    <a:pt x="216" y="74"/>
                    <a:pt x="213" y="75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9" y="70"/>
                    <a:pt x="218" y="72"/>
                    <a:pt x="221" y="70"/>
                  </a:cubicBezTo>
                  <a:cubicBezTo>
                    <a:pt x="222" y="70"/>
                    <a:pt x="220" y="71"/>
                    <a:pt x="219" y="72"/>
                  </a:cubicBezTo>
                  <a:cubicBezTo>
                    <a:pt x="218" y="73"/>
                    <a:pt x="221" y="71"/>
                    <a:pt x="219" y="73"/>
                  </a:cubicBezTo>
                  <a:cubicBezTo>
                    <a:pt x="219" y="73"/>
                    <a:pt x="223" y="71"/>
                    <a:pt x="222" y="72"/>
                  </a:cubicBezTo>
                  <a:cubicBezTo>
                    <a:pt x="224" y="71"/>
                    <a:pt x="221" y="72"/>
                    <a:pt x="221" y="71"/>
                  </a:cubicBezTo>
                  <a:cubicBezTo>
                    <a:pt x="224" y="70"/>
                    <a:pt x="221" y="70"/>
                    <a:pt x="224" y="68"/>
                  </a:cubicBezTo>
                  <a:cubicBezTo>
                    <a:pt x="224" y="68"/>
                    <a:pt x="224" y="68"/>
                    <a:pt x="224" y="68"/>
                  </a:cubicBezTo>
                  <a:cubicBezTo>
                    <a:pt x="223" y="68"/>
                    <a:pt x="223" y="69"/>
                    <a:pt x="221" y="70"/>
                  </a:cubicBezTo>
                  <a:cubicBezTo>
                    <a:pt x="224" y="66"/>
                    <a:pt x="231" y="66"/>
                    <a:pt x="235" y="63"/>
                  </a:cubicBezTo>
                  <a:cubicBezTo>
                    <a:pt x="234" y="63"/>
                    <a:pt x="233" y="64"/>
                    <a:pt x="234" y="62"/>
                  </a:cubicBezTo>
                  <a:cubicBezTo>
                    <a:pt x="231" y="63"/>
                    <a:pt x="234" y="63"/>
                    <a:pt x="231" y="64"/>
                  </a:cubicBezTo>
                  <a:cubicBezTo>
                    <a:pt x="233" y="63"/>
                    <a:pt x="232" y="63"/>
                    <a:pt x="234" y="61"/>
                  </a:cubicBezTo>
                  <a:cubicBezTo>
                    <a:pt x="236" y="60"/>
                    <a:pt x="235" y="61"/>
                    <a:pt x="234" y="61"/>
                  </a:cubicBezTo>
                  <a:cubicBezTo>
                    <a:pt x="235" y="61"/>
                    <a:pt x="236" y="61"/>
                    <a:pt x="236" y="62"/>
                  </a:cubicBezTo>
                  <a:cubicBezTo>
                    <a:pt x="239" y="60"/>
                    <a:pt x="239" y="60"/>
                    <a:pt x="241" y="59"/>
                  </a:cubicBezTo>
                  <a:cubicBezTo>
                    <a:pt x="240" y="60"/>
                    <a:pt x="244" y="58"/>
                    <a:pt x="245" y="58"/>
                  </a:cubicBezTo>
                  <a:cubicBezTo>
                    <a:pt x="248" y="57"/>
                    <a:pt x="244" y="57"/>
                    <a:pt x="247" y="57"/>
                  </a:cubicBezTo>
                  <a:cubicBezTo>
                    <a:pt x="249" y="55"/>
                    <a:pt x="249" y="56"/>
                    <a:pt x="249" y="56"/>
                  </a:cubicBezTo>
                  <a:cubicBezTo>
                    <a:pt x="248" y="58"/>
                    <a:pt x="246" y="58"/>
                    <a:pt x="244" y="59"/>
                  </a:cubicBezTo>
                  <a:cubicBezTo>
                    <a:pt x="245" y="59"/>
                    <a:pt x="246" y="59"/>
                    <a:pt x="244" y="61"/>
                  </a:cubicBezTo>
                  <a:cubicBezTo>
                    <a:pt x="244" y="61"/>
                    <a:pt x="245" y="60"/>
                    <a:pt x="245" y="61"/>
                  </a:cubicBezTo>
                  <a:cubicBezTo>
                    <a:pt x="245" y="60"/>
                    <a:pt x="245" y="60"/>
                    <a:pt x="246" y="59"/>
                  </a:cubicBezTo>
                  <a:cubicBezTo>
                    <a:pt x="247" y="59"/>
                    <a:pt x="248" y="59"/>
                    <a:pt x="248" y="59"/>
                  </a:cubicBezTo>
                  <a:cubicBezTo>
                    <a:pt x="250" y="58"/>
                    <a:pt x="245" y="59"/>
                    <a:pt x="246" y="59"/>
                  </a:cubicBezTo>
                  <a:cubicBezTo>
                    <a:pt x="248" y="57"/>
                    <a:pt x="253" y="56"/>
                    <a:pt x="253" y="55"/>
                  </a:cubicBezTo>
                  <a:cubicBezTo>
                    <a:pt x="255" y="54"/>
                    <a:pt x="255" y="55"/>
                    <a:pt x="257" y="55"/>
                  </a:cubicBezTo>
                  <a:cubicBezTo>
                    <a:pt x="257" y="54"/>
                    <a:pt x="264" y="50"/>
                    <a:pt x="267" y="50"/>
                  </a:cubicBezTo>
                  <a:cubicBezTo>
                    <a:pt x="271" y="49"/>
                    <a:pt x="268" y="48"/>
                    <a:pt x="268" y="48"/>
                  </a:cubicBezTo>
                  <a:cubicBezTo>
                    <a:pt x="266" y="49"/>
                    <a:pt x="263" y="49"/>
                    <a:pt x="263" y="50"/>
                  </a:cubicBezTo>
                  <a:cubicBezTo>
                    <a:pt x="263" y="50"/>
                    <a:pt x="265" y="50"/>
                    <a:pt x="266" y="49"/>
                  </a:cubicBezTo>
                  <a:cubicBezTo>
                    <a:pt x="263" y="51"/>
                    <a:pt x="256" y="53"/>
                    <a:pt x="253" y="55"/>
                  </a:cubicBezTo>
                  <a:cubicBezTo>
                    <a:pt x="253" y="54"/>
                    <a:pt x="252" y="54"/>
                    <a:pt x="254" y="53"/>
                  </a:cubicBezTo>
                  <a:cubicBezTo>
                    <a:pt x="256" y="52"/>
                    <a:pt x="258" y="52"/>
                    <a:pt x="258" y="51"/>
                  </a:cubicBezTo>
                  <a:cubicBezTo>
                    <a:pt x="261" y="50"/>
                    <a:pt x="259" y="52"/>
                    <a:pt x="257" y="52"/>
                  </a:cubicBezTo>
                  <a:cubicBezTo>
                    <a:pt x="261" y="51"/>
                    <a:pt x="263" y="49"/>
                    <a:pt x="267" y="48"/>
                  </a:cubicBezTo>
                  <a:cubicBezTo>
                    <a:pt x="262" y="49"/>
                    <a:pt x="253" y="52"/>
                    <a:pt x="247" y="55"/>
                  </a:cubicBezTo>
                  <a:cubicBezTo>
                    <a:pt x="244" y="56"/>
                    <a:pt x="242" y="56"/>
                    <a:pt x="242" y="55"/>
                  </a:cubicBezTo>
                  <a:cubicBezTo>
                    <a:pt x="240" y="56"/>
                    <a:pt x="242" y="56"/>
                    <a:pt x="242" y="57"/>
                  </a:cubicBezTo>
                  <a:cubicBezTo>
                    <a:pt x="240" y="57"/>
                    <a:pt x="241" y="58"/>
                    <a:pt x="239" y="58"/>
                  </a:cubicBezTo>
                  <a:cubicBezTo>
                    <a:pt x="238" y="58"/>
                    <a:pt x="240" y="57"/>
                    <a:pt x="239" y="57"/>
                  </a:cubicBezTo>
                  <a:cubicBezTo>
                    <a:pt x="238" y="57"/>
                    <a:pt x="236" y="58"/>
                    <a:pt x="234" y="59"/>
                  </a:cubicBezTo>
                  <a:cubicBezTo>
                    <a:pt x="233" y="60"/>
                    <a:pt x="235" y="59"/>
                    <a:pt x="234" y="60"/>
                  </a:cubicBezTo>
                  <a:cubicBezTo>
                    <a:pt x="236" y="59"/>
                    <a:pt x="235" y="59"/>
                    <a:pt x="235" y="59"/>
                  </a:cubicBezTo>
                  <a:cubicBezTo>
                    <a:pt x="237" y="57"/>
                    <a:pt x="237" y="58"/>
                    <a:pt x="239" y="58"/>
                  </a:cubicBezTo>
                  <a:cubicBezTo>
                    <a:pt x="238" y="59"/>
                    <a:pt x="227" y="63"/>
                    <a:pt x="229" y="64"/>
                  </a:cubicBezTo>
                  <a:cubicBezTo>
                    <a:pt x="228" y="64"/>
                    <a:pt x="227" y="64"/>
                    <a:pt x="226" y="64"/>
                  </a:cubicBezTo>
                  <a:cubicBezTo>
                    <a:pt x="229" y="61"/>
                    <a:pt x="225" y="63"/>
                    <a:pt x="223" y="62"/>
                  </a:cubicBezTo>
                  <a:cubicBezTo>
                    <a:pt x="222" y="63"/>
                    <a:pt x="222" y="63"/>
                    <a:pt x="220" y="64"/>
                  </a:cubicBezTo>
                  <a:cubicBezTo>
                    <a:pt x="220" y="64"/>
                    <a:pt x="221" y="63"/>
                    <a:pt x="221" y="63"/>
                  </a:cubicBezTo>
                  <a:cubicBezTo>
                    <a:pt x="216" y="65"/>
                    <a:pt x="222" y="64"/>
                    <a:pt x="217" y="66"/>
                  </a:cubicBezTo>
                  <a:cubicBezTo>
                    <a:pt x="217" y="65"/>
                    <a:pt x="218" y="65"/>
                    <a:pt x="218" y="64"/>
                  </a:cubicBezTo>
                  <a:cubicBezTo>
                    <a:pt x="213" y="68"/>
                    <a:pt x="214" y="68"/>
                    <a:pt x="210" y="70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09" y="69"/>
                    <a:pt x="207" y="71"/>
                    <a:pt x="205" y="72"/>
                  </a:cubicBezTo>
                  <a:cubicBezTo>
                    <a:pt x="205" y="72"/>
                    <a:pt x="207" y="72"/>
                    <a:pt x="204" y="74"/>
                  </a:cubicBezTo>
                  <a:cubicBezTo>
                    <a:pt x="204" y="73"/>
                    <a:pt x="205" y="72"/>
                    <a:pt x="203" y="73"/>
                  </a:cubicBezTo>
                  <a:cubicBezTo>
                    <a:pt x="201" y="75"/>
                    <a:pt x="199" y="76"/>
                    <a:pt x="198" y="77"/>
                  </a:cubicBezTo>
                  <a:cubicBezTo>
                    <a:pt x="199" y="76"/>
                    <a:pt x="202" y="75"/>
                    <a:pt x="198" y="78"/>
                  </a:cubicBezTo>
                  <a:cubicBezTo>
                    <a:pt x="199" y="78"/>
                    <a:pt x="201" y="77"/>
                    <a:pt x="203" y="75"/>
                  </a:cubicBezTo>
                  <a:cubicBezTo>
                    <a:pt x="203" y="76"/>
                    <a:pt x="196" y="80"/>
                    <a:pt x="194" y="81"/>
                  </a:cubicBezTo>
                  <a:cubicBezTo>
                    <a:pt x="197" y="79"/>
                    <a:pt x="196" y="79"/>
                    <a:pt x="197" y="77"/>
                  </a:cubicBezTo>
                  <a:cubicBezTo>
                    <a:pt x="194" y="79"/>
                    <a:pt x="195" y="78"/>
                    <a:pt x="192" y="80"/>
                  </a:cubicBezTo>
                  <a:cubicBezTo>
                    <a:pt x="191" y="80"/>
                    <a:pt x="192" y="80"/>
                    <a:pt x="192" y="81"/>
                  </a:cubicBezTo>
                  <a:cubicBezTo>
                    <a:pt x="187" y="83"/>
                    <a:pt x="184" y="85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1" y="88"/>
                    <a:pt x="181" y="88"/>
                    <a:pt x="183" y="87"/>
                  </a:cubicBezTo>
                  <a:cubicBezTo>
                    <a:pt x="182" y="88"/>
                    <a:pt x="182" y="89"/>
                    <a:pt x="182" y="90"/>
                  </a:cubicBezTo>
                  <a:cubicBezTo>
                    <a:pt x="179" y="91"/>
                    <a:pt x="178" y="93"/>
                    <a:pt x="177" y="92"/>
                  </a:cubicBezTo>
                  <a:cubicBezTo>
                    <a:pt x="176" y="94"/>
                    <a:pt x="174" y="95"/>
                    <a:pt x="172" y="96"/>
                  </a:cubicBezTo>
                  <a:cubicBezTo>
                    <a:pt x="171" y="96"/>
                    <a:pt x="173" y="94"/>
                    <a:pt x="173" y="94"/>
                  </a:cubicBezTo>
                  <a:cubicBezTo>
                    <a:pt x="169" y="96"/>
                    <a:pt x="172" y="96"/>
                    <a:pt x="171" y="97"/>
                  </a:cubicBezTo>
                  <a:cubicBezTo>
                    <a:pt x="171" y="97"/>
                    <a:pt x="172" y="96"/>
                    <a:pt x="173" y="95"/>
                  </a:cubicBezTo>
                  <a:cubicBezTo>
                    <a:pt x="173" y="96"/>
                    <a:pt x="169" y="100"/>
                    <a:pt x="173" y="97"/>
                  </a:cubicBezTo>
                  <a:cubicBezTo>
                    <a:pt x="171" y="99"/>
                    <a:pt x="166" y="102"/>
                    <a:pt x="166" y="101"/>
                  </a:cubicBezTo>
                  <a:cubicBezTo>
                    <a:pt x="169" y="98"/>
                    <a:pt x="167" y="98"/>
                    <a:pt x="169" y="97"/>
                  </a:cubicBezTo>
                  <a:cubicBezTo>
                    <a:pt x="168" y="96"/>
                    <a:pt x="165" y="99"/>
                    <a:pt x="163" y="101"/>
                  </a:cubicBezTo>
                  <a:cubicBezTo>
                    <a:pt x="163" y="101"/>
                    <a:pt x="162" y="101"/>
                    <a:pt x="162" y="101"/>
                  </a:cubicBezTo>
                  <a:cubicBezTo>
                    <a:pt x="162" y="101"/>
                    <a:pt x="163" y="100"/>
                    <a:pt x="163" y="100"/>
                  </a:cubicBezTo>
                  <a:cubicBezTo>
                    <a:pt x="163" y="100"/>
                    <a:pt x="162" y="100"/>
                    <a:pt x="161" y="101"/>
                  </a:cubicBezTo>
                  <a:cubicBezTo>
                    <a:pt x="162" y="102"/>
                    <a:pt x="162" y="102"/>
                    <a:pt x="158" y="102"/>
                  </a:cubicBezTo>
                  <a:cubicBezTo>
                    <a:pt x="157" y="104"/>
                    <a:pt x="161" y="102"/>
                    <a:pt x="157" y="105"/>
                  </a:cubicBezTo>
                  <a:cubicBezTo>
                    <a:pt x="157" y="104"/>
                    <a:pt x="155" y="105"/>
                    <a:pt x="154" y="106"/>
                  </a:cubicBezTo>
                  <a:cubicBezTo>
                    <a:pt x="157" y="105"/>
                    <a:pt x="154" y="107"/>
                    <a:pt x="154" y="107"/>
                  </a:cubicBezTo>
                  <a:cubicBezTo>
                    <a:pt x="152" y="109"/>
                    <a:pt x="153" y="108"/>
                    <a:pt x="151" y="109"/>
                  </a:cubicBezTo>
                  <a:cubicBezTo>
                    <a:pt x="151" y="109"/>
                    <a:pt x="153" y="108"/>
                    <a:pt x="152" y="108"/>
                  </a:cubicBezTo>
                  <a:cubicBezTo>
                    <a:pt x="152" y="108"/>
                    <a:pt x="152" y="108"/>
                    <a:pt x="151" y="108"/>
                  </a:cubicBezTo>
                  <a:cubicBezTo>
                    <a:pt x="150" y="109"/>
                    <a:pt x="151" y="109"/>
                    <a:pt x="150" y="110"/>
                  </a:cubicBezTo>
                  <a:cubicBezTo>
                    <a:pt x="150" y="111"/>
                    <a:pt x="153" y="108"/>
                    <a:pt x="150" y="111"/>
                  </a:cubicBezTo>
                  <a:cubicBezTo>
                    <a:pt x="151" y="111"/>
                    <a:pt x="154" y="109"/>
                    <a:pt x="154" y="108"/>
                  </a:cubicBezTo>
                  <a:cubicBezTo>
                    <a:pt x="154" y="109"/>
                    <a:pt x="156" y="108"/>
                    <a:pt x="156" y="108"/>
                  </a:cubicBezTo>
                  <a:cubicBezTo>
                    <a:pt x="154" y="110"/>
                    <a:pt x="154" y="109"/>
                    <a:pt x="153" y="110"/>
                  </a:cubicBezTo>
                  <a:cubicBezTo>
                    <a:pt x="152" y="111"/>
                    <a:pt x="149" y="113"/>
                    <a:pt x="149" y="114"/>
                  </a:cubicBezTo>
                  <a:cubicBezTo>
                    <a:pt x="150" y="113"/>
                    <a:pt x="153" y="110"/>
                    <a:pt x="154" y="111"/>
                  </a:cubicBezTo>
                  <a:cubicBezTo>
                    <a:pt x="151" y="113"/>
                    <a:pt x="152" y="113"/>
                    <a:pt x="153" y="113"/>
                  </a:cubicBezTo>
                  <a:cubicBezTo>
                    <a:pt x="153" y="113"/>
                    <a:pt x="152" y="113"/>
                    <a:pt x="152" y="113"/>
                  </a:cubicBezTo>
                  <a:cubicBezTo>
                    <a:pt x="152" y="113"/>
                    <a:pt x="152" y="114"/>
                    <a:pt x="152" y="114"/>
                  </a:cubicBezTo>
                  <a:cubicBezTo>
                    <a:pt x="150" y="114"/>
                    <a:pt x="153" y="111"/>
                    <a:pt x="149" y="114"/>
                  </a:cubicBezTo>
                  <a:cubicBezTo>
                    <a:pt x="149" y="116"/>
                    <a:pt x="146" y="119"/>
                    <a:pt x="150" y="117"/>
                  </a:cubicBezTo>
                  <a:cubicBezTo>
                    <a:pt x="149" y="118"/>
                    <a:pt x="149" y="118"/>
                    <a:pt x="149" y="118"/>
                  </a:cubicBezTo>
                  <a:cubicBezTo>
                    <a:pt x="147" y="120"/>
                    <a:pt x="146" y="119"/>
                    <a:pt x="147" y="118"/>
                  </a:cubicBezTo>
                  <a:cubicBezTo>
                    <a:pt x="144" y="118"/>
                    <a:pt x="140" y="124"/>
                    <a:pt x="138" y="124"/>
                  </a:cubicBezTo>
                  <a:cubicBezTo>
                    <a:pt x="139" y="124"/>
                    <a:pt x="136" y="126"/>
                    <a:pt x="136" y="127"/>
                  </a:cubicBezTo>
                  <a:cubicBezTo>
                    <a:pt x="137" y="127"/>
                    <a:pt x="140" y="125"/>
                    <a:pt x="143" y="122"/>
                  </a:cubicBezTo>
                  <a:cubicBezTo>
                    <a:pt x="143" y="122"/>
                    <a:pt x="143" y="122"/>
                    <a:pt x="143" y="122"/>
                  </a:cubicBezTo>
                  <a:cubicBezTo>
                    <a:pt x="144" y="121"/>
                    <a:pt x="142" y="123"/>
                    <a:pt x="144" y="123"/>
                  </a:cubicBezTo>
                  <a:cubicBezTo>
                    <a:pt x="142" y="122"/>
                    <a:pt x="139" y="127"/>
                    <a:pt x="138" y="126"/>
                  </a:cubicBezTo>
                  <a:cubicBezTo>
                    <a:pt x="135" y="128"/>
                    <a:pt x="135" y="129"/>
                    <a:pt x="134" y="130"/>
                  </a:cubicBezTo>
                  <a:cubicBezTo>
                    <a:pt x="137" y="129"/>
                    <a:pt x="137" y="128"/>
                    <a:pt x="139" y="127"/>
                  </a:cubicBezTo>
                  <a:cubicBezTo>
                    <a:pt x="139" y="128"/>
                    <a:pt x="140" y="127"/>
                    <a:pt x="139" y="128"/>
                  </a:cubicBezTo>
                  <a:cubicBezTo>
                    <a:pt x="140" y="128"/>
                    <a:pt x="141" y="127"/>
                    <a:pt x="141" y="127"/>
                  </a:cubicBezTo>
                  <a:cubicBezTo>
                    <a:pt x="142" y="126"/>
                    <a:pt x="142" y="126"/>
                    <a:pt x="142" y="126"/>
                  </a:cubicBezTo>
                  <a:cubicBezTo>
                    <a:pt x="143" y="125"/>
                    <a:pt x="144" y="125"/>
                    <a:pt x="146" y="123"/>
                  </a:cubicBezTo>
                  <a:cubicBezTo>
                    <a:pt x="147" y="121"/>
                    <a:pt x="151" y="120"/>
                    <a:pt x="154" y="116"/>
                  </a:cubicBezTo>
                  <a:cubicBezTo>
                    <a:pt x="159" y="114"/>
                    <a:pt x="160" y="110"/>
                    <a:pt x="162" y="111"/>
                  </a:cubicBezTo>
                  <a:cubicBezTo>
                    <a:pt x="165" y="107"/>
                    <a:pt x="169" y="106"/>
                    <a:pt x="173" y="103"/>
                  </a:cubicBezTo>
                  <a:cubicBezTo>
                    <a:pt x="175" y="101"/>
                    <a:pt x="172" y="103"/>
                    <a:pt x="174" y="102"/>
                  </a:cubicBezTo>
                  <a:cubicBezTo>
                    <a:pt x="175" y="101"/>
                    <a:pt x="176" y="101"/>
                    <a:pt x="178" y="100"/>
                  </a:cubicBezTo>
                  <a:cubicBezTo>
                    <a:pt x="174" y="104"/>
                    <a:pt x="169" y="106"/>
                    <a:pt x="163" y="111"/>
                  </a:cubicBezTo>
                  <a:cubicBezTo>
                    <a:pt x="166" y="111"/>
                    <a:pt x="178" y="99"/>
                    <a:pt x="183" y="98"/>
                  </a:cubicBezTo>
                  <a:cubicBezTo>
                    <a:pt x="183" y="98"/>
                    <a:pt x="180" y="101"/>
                    <a:pt x="183" y="99"/>
                  </a:cubicBezTo>
                  <a:cubicBezTo>
                    <a:pt x="183" y="100"/>
                    <a:pt x="177" y="103"/>
                    <a:pt x="177" y="104"/>
                  </a:cubicBezTo>
                  <a:cubicBezTo>
                    <a:pt x="173" y="106"/>
                    <a:pt x="172" y="108"/>
                    <a:pt x="168" y="110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70" y="109"/>
                    <a:pt x="173" y="108"/>
                    <a:pt x="176" y="106"/>
                  </a:cubicBezTo>
                  <a:cubicBezTo>
                    <a:pt x="175" y="107"/>
                    <a:pt x="175" y="107"/>
                    <a:pt x="176" y="107"/>
                  </a:cubicBezTo>
                  <a:cubicBezTo>
                    <a:pt x="173" y="109"/>
                    <a:pt x="173" y="109"/>
                    <a:pt x="169" y="112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6" y="114"/>
                    <a:pt x="163" y="116"/>
                    <a:pt x="159" y="119"/>
                  </a:cubicBezTo>
                  <a:cubicBezTo>
                    <a:pt x="160" y="120"/>
                    <a:pt x="165" y="115"/>
                    <a:pt x="166" y="114"/>
                  </a:cubicBezTo>
                  <a:cubicBezTo>
                    <a:pt x="167" y="114"/>
                    <a:pt x="166" y="114"/>
                    <a:pt x="166" y="114"/>
                  </a:cubicBezTo>
                  <a:cubicBezTo>
                    <a:pt x="164" y="116"/>
                    <a:pt x="168" y="113"/>
                    <a:pt x="168" y="114"/>
                  </a:cubicBezTo>
                  <a:cubicBezTo>
                    <a:pt x="169" y="112"/>
                    <a:pt x="172" y="111"/>
                    <a:pt x="175" y="108"/>
                  </a:cubicBezTo>
                  <a:cubicBezTo>
                    <a:pt x="175" y="109"/>
                    <a:pt x="174" y="110"/>
                    <a:pt x="174" y="110"/>
                  </a:cubicBezTo>
                  <a:cubicBezTo>
                    <a:pt x="176" y="108"/>
                    <a:pt x="181" y="104"/>
                    <a:pt x="183" y="104"/>
                  </a:cubicBezTo>
                  <a:cubicBezTo>
                    <a:pt x="185" y="102"/>
                    <a:pt x="189" y="100"/>
                    <a:pt x="190" y="98"/>
                  </a:cubicBezTo>
                  <a:cubicBezTo>
                    <a:pt x="191" y="98"/>
                    <a:pt x="196" y="95"/>
                    <a:pt x="199" y="93"/>
                  </a:cubicBezTo>
                  <a:cubicBezTo>
                    <a:pt x="199" y="93"/>
                    <a:pt x="198" y="94"/>
                    <a:pt x="198" y="94"/>
                  </a:cubicBezTo>
                  <a:cubicBezTo>
                    <a:pt x="203" y="90"/>
                    <a:pt x="208" y="88"/>
                    <a:pt x="215" y="83"/>
                  </a:cubicBezTo>
                  <a:cubicBezTo>
                    <a:pt x="214" y="84"/>
                    <a:pt x="214" y="85"/>
                    <a:pt x="215" y="84"/>
                  </a:cubicBezTo>
                  <a:cubicBezTo>
                    <a:pt x="218" y="83"/>
                    <a:pt x="214" y="85"/>
                    <a:pt x="215" y="85"/>
                  </a:cubicBezTo>
                  <a:cubicBezTo>
                    <a:pt x="212" y="86"/>
                    <a:pt x="211" y="87"/>
                    <a:pt x="208" y="88"/>
                  </a:cubicBezTo>
                  <a:cubicBezTo>
                    <a:pt x="206" y="89"/>
                    <a:pt x="209" y="88"/>
                    <a:pt x="209" y="89"/>
                  </a:cubicBezTo>
                  <a:cubicBezTo>
                    <a:pt x="204" y="91"/>
                    <a:pt x="202" y="93"/>
                    <a:pt x="200" y="95"/>
                  </a:cubicBezTo>
                  <a:cubicBezTo>
                    <a:pt x="198" y="95"/>
                    <a:pt x="196" y="97"/>
                    <a:pt x="194" y="98"/>
                  </a:cubicBezTo>
                  <a:cubicBezTo>
                    <a:pt x="193" y="99"/>
                    <a:pt x="193" y="99"/>
                    <a:pt x="193" y="99"/>
                  </a:cubicBezTo>
                  <a:cubicBezTo>
                    <a:pt x="190" y="100"/>
                    <a:pt x="188" y="102"/>
                    <a:pt x="184" y="105"/>
                  </a:cubicBezTo>
                  <a:cubicBezTo>
                    <a:pt x="184" y="104"/>
                    <a:pt x="184" y="104"/>
                    <a:pt x="184" y="104"/>
                  </a:cubicBezTo>
                  <a:cubicBezTo>
                    <a:pt x="183" y="105"/>
                    <a:pt x="182" y="106"/>
                    <a:pt x="182" y="106"/>
                  </a:cubicBezTo>
                  <a:cubicBezTo>
                    <a:pt x="182" y="106"/>
                    <a:pt x="175" y="111"/>
                    <a:pt x="170" y="115"/>
                  </a:cubicBezTo>
                  <a:cubicBezTo>
                    <a:pt x="170" y="115"/>
                    <a:pt x="170" y="115"/>
                    <a:pt x="170" y="115"/>
                  </a:cubicBezTo>
                  <a:cubicBezTo>
                    <a:pt x="164" y="119"/>
                    <a:pt x="167" y="119"/>
                    <a:pt x="161" y="123"/>
                  </a:cubicBezTo>
                  <a:cubicBezTo>
                    <a:pt x="162" y="123"/>
                    <a:pt x="161" y="124"/>
                    <a:pt x="162" y="123"/>
                  </a:cubicBezTo>
                  <a:cubicBezTo>
                    <a:pt x="161" y="124"/>
                    <a:pt x="156" y="128"/>
                    <a:pt x="156" y="128"/>
                  </a:cubicBezTo>
                  <a:cubicBezTo>
                    <a:pt x="155" y="128"/>
                    <a:pt x="156" y="129"/>
                    <a:pt x="155" y="130"/>
                  </a:cubicBezTo>
                  <a:cubicBezTo>
                    <a:pt x="152" y="130"/>
                    <a:pt x="154" y="128"/>
                    <a:pt x="154" y="127"/>
                  </a:cubicBezTo>
                  <a:cubicBezTo>
                    <a:pt x="151" y="129"/>
                    <a:pt x="154" y="128"/>
                    <a:pt x="151" y="131"/>
                  </a:cubicBezTo>
                  <a:cubicBezTo>
                    <a:pt x="151" y="131"/>
                    <a:pt x="152" y="130"/>
                    <a:pt x="152" y="131"/>
                  </a:cubicBezTo>
                  <a:cubicBezTo>
                    <a:pt x="149" y="133"/>
                    <a:pt x="150" y="133"/>
                    <a:pt x="148" y="135"/>
                  </a:cubicBezTo>
                  <a:cubicBezTo>
                    <a:pt x="146" y="136"/>
                    <a:pt x="146" y="137"/>
                    <a:pt x="145" y="138"/>
                  </a:cubicBezTo>
                  <a:cubicBezTo>
                    <a:pt x="145" y="137"/>
                    <a:pt x="145" y="137"/>
                    <a:pt x="142" y="139"/>
                  </a:cubicBezTo>
                  <a:cubicBezTo>
                    <a:pt x="140" y="141"/>
                    <a:pt x="144" y="138"/>
                    <a:pt x="143" y="139"/>
                  </a:cubicBezTo>
                  <a:cubicBezTo>
                    <a:pt x="142" y="140"/>
                    <a:pt x="139" y="142"/>
                    <a:pt x="141" y="141"/>
                  </a:cubicBezTo>
                  <a:cubicBezTo>
                    <a:pt x="141" y="141"/>
                    <a:pt x="139" y="143"/>
                    <a:pt x="139" y="142"/>
                  </a:cubicBezTo>
                  <a:cubicBezTo>
                    <a:pt x="138" y="144"/>
                    <a:pt x="137" y="145"/>
                    <a:pt x="135" y="148"/>
                  </a:cubicBezTo>
                  <a:cubicBezTo>
                    <a:pt x="139" y="145"/>
                    <a:pt x="143" y="141"/>
                    <a:pt x="147" y="137"/>
                  </a:cubicBezTo>
                  <a:cubicBezTo>
                    <a:pt x="149" y="137"/>
                    <a:pt x="147" y="138"/>
                    <a:pt x="149" y="137"/>
                  </a:cubicBezTo>
                  <a:cubicBezTo>
                    <a:pt x="151" y="135"/>
                    <a:pt x="151" y="135"/>
                    <a:pt x="151" y="134"/>
                  </a:cubicBezTo>
                  <a:cubicBezTo>
                    <a:pt x="154" y="132"/>
                    <a:pt x="152" y="134"/>
                    <a:pt x="151" y="135"/>
                  </a:cubicBezTo>
                  <a:cubicBezTo>
                    <a:pt x="152" y="135"/>
                    <a:pt x="154" y="133"/>
                    <a:pt x="156" y="132"/>
                  </a:cubicBezTo>
                  <a:cubicBezTo>
                    <a:pt x="153" y="132"/>
                    <a:pt x="159" y="128"/>
                    <a:pt x="161" y="127"/>
                  </a:cubicBezTo>
                  <a:cubicBezTo>
                    <a:pt x="163" y="125"/>
                    <a:pt x="159" y="129"/>
                    <a:pt x="157" y="130"/>
                  </a:cubicBezTo>
                  <a:cubicBezTo>
                    <a:pt x="159" y="130"/>
                    <a:pt x="156" y="132"/>
                    <a:pt x="156" y="133"/>
                  </a:cubicBezTo>
                  <a:cubicBezTo>
                    <a:pt x="155" y="134"/>
                    <a:pt x="150" y="138"/>
                    <a:pt x="150" y="139"/>
                  </a:cubicBezTo>
                  <a:cubicBezTo>
                    <a:pt x="148" y="140"/>
                    <a:pt x="146" y="141"/>
                    <a:pt x="145" y="143"/>
                  </a:cubicBezTo>
                  <a:cubicBezTo>
                    <a:pt x="144" y="143"/>
                    <a:pt x="145" y="143"/>
                    <a:pt x="145" y="142"/>
                  </a:cubicBezTo>
                  <a:cubicBezTo>
                    <a:pt x="144" y="145"/>
                    <a:pt x="143" y="144"/>
                    <a:pt x="141" y="145"/>
                  </a:cubicBezTo>
                  <a:cubicBezTo>
                    <a:pt x="139" y="147"/>
                    <a:pt x="142" y="145"/>
                    <a:pt x="142" y="146"/>
                  </a:cubicBezTo>
                  <a:cubicBezTo>
                    <a:pt x="140" y="147"/>
                    <a:pt x="141" y="147"/>
                    <a:pt x="139" y="148"/>
                  </a:cubicBezTo>
                  <a:cubicBezTo>
                    <a:pt x="138" y="148"/>
                    <a:pt x="138" y="147"/>
                    <a:pt x="140" y="145"/>
                  </a:cubicBezTo>
                  <a:cubicBezTo>
                    <a:pt x="140" y="145"/>
                    <a:pt x="139" y="145"/>
                    <a:pt x="139" y="145"/>
                  </a:cubicBezTo>
                  <a:cubicBezTo>
                    <a:pt x="137" y="148"/>
                    <a:pt x="135" y="150"/>
                    <a:pt x="136" y="151"/>
                  </a:cubicBezTo>
                  <a:cubicBezTo>
                    <a:pt x="134" y="153"/>
                    <a:pt x="135" y="151"/>
                    <a:pt x="133" y="152"/>
                  </a:cubicBezTo>
                  <a:cubicBezTo>
                    <a:pt x="133" y="153"/>
                    <a:pt x="134" y="153"/>
                    <a:pt x="131" y="156"/>
                  </a:cubicBezTo>
                  <a:cubicBezTo>
                    <a:pt x="131" y="155"/>
                    <a:pt x="131" y="155"/>
                    <a:pt x="130" y="155"/>
                  </a:cubicBezTo>
                  <a:cubicBezTo>
                    <a:pt x="130" y="156"/>
                    <a:pt x="129" y="157"/>
                    <a:pt x="129" y="158"/>
                  </a:cubicBezTo>
                  <a:cubicBezTo>
                    <a:pt x="125" y="161"/>
                    <a:pt x="122" y="164"/>
                    <a:pt x="119" y="167"/>
                  </a:cubicBezTo>
                  <a:cubicBezTo>
                    <a:pt x="118" y="168"/>
                    <a:pt x="118" y="168"/>
                    <a:pt x="118" y="168"/>
                  </a:cubicBezTo>
                  <a:cubicBezTo>
                    <a:pt x="116" y="169"/>
                    <a:pt x="117" y="169"/>
                    <a:pt x="115" y="171"/>
                  </a:cubicBezTo>
                  <a:cubicBezTo>
                    <a:pt x="113" y="171"/>
                    <a:pt x="111" y="174"/>
                    <a:pt x="109" y="175"/>
                  </a:cubicBezTo>
                  <a:cubicBezTo>
                    <a:pt x="110" y="174"/>
                    <a:pt x="110" y="174"/>
                    <a:pt x="110" y="173"/>
                  </a:cubicBezTo>
                  <a:cubicBezTo>
                    <a:pt x="114" y="170"/>
                    <a:pt x="118" y="163"/>
                    <a:pt x="121" y="162"/>
                  </a:cubicBezTo>
                  <a:cubicBezTo>
                    <a:pt x="125" y="157"/>
                    <a:pt x="129" y="153"/>
                    <a:pt x="133" y="151"/>
                  </a:cubicBezTo>
                  <a:cubicBezTo>
                    <a:pt x="134" y="150"/>
                    <a:pt x="134" y="149"/>
                    <a:pt x="134" y="149"/>
                  </a:cubicBezTo>
                  <a:cubicBezTo>
                    <a:pt x="134" y="148"/>
                    <a:pt x="130" y="152"/>
                    <a:pt x="130" y="150"/>
                  </a:cubicBezTo>
                  <a:cubicBezTo>
                    <a:pt x="131" y="150"/>
                    <a:pt x="131" y="150"/>
                    <a:pt x="131" y="150"/>
                  </a:cubicBezTo>
                  <a:cubicBezTo>
                    <a:pt x="133" y="149"/>
                    <a:pt x="133" y="148"/>
                    <a:pt x="135" y="147"/>
                  </a:cubicBezTo>
                  <a:cubicBezTo>
                    <a:pt x="126" y="153"/>
                    <a:pt x="125" y="155"/>
                    <a:pt x="119" y="161"/>
                  </a:cubicBezTo>
                  <a:cubicBezTo>
                    <a:pt x="118" y="160"/>
                    <a:pt x="122" y="157"/>
                    <a:pt x="123" y="155"/>
                  </a:cubicBezTo>
                  <a:cubicBezTo>
                    <a:pt x="121" y="157"/>
                    <a:pt x="123" y="155"/>
                    <a:pt x="121" y="156"/>
                  </a:cubicBezTo>
                  <a:cubicBezTo>
                    <a:pt x="121" y="155"/>
                    <a:pt x="123" y="153"/>
                    <a:pt x="123" y="153"/>
                  </a:cubicBezTo>
                  <a:cubicBezTo>
                    <a:pt x="125" y="151"/>
                    <a:pt x="125" y="153"/>
                    <a:pt x="123" y="155"/>
                  </a:cubicBezTo>
                  <a:cubicBezTo>
                    <a:pt x="123" y="155"/>
                    <a:pt x="127" y="151"/>
                    <a:pt x="125" y="153"/>
                  </a:cubicBezTo>
                  <a:cubicBezTo>
                    <a:pt x="128" y="151"/>
                    <a:pt x="128" y="151"/>
                    <a:pt x="131" y="148"/>
                  </a:cubicBezTo>
                  <a:cubicBezTo>
                    <a:pt x="132" y="145"/>
                    <a:pt x="130" y="145"/>
                    <a:pt x="125" y="149"/>
                  </a:cubicBezTo>
                  <a:cubicBezTo>
                    <a:pt x="120" y="156"/>
                    <a:pt x="111" y="162"/>
                    <a:pt x="106" y="170"/>
                  </a:cubicBezTo>
                  <a:cubicBezTo>
                    <a:pt x="104" y="170"/>
                    <a:pt x="103" y="171"/>
                    <a:pt x="102" y="172"/>
                  </a:cubicBezTo>
                  <a:cubicBezTo>
                    <a:pt x="101" y="173"/>
                    <a:pt x="100" y="174"/>
                    <a:pt x="100" y="174"/>
                  </a:cubicBezTo>
                  <a:cubicBezTo>
                    <a:pt x="100" y="175"/>
                    <a:pt x="100" y="175"/>
                    <a:pt x="99" y="176"/>
                  </a:cubicBezTo>
                  <a:cubicBezTo>
                    <a:pt x="100" y="176"/>
                    <a:pt x="100" y="176"/>
                    <a:pt x="100" y="175"/>
                  </a:cubicBezTo>
                  <a:cubicBezTo>
                    <a:pt x="101" y="176"/>
                    <a:pt x="99" y="176"/>
                    <a:pt x="100" y="177"/>
                  </a:cubicBezTo>
                  <a:cubicBezTo>
                    <a:pt x="99" y="176"/>
                    <a:pt x="98" y="175"/>
                    <a:pt x="97" y="175"/>
                  </a:cubicBezTo>
                  <a:cubicBezTo>
                    <a:pt x="97" y="175"/>
                    <a:pt x="97" y="176"/>
                    <a:pt x="97" y="176"/>
                  </a:cubicBezTo>
                  <a:cubicBezTo>
                    <a:pt x="97" y="175"/>
                    <a:pt x="96" y="177"/>
                    <a:pt x="96" y="176"/>
                  </a:cubicBezTo>
                  <a:cubicBezTo>
                    <a:pt x="97" y="175"/>
                    <a:pt x="97" y="174"/>
                    <a:pt x="98" y="175"/>
                  </a:cubicBezTo>
                  <a:cubicBezTo>
                    <a:pt x="98" y="174"/>
                    <a:pt x="97" y="174"/>
                    <a:pt x="98" y="174"/>
                  </a:cubicBezTo>
                  <a:cubicBezTo>
                    <a:pt x="97" y="173"/>
                    <a:pt x="96" y="175"/>
                    <a:pt x="95" y="176"/>
                  </a:cubicBezTo>
                  <a:cubicBezTo>
                    <a:pt x="95" y="176"/>
                    <a:pt x="95" y="177"/>
                    <a:pt x="94" y="177"/>
                  </a:cubicBezTo>
                  <a:cubicBezTo>
                    <a:pt x="95" y="178"/>
                    <a:pt x="95" y="177"/>
                    <a:pt x="96" y="177"/>
                  </a:cubicBezTo>
                  <a:cubicBezTo>
                    <a:pt x="95" y="178"/>
                    <a:pt x="95" y="178"/>
                    <a:pt x="94" y="178"/>
                  </a:cubicBezTo>
                  <a:cubicBezTo>
                    <a:pt x="94" y="179"/>
                    <a:pt x="95" y="179"/>
                    <a:pt x="95" y="179"/>
                  </a:cubicBezTo>
                  <a:cubicBezTo>
                    <a:pt x="94" y="179"/>
                    <a:pt x="92" y="179"/>
                    <a:pt x="92" y="180"/>
                  </a:cubicBezTo>
                  <a:cubicBezTo>
                    <a:pt x="92" y="180"/>
                    <a:pt x="92" y="180"/>
                    <a:pt x="93" y="180"/>
                  </a:cubicBezTo>
                  <a:cubicBezTo>
                    <a:pt x="93" y="180"/>
                    <a:pt x="93" y="181"/>
                    <a:pt x="93" y="181"/>
                  </a:cubicBezTo>
                  <a:cubicBezTo>
                    <a:pt x="92" y="181"/>
                    <a:pt x="92" y="180"/>
                    <a:pt x="92" y="181"/>
                  </a:cubicBezTo>
                  <a:cubicBezTo>
                    <a:pt x="91" y="181"/>
                    <a:pt x="92" y="181"/>
                    <a:pt x="92" y="181"/>
                  </a:cubicBezTo>
                  <a:cubicBezTo>
                    <a:pt x="92" y="182"/>
                    <a:pt x="91" y="181"/>
                    <a:pt x="91" y="182"/>
                  </a:cubicBezTo>
                  <a:cubicBezTo>
                    <a:pt x="90" y="182"/>
                    <a:pt x="90" y="183"/>
                    <a:pt x="89" y="183"/>
                  </a:cubicBezTo>
                  <a:cubicBezTo>
                    <a:pt x="89" y="183"/>
                    <a:pt x="90" y="182"/>
                    <a:pt x="90" y="183"/>
                  </a:cubicBezTo>
                  <a:cubicBezTo>
                    <a:pt x="89" y="183"/>
                    <a:pt x="89" y="183"/>
                    <a:pt x="88" y="183"/>
                  </a:cubicBezTo>
                  <a:cubicBezTo>
                    <a:pt x="87" y="184"/>
                    <a:pt x="88" y="184"/>
                    <a:pt x="88" y="184"/>
                  </a:cubicBezTo>
                  <a:cubicBezTo>
                    <a:pt x="87" y="184"/>
                    <a:pt x="87" y="186"/>
                    <a:pt x="86" y="186"/>
                  </a:cubicBezTo>
                  <a:cubicBezTo>
                    <a:pt x="86" y="186"/>
                    <a:pt x="86" y="186"/>
                    <a:pt x="86" y="186"/>
                  </a:cubicBezTo>
                  <a:cubicBezTo>
                    <a:pt x="86" y="186"/>
                    <a:pt x="86" y="186"/>
                    <a:pt x="85" y="186"/>
                  </a:cubicBezTo>
                  <a:cubicBezTo>
                    <a:pt x="85" y="186"/>
                    <a:pt x="86" y="186"/>
                    <a:pt x="86" y="186"/>
                  </a:cubicBezTo>
                  <a:cubicBezTo>
                    <a:pt x="84" y="188"/>
                    <a:pt x="83" y="190"/>
                    <a:pt x="81" y="192"/>
                  </a:cubicBezTo>
                  <a:cubicBezTo>
                    <a:pt x="81" y="192"/>
                    <a:pt x="81" y="192"/>
                    <a:pt x="81" y="192"/>
                  </a:cubicBezTo>
                  <a:cubicBezTo>
                    <a:pt x="81" y="193"/>
                    <a:pt x="82" y="192"/>
                    <a:pt x="81" y="193"/>
                  </a:cubicBezTo>
                  <a:cubicBezTo>
                    <a:pt x="81" y="193"/>
                    <a:pt x="81" y="193"/>
                    <a:pt x="81" y="193"/>
                  </a:cubicBezTo>
                  <a:cubicBezTo>
                    <a:pt x="80" y="193"/>
                    <a:pt x="80" y="194"/>
                    <a:pt x="80" y="193"/>
                  </a:cubicBezTo>
                  <a:cubicBezTo>
                    <a:pt x="79" y="193"/>
                    <a:pt x="81" y="192"/>
                    <a:pt x="80" y="192"/>
                  </a:cubicBezTo>
                  <a:cubicBezTo>
                    <a:pt x="80" y="191"/>
                    <a:pt x="80" y="192"/>
                    <a:pt x="80" y="192"/>
                  </a:cubicBezTo>
                  <a:cubicBezTo>
                    <a:pt x="79" y="191"/>
                    <a:pt x="80" y="191"/>
                    <a:pt x="81" y="190"/>
                  </a:cubicBezTo>
                  <a:cubicBezTo>
                    <a:pt x="81" y="191"/>
                    <a:pt x="80" y="191"/>
                    <a:pt x="81" y="191"/>
                  </a:cubicBezTo>
                  <a:cubicBezTo>
                    <a:pt x="81" y="191"/>
                    <a:pt x="82" y="191"/>
                    <a:pt x="82" y="190"/>
                  </a:cubicBezTo>
                  <a:cubicBezTo>
                    <a:pt x="82" y="190"/>
                    <a:pt x="81" y="191"/>
                    <a:pt x="81" y="190"/>
                  </a:cubicBezTo>
                  <a:cubicBezTo>
                    <a:pt x="81" y="189"/>
                    <a:pt x="82" y="190"/>
                    <a:pt x="82" y="190"/>
                  </a:cubicBezTo>
                  <a:cubicBezTo>
                    <a:pt x="83" y="189"/>
                    <a:pt x="82" y="189"/>
                    <a:pt x="81" y="189"/>
                  </a:cubicBezTo>
                  <a:cubicBezTo>
                    <a:pt x="81" y="189"/>
                    <a:pt x="81" y="190"/>
                    <a:pt x="81" y="190"/>
                  </a:cubicBezTo>
                  <a:cubicBezTo>
                    <a:pt x="80" y="190"/>
                    <a:pt x="82" y="188"/>
                    <a:pt x="82" y="188"/>
                  </a:cubicBezTo>
                  <a:cubicBezTo>
                    <a:pt x="83" y="188"/>
                    <a:pt x="82" y="189"/>
                    <a:pt x="82" y="189"/>
                  </a:cubicBezTo>
                  <a:cubicBezTo>
                    <a:pt x="83" y="189"/>
                    <a:pt x="83" y="188"/>
                    <a:pt x="83" y="189"/>
                  </a:cubicBezTo>
                  <a:cubicBezTo>
                    <a:pt x="83" y="188"/>
                    <a:pt x="83" y="188"/>
                    <a:pt x="83" y="187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6" y="184"/>
                    <a:pt x="86" y="183"/>
                    <a:pt x="87" y="184"/>
                  </a:cubicBezTo>
                  <a:cubicBezTo>
                    <a:pt x="87" y="183"/>
                    <a:pt x="87" y="183"/>
                    <a:pt x="86" y="183"/>
                  </a:cubicBezTo>
                  <a:cubicBezTo>
                    <a:pt x="87" y="183"/>
                    <a:pt x="86" y="182"/>
                    <a:pt x="87" y="182"/>
                  </a:cubicBezTo>
                  <a:cubicBezTo>
                    <a:pt x="87" y="182"/>
                    <a:pt x="87" y="182"/>
                    <a:pt x="87" y="183"/>
                  </a:cubicBezTo>
                  <a:cubicBezTo>
                    <a:pt x="88" y="182"/>
                    <a:pt x="87" y="182"/>
                    <a:pt x="87" y="182"/>
                  </a:cubicBezTo>
                  <a:cubicBezTo>
                    <a:pt x="89" y="179"/>
                    <a:pt x="92" y="175"/>
                    <a:pt x="9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5" y="172"/>
                    <a:pt x="95" y="171"/>
                    <a:pt x="95" y="171"/>
                  </a:cubicBezTo>
                  <a:cubicBezTo>
                    <a:pt x="95" y="170"/>
                    <a:pt x="95" y="171"/>
                    <a:pt x="95" y="171"/>
                  </a:cubicBezTo>
                  <a:cubicBezTo>
                    <a:pt x="95" y="171"/>
                    <a:pt x="95" y="171"/>
                    <a:pt x="95" y="170"/>
                  </a:cubicBezTo>
                  <a:cubicBezTo>
                    <a:pt x="94" y="170"/>
                    <a:pt x="94" y="170"/>
                    <a:pt x="94" y="171"/>
                  </a:cubicBezTo>
                  <a:cubicBezTo>
                    <a:pt x="93" y="170"/>
                    <a:pt x="94" y="169"/>
                    <a:pt x="95" y="169"/>
                  </a:cubicBezTo>
                  <a:cubicBezTo>
                    <a:pt x="95" y="169"/>
                    <a:pt x="94" y="169"/>
                    <a:pt x="95" y="170"/>
                  </a:cubicBezTo>
                  <a:cubicBezTo>
                    <a:pt x="95" y="170"/>
                    <a:pt x="95" y="169"/>
                    <a:pt x="95" y="169"/>
                  </a:cubicBezTo>
                  <a:cubicBezTo>
                    <a:pt x="96" y="170"/>
                    <a:pt x="95" y="170"/>
                    <a:pt x="95" y="170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96" y="168"/>
                    <a:pt x="103" y="164"/>
                    <a:pt x="102" y="163"/>
                  </a:cubicBezTo>
                  <a:cubicBezTo>
                    <a:pt x="105" y="161"/>
                    <a:pt x="102" y="163"/>
                    <a:pt x="105" y="161"/>
                  </a:cubicBezTo>
                  <a:cubicBezTo>
                    <a:pt x="107" y="157"/>
                    <a:pt x="113" y="152"/>
                    <a:pt x="118" y="147"/>
                  </a:cubicBezTo>
                  <a:cubicBezTo>
                    <a:pt x="116" y="151"/>
                    <a:pt x="121" y="145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4" y="142"/>
                    <a:pt x="124" y="143"/>
                    <a:pt x="126" y="141"/>
                  </a:cubicBezTo>
                  <a:cubicBezTo>
                    <a:pt x="124" y="141"/>
                    <a:pt x="130" y="137"/>
                    <a:pt x="128" y="138"/>
                  </a:cubicBezTo>
                  <a:cubicBezTo>
                    <a:pt x="129" y="136"/>
                    <a:pt x="131" y="136"/>
                    <a:pt x="131" y="136"/>
                  </a:cubicBezTo>
                  <a:cubicBezTo>
                    <a:pt x="132" y="135"/>
                    <a:pt x="131" y="135"/>
                    <a:pt x="131" y="135"/>
                  </a:cubicBezTo>
                  <a:cubicBezTo>
                    <a:pt x="133" y="134"/>
                    <a:pt x="133" y="133"/>
                    <a:pt x="136" y="131"/>
                  </a:cubicBezTo>
                  <a:cubicBezTo>
                    <a:pt x="135" y="132"/>
                    <a:pt x="136" y="132"/>
                    <a:pt x="137" y="131"/>
                  </a:cubicBezTo>
                  <a:cubicBezTo>
                    <a:pt x="141" y="128"/>
                    <a:pt x="136" y="130"/>
                    <a:pt x="139" y="128"/>
                  </a:cubicBezTo>
                  <a:cubicBezTo>
                    <a:pt x="138" y="128"/>
                    <a:pt x="136" y="130"/>
                    <a:pt x="135" y="130"/>
                  </a:cubicBezTo>
                  <a:cubicBezTo>
                    <a:pt x="134" y="131"/>
                    <a:pt x="134" y="132"/>
                    <a:pt x="134" y="132"/>
                  </a:cubicBezTo>
                  <a:cubicBezTo>
                    <a:pt x="130" y="134"/>
                    <a:pt x="128" y="137"/>
                    <a:pt x="123" y="141"/>
                  </a:cubicBezTo>
                  <a:cubicBezTo>
                    <a:pt x="122" y="141"/>
                    <a:pt x="121" y="143"/>
                    <a:pt x="122" y="141"/>
                  </a:cubicBezTo>
                  <a:cubicBezTo>
                    <a:pt x="121" y="142"/>
                    <a:pt x="120" y="143"/>
                    <a:pt x="117" y="145"/>
                  </a:cubicBezTo>
                  <a:cubicBezTo>
                    <a:pt x="121" y="141"/>
                    <a:pt x="127" y="135"/>
                    <a:pt x="130" y="134"/>
                  </a:cubicBezTo>
                  <a:cubicBezTo>
                    <a:pt x="131" y="133"/>
                    <a:pt x="130" y="132"/>
                    <a:pt x="131" y="132"/>
                  </a:cubicBezTo>
                  <a:cubicBezTo>
                    <a:pt x="129" y="133"/>
                    <a:pt x="130" y="133"/>
                    <a:pt x="128" y="135"/>
                  </a:cubicBezTo>
                  <a:cubicBezTo>
                    <a:pt x="131" y="131"/>
                    <a:pt x="126" y="134"/>
                    <a:pt x="127" y="132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4" y="134"/>
                    <a:pt x="127" y="133"/>
                    <a:pt x="125" y="135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2" y="146"/>
                    <a:pt x="112" y="146"/>
                    <a:pt x="113" y="145"/>
                  </a:cubicBezTo>
                  <a:cubicBezTo>
                    <a:pt x="111" y="147"/>
                    <a:pt x="111" y="147"/>
                    <a:pt x="111" y="147"/>
                  </a:cubicBezTo>
                  <a:cubicBezTo>
                    <a:pt x="111" y="148"/>
                    <a:pt x="112" y="146"/>
                    <a:pt x="113" y="146"/>
                  </a:cubicBezTo>
                  <a:cubicBezTo>
                    <a:pt x="113" y="147"/>
                    <a:pt x="111" y="147"/>
                    <a:pt x="110" y="148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0"/>
                    <a:pt x="103" y="155"/>
                    <a:pt x="100" y="157"/>
                  </a:cubicBezTo>
                  <a:cubicBezTo>
                    <a:pt x="101" y="156"/>
                    <a:pt x="104" y="154"/>
                    <a:pt x="104" y="152"/>
                  </a:cubicBezTo>
                  <a:cubicBezTo>
                    <a:pt x="108" y="149"/>
                    <a:pt x="109" y="148"/>
                    <a:pt x="111" y="145"/>
                  </a:cubicBezTo>
                  <a:cubicBezTo>
                    <a:pt x="110" y="145"/>
                    <a:pt x="109" y="147"/>
                    <a:pt x="108" y="148"/>
                  </a:cubicBezTo>
                  <a:cubicBezTo>
                    <a:pt x="108" y="145"/>
                    <a:pt x="106" y="148"/>
                    <a:pt x="103" y="152"/>
                  </a:cubicBezTo>
                  <a:cubicBezTo>
                    <a:pt x="105" y="150"/>
                    <a:pt x="103" y="150"/>
                    <a:pt x="101" y="151"/>
                  </a:cubicBezTo>
                  <a:cubicBezTo>
                    <a:pt x="103" y="149"/>
                    <a:pt x="103" y="149"/>
                    <a:pt x="104" y="149"/>
                  </a:cubicBezTo>
                  <a:cubicBezTo>
                    <a:pt x="105" y="148"/>
                    <a:pt x="105" y="147"/>
                    <a:pt x="107" y="145"/>
                  </a:cubicBezTo>
                  <a:cubicBezTo>
                    <a:pt x="108" y="144"/>
                    <a:pt x="108" y="146"/>
                    <a:pt x="109" y="144"/>
                  </a:cubicBezTo>
                  <a:cubicBezTo>
                    <a:pt x="111" y="142"/>
                    <a:pt x="109" y="141"/>
                    <a:pt x="113" y="139"/>
                  </a:cubicBezTo>
                  <a:cubicBezTo>
                    <a:pt x="113" y="139"/>
                    <a:pt x="111" y="141"/>
                    <a:pt x="111" y="141"/>
                  </a:cubicBezTo>
                  <a:cubicBezTo>
                    <a:pt x="114" y="139"/>
                    <a:pt x="114" y="138"/>
                    <a:pt x="113" y="138"/>
                  </a:cubicBezTo>
                  <a:cubicBezTo>
                    <a:pt x="115" y="136"/>
                    <a:pt x="115" y="137"/>
                    <a:pt x="115" y="137"/>
                  </a:cubicBezTo>
                  <a:cubicBezTo>
                    <a:pt x="115" y="136"/>
                    <a:pt x="118" y="134"/>
                    <a:pt x="118" y="133"/>
                  </a:cubicBezTo>
                  <a:cubicBezTo>
                    <a:pt x="118" y="133"/>
                    <a:pt x="116" y="134"/>
                    <a:pt x="115" y="135"/>
                  </a:cubicBezTo>
                  <a:cubicBezTo>
                    <a:pt x="116" y="134"/>
                    <a:pt x="116" y="134"/>
                    <a:pt x="117" y="132"/>
                  </a:cubicBezTo>
                  <a:cubicBezTo>
                    <a:pt x="115" y="134"/>
                    <a:pt x="115" y="134"/>
                    <a:pt x="116" y="132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4" y="133"/>
                    <a:pt x="113" y="134"/>
                    <a:pt x="112" y="135"/>
                  </a:cubicBezTo>
                  <a:cubicBezTo>
                    <a:pt x="111" y="136"/>
                    <a:pt x="112" y="134"/>
                    <a:pt x="109" y="137"/>
                  </a:cubicBezTo>
                  <a:cubicBezTo>
                    <a:pt x="111" y="135"/>
                    <a:pt x="109" y="136"/>
                    <a:pt x="110" y="134"/>
                  </a:cubicBezTo>
                  <a:cubicBezTo>
                    <a:pt x="112" y="133"/>
                    <a:pt x="110" y="133"/>
                    <a:pt x="111" y="133"/>
                  </a:cubicBezTo>
                  <a:cubicBezTo>
                    <a:pt x="112" y="131"/>
                    <a:pt x="115" y="128"/>
                    <a:pt x="116" y="127"/>
                  </a:cubicBezTo>
                  <a:cubicBezTo>
                    <a:pt x="118" y="126"/>
                    <a:pt x="119" y="125"/>
                    <a:pt x="120" y="126"/>
                  </a:cubicBezTo>
                  <a:cubicBezTo>
                    <a:pt x="121" y="125"/>
                    <a:pt x="121" y="124"/>
                    <a:pt x="121" y="124"/>
                  </a:cubicBezTo>
                  <a:cubicBezTo>
                    <a:pt x="121" y="124"/>
                    <a:pt x="119" y="125"/>
                    <a:pt x="119" y="124"/>
                  </a:cubicBezTo>
                  <a:cubicBezTo>
                    <a:pt x="122" y="121"/>
                    <a:pt x="125" y="119"/>
                    <a:pt x="126" y="117"/>
                  </a:cubicBezTo>
                  <a:cubicBezTo>
                    <a:pt x="127" y="116"/>
                    <a:pt x="127" y="116"/>
                    <a:pt x="128" y="116"/>
                  </a:cubicBezTo>
                  <a:cubicBezTo>
                    <a:pt x="142" y="104"/>
                    <a:pt x="148" y="99"/>
                    <a:pt x="162" y="88"/>
                  </a:cubicBezTo>
                  <a:cubicBezTo>
                    <a:pt x="163" y="89"/>
                    <a:pt x="163" y="89"/>
                    <a:pt x="164" y="88"/>
                  </a:cubicBezTo>
                  <a:cubicBezTo>
                    <a:pt x="166" y="86"/>
                    <a:pt x="163" y="88"/>
                    <a:pt x="163" y="88"/>
                  </a:cubicBezTo>
                  <a:cubicBezTo>
                    <a:pt x="175" y="79"/>
                    <a:pt x="184" y="73"/>
                    <a:pt x="197" y="65"/>
                  </a:cubicBezTo>
                  <a:cubicBezTo>
                    <a:pt x="197" y="65"/>
                    <a:pt x="196" y="65"/>
                    <a:pt x="195" y="66"/>
                  </a:cubicBezTo>
                  <a:cubicBezTo>
                    <a:pt x="196" y="65"/>
                    <a:pt x="197" y="65"/>
                    <a:pt x="199" y="63"/>
                  </a:cubicBezTo>
                  <a:cubicBezTo>
                    <a:pt x="199" y="64"/>
                    <a:pt x="199" y="64"/>
                    <a:pt x="201" y="63"/>
                  </a:cubicBezTo>
                  <a:cubicBezTo>
                    <a:pt x="202" y="63"/>
                    <a:pt x="201" y="62"/>
                    <a:pt x="201" y="62"/>
                  </a:cubicBezTo>
                  <a:cubicBezTo>
                    <a:pt x="203" y="61"/>
                    <a:pt x="203" y="61"/>
                    <a:pt x="203" y="62"/>
                  </a:cubicBezTo>
                  <a:cubicBezTo>
                    <a:pt x="207" y="60"/>
                    <a:pt x="211" y="58"/>
                    <a:pt x="214" y="56"/>
                  </a:cubicBezTo>
                  <a:cubicBezTo>
                    <a:pt x="213" y="56"/>
                    <a:pt x="212" y="57"/>
                    <a:pt x="210" y="57"/>
                  </a:cubicBezTo>
                  <a:cubicBezTo>
                    <a:pt x="214" y="54"/>
                    <a:pt x="214" y="57"/>
                    <a:pt x="222" y="53"/>
                  </a:cubicBezTo>
                  <a:cubicBezTo>
                    <a:pt x="222" y="52"/>
                    <a:pt x="218" y="54"/>
                    <a:pt x="217" y="54"/>
                  </a:cubicBezTo>
                  <a:cubicBezTo>
                    <a:pt x="219" y="52"/>
                    <a:pt x="216" y="54"/>
                    <a:pt x="216" y="53"/>
                  </a:cubicBezTo>
                  <a:cubicBezTo>
                    <a:pt x="215" y="53"/>
                    <a:pt x="214" y="54"/>
                    <a:pt x="214" y="54"/>
                  </a:cubicBezTo>
                  <a:cubicBezTo>
                    <a:pt x="212" y="54"/>
                    <a:pt x="215" y="53"/>
                    <a:pt x="210" y="56"/>
                  </a:cubicBezTo>
                  <a:cubicBezTo>
                    <a:pt x="211" y="54"/>
                    <a:pt x="217" y="52"/>
                    <a:pt x="219" y="50"/>
                  </a:cubicBezTo>
                  <a:cubicBezTo>
                    <a:pt x="220" y="50"/>
                    <a:pt x="219" y="51"/>
                    <a:pt x="221" y="50"/>
                  </a:cubicBezTo>
                  <a:cubicBezTo>
                    <a:pt x="227" y="46"/>
                    <a:pt x="237" y="41"/>
                    <a:pt x="245" y="39"/>
                  </a:cubicBezTo>
                  <a:cubicBezTo>
                    <a:pt x="246" y="40"/>
                    <a:pt x="242" y="40"/>
                    <a:pt x="241" y="41"/>
                  </a:cubicBezTo>
                  <a:cubicBezTo>
                    <a:pt x="242" y="41"/>
                    <a:pt x="244" y="40"/>
                    <a:pt x="245" y="40"/>
                  </a:cubicBezTo>
                  <a:cubicBezTo>
                    <a:pt x="247" y="39"/>
                    <a:pt x="249" y="39"/>
                    <a:pt x="254" y="37"/>
                  </a:cubicBezTo>
                  <a:cubicBezTo>
                    <a:pt x="252" y="37"/>
                    <a:pt x="247" y="38"/>
                    <a:pt x="253" y="36"/>
                  </a:cubicBezTo>
                  <a:cubicBezTo>
                    <a:pt x="252" y="36"/>
                    <a:pt x="250" y="37"/>
                    <a:pt x="251" y="36"/>
                  </a:cubicBezTo>
                  <a:cubicBezTo>
                    <a:pt x="252" y="36"/>
                    <a:pt x="254" y="35"/>
                    <a:pt x="255" y="35"/>
                  </a:cubicBezTo>
                  <a:cubicBezTo>
                    <a:pt x="257" y="35"/>
                    <a:pt x="255" y="34"/>
                    <a:pt x="258" y="33"/>
                  </a:cubicBezTo>
                  <a:cubicBezTo>
                    <a:pt x="259" y="34"/>
                    <a:pt x="259" y="34"/>
                    <a:pt x="259" y="34"/>
                  </a:cubicBezTo>
                  <a:cubicBezTo>
                    <a:pt x="263" y="32"/>
                    <a:pt x="265" y="32"/>
                    <a:pt x="267" y="31"/>
                  </a:cubicBezTo>
                  <a:cubicBezTo>
                    <a:pt x="273" y="28"/>
                    <a:pt x="273" y="30"/>
                    <a:pt x="279" y="27"/>
                  </a:cubicBezTo>
                  <a:cubicBezTo>
                    <a:pt x="280" y="27"/>
                    <a:pt x="279" y="27"/>
                    <a:pt x="279" y="28"/>
                  </a:cubicBezTo>
                  <a:cubicBezTo>
                    <a:pt x="282" y="27"/>
                    <a:pt x="285" y="26"/>
                    <a:pt x="285" y="25"/>
                  </a:cubicBezTo>
                  <a:cubicBezTo>
                    <a:pt x="288" y="26"/>
                    <a:pt x="294" y="23"/>
                    <a:pt x="301" y="22"/>
                  </a:cubicBezTo>
                  <a:cubicBezTo>
                    <a:pt x="301" y="21"/>
                    <a:pt x="301" y="21"/>
                    <a:pt x="301" y="21"/>
                  </a:cubicBezTo>
                  <a:cubicBezTo>
                    <a:pt x="301" y="21"/>
                    <a:pt x="297" y="22"/>
                    <a:pt x="296" y="22"/>
                  </a:cubicBezTo>
                  <a:cubicBezTo>
                    <a:pt x="298" y="21"/>
                    <a:pt x="297" y="22"/>
                    <a:pt x="298" y="21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1" y="20"/>
                    <a:pt x="297" y="21"/>
                    <a:pt x="297" y="21"/>
                  </a:cubicBezTo>
                  <a:cubicBezTo>
                    <a:pt x="300" y="19"/>
                    <a:pt x="301" y="19"/>
                    <a:pt x="305" y="18"/>
                  </a:cubicBezTo>
                  <a:cubicBezTo>
                    <a:pt x="305" y="19"/>
                    <a:pt x="307" y="18"/>
                    <a:pt x="306" y="19"/>
                  </a:cubicBezTo>
                  <a:cubicBezTo>
                    <a:pt x="308" y="18"/>
                    <a:pt x="309" y="17"/>
                    <a:pt x="309" y="18"/>
                  </a:cubicBezTo>
                  <a:cubicBezTo>
                    <a:pt x="316" y="16"/>
                    <a:pt x="316" y="16"/>
                    <a:pt x="322" y="15"/>
                  </a:cubicBezTo>
                  <a:cubicBezTo>
                    <a:pt x="325" y="15"/>
                    <a:pt x="325" y="14"/>
                    <a:pt x="327" y="13"/>
                  </a:cubicBezTo>
                  <a:cubicBezTo>
                    <a:pt x="329" y="12"/>
                    <a:pt x="329" y="13"/>
                    <a:pt x="330" y="13"/>
                  </a:cubicBezTo>
                  <a:cubicBezTo>
                    <a:pt x="332" y="13"/>
                    <a:pt x="332" y="12"/>
                    <a:pt x="334" y="12"/>
                  </a:cubicBezTo>
                  <a:cubicBezTo>
                    <a:pt x="336" y="12"/>
                    <a:pt x="338" y="11"/>
                    <a:pt x="338" y="12"/>
                  </a:cubicBezTo>
                  <a:cubicBezTo>
                    <a:pt x="337" y="12"/>
                    <a:pt x="338" y="12"/>
                    <a:pt x="337" y="12"/>
                  </a:cubicBezTo>
                  <a:cubicBezTo>
                    <a:pt x="337" y="12"/>
                    <a:pt x="336" y="12"/>
                    <a:pt x="336" y="12"/>
                  </a:cubicBezTo>
                  <a:cubicBezTo>
                    <a:pt x="336" y="13"/>
                    <a:pt x="340" y="11"/>
                    <a:pt x="341" y="12"/>
                  </a:cubicBezTo>
                  <a:cubicBezTo>
                    <a:pt x="343" y="12"/>
                    <a:pt x="337" y="12"/>
                    <a:pt x="340" y="11"/>
                  </a:cubicBezTo>
                  <a:cubicBezTo>
                    <a:pt x="342" y="11"/>
                    <a:pt x="342" y="11"/>
                    <a:pt x="342" y="11"/>
                  </a:cubicBezTo>
                  <a:cubicBezTo>
                    <a:pt x="344" y="11"/>
                    <a:pt x="344" y="11"/>
                    <a:pt x="345" y="11"/>
                  </a:cubicBezTo>
                  <a:cubicBezTo>
                    <a:pt x="346" y="10"/>
                    <a:pt x="340" y="11"/>
                    <a:pt x="342" y="10"/>
                  </a:cubicBezTo>
                  <a:cubicBezTo>
                    <a:pt x="347" y="10"/>
                    <a:pt x="347" y="10"/>
                    <a:pt x="347" y="10"/>
                  </a:cubicBezTo>
                  <a:cubicBezTo>
                    <a:pt x="347" y="9"/>
                    <a:pt x="347" y="9"/>
                    <a:pt x="345" y="9"/>
                  </a:cubicBezTo>
                  <a:cubicBezTo>
                    <a:pt x="349" y="8"/>
                    <a:pt x="350" y="10"/>
                    <a:pt x="354" y="10"/>
                  </a:cubicBezTo>
                  <a:cubicBezTo>
                    <a:pt x="356" y="10"/>
                    <a:pt x="358" y="9"/>
                    <a:pt x="360" y="9"/>
                  </a:cubicBezTo>
                  <a:cubicBezTo>
                    <a:pt x="361" y="9"/>
                    <a:pt x="359" y="9"/>
                    <a:pt x="361" y="9"/>
                  </a:cubicBezTo>
                  <a:cubicBezTo>
                    <a:pt x="360" y="9"/>
                    <a:pt x="359" y="9"/>
                    <a:pt x="358" y="9"/>
                  </a:cubicBezTo>
                  <a:cubicBezTo>
                    <a:pt x="355" y="8"/>
                    <a:pt x="363" y="8"/>
                    <a:pt x="360" y="8"/>
                  </a:cubicBezTo>
                  <a:cubicBezTo>
                    <a:pt x="361" y="7"/>
                    <a:pt x="362" y="9"/>
                    <a:pt x="364" y="8"/>
                  </a:cubicBezTo>
                  <a:cubicBezTo>
                    <a:pt x="367" y="8"/>
                    <a:pt x="362" y="8"/>
                    <a:pt x="363" y="7"/>
                  </a:cubicBezTo>
                  <a:cubicBezTo>
                    <a:pt x="364" y="7"/>
                    <a:pt x="365" y="7"/>
                    <a:pt x="365" y="7"/>
                  </a:cubicBezTo>
                  <a:cubicBezTo>
                    <a:pt x="366" y="7"/>
                    <a:pt x="367" y="8"/>
                    <a:pt x="367" y="8"/>
                  </a:cubicBezTo>
                  <a:cubicBezTo>
                    <a:pt x="367" y="9"/>
                    <a:pt x="370" y="8"/>
                    <a:pt x="371" y="9"/>
                  </a:cubicBezTo>
                  <a:cubicBezTo>
                    <a:pt x="374" y="8"/>
                    <a:pt x="371" y="8"/>
                    <a:pt x="372" y="8"/>
                  </a:cubicBezTo>
                  <a:cubicBezTo>
                    <a:pt x="372" y="7"/>
                    <a:pt x="371" y="8"/>
                    <a:pt x="371" y="8"/>
                  </a:cubicBezTo>
                  <a:cubicBezTo>
                    <a:pt x="371" y="7"/>
                    <a:pt x="379" y="9"/>
                    <a:pt x="381" y="7"/>
                  </a:cubicBezTo>
                  <a:cubicBezTo>
                    <a:pt x="384" y="7"/>
                    <a:pt x="386" y="8"/>
                    <a:pt x="390" y="7"/>
                  </a:cubicBezTo>
                  <a:cubicBezTo>
                    <a:pt x="390" y="7"/>
                    <a:pt x="389" y="7"/>
                    <a:pt x="390" y="7"/>
                  </a:cubicBezTo>
                  <a:cubicBezTo>
                    <a:pt x="387" y="6"/>
                    <a:pt x="389" y="6"/>
                    <a:pt x="386" y="5"/>
                  </a:cubicBezTo>
                  <a:cubicBezTo>
                    <a:pt x="388" y="6"/>
                    <a:pt x="389" y="7"/>
                    <a:pt x="391" y="6"/>
                  </a:cubicBezTo>
                  <a:cubicBezTo>
                    <a:pt x="392" y="6"/>
                    <a:pt x="392" y="7"/>
                    <a:pt x="394" y="7"/>
                  </a:cubicBezTo>
                  <a:cubicBezTo>
                    <a:pt x="395" y="7"/>
                    <a:pt x="395" y="6"/>
                    <a:pt x="395" y="6"/>
                  </a:cubicBezTo>
                  <a:cubicBezTo>
                    <a:pt x="396" y="6"/>
                    <a:pt x="399" y="6"/>
                    <a:pt x="397" y="6"/>
                  </a:cubicBezTo>
                  <a:cubicBezTo>
                    <a:pt x="401" y="5"/>
                    <a:pt x="402" y="7"/>
                    <a:pt x="401" y="7"/>
                  </a:cubicBezTo>
                  <a:cubicBezTo>
                    <a:pt x="408" y="7"/>
                    <a:pt x="400" y="5"/>
                    <a:pt x="400" y="4"/>
                  </a:cubicBezTo>
                  <a:cubicBezTo>
                    <a:pt x="402" y="5"/>
                    <a:pt x="404" y="4"/>
                    <a:pt x="401" y="4"/>
                  </a:cubicBezTo>
                  <a:cubicBezTo>
                    <a:pt x="406" y="3"/>
                    <a:pt x="402" y="5"/>
                    <a:pt x="407" y="5"/>
                  </a:cubicBezTo>
                  <a:cubicBezTo>
                    <a:pt x="411" y="4"/>
                    <a:pt x="406" y="3"/>
                    <a:pt x="410" y="3"/>
                  </a:cubicBezTo>
                  <a:cubicBezTo>
                    <a:pt x="408" y="2"/>
                    <a:pt x="400" y="3"/>
                    <a:pt x="399" y="2"/>
                  </a:cubicBezTo>
                  <a:cubicBezTo>
                    <a:pt x="400" y="1"/>
                    <a:pt x="404" y="2"/>
                    <a:pt x="404" y="2"/>
                  </a:cubicBezTo>
                  <a:cubicBezTo>
                    <a:pt x="407" y="2"/>
                    <a:pt x="407" y="1"/>
                    <a:pt x="412" y="2"/>
                  </a:cubicBezTo>
                  <a:cubicBezTo>
                    <a:pt x="411" y="2"/>
                    <a:pt x="413" y="2"/>
                    <a:pt x="412" y="3"/>
                  </a:cubicBezTo>
                  <a:cubicBezTo>
                    <a:pt x="415" y="3"/>
                    <a:pt x="415" y="1"/>
                    <a:pt x="419" y="1"/>
                  </a:cubicBezTo>
                  <a:cubicBezTo>
                    <a:pt x="417" y="2"/>
                    <a:pt x="416" y="2"/>
                    <a:pt x="421" y="2"/>
                  </a:cubicBezTo>
                  <a:cubicBezTo>
                    <a:pt x="420" y="3"/>
                    <a:pt x="417" y="3"/>
                    <a:pt x="417" y="2"/>
                  </a:cubicBezTo>
                  <a:cubicBezTo>
                    <a:pt x="416" y="2"/>
                    <a:pt x="416" y="3"/>
                    <a:pt x="415" y="3"/>
                  </a:cubicBezTo>
                  <a:cubicBezTo>
                    <a:pt x="414" y="3"/>
                    <a:pt x="417" y="3"/>
                    <a:pt x="417" y="4"/>
                  </a:cubicBezTo>
                  <a:cubicBezTo>
                    <a:pt x="419" y="4"/>
                    <a:pt x="418" y="3"/>
                    <a:pt x="416" y="3"/>
                  </a:cubicBezTo>
                  <a:cubicBezTo>
                    <a:pt x="417" y="3"/>
                    <a:pt x="421" y="3"/>
                    <a:pt x="421" y="4"/>
                  </a:cubicBezTo>
                  <a:cubicBezTo>
                    <a:pt x="418" y="4"/>
                    <a:pt x="427" y="5"/>
                    <a:pt x="424" y="5"/>
                  </a:cubicBezTo>
                  <a:cubicBezTo>
                    <a:pt x="427" y="5"/>
                    <a:pt x="427" y="6"/>
                    <a:pt x="430" y="6"/>
                  </a:cubicBezTo>
                  <a:cubicBezTo>
                    <a:pt x="426" y="5"/>
                    <a:pt x="427" y="5"/>
                    <a:pt x="425" y="4"/>
                  </a:cubicBezTo>
                  <a:cubicBezTo>
                    <a:pt x="426" y="4"/>
                    <a:pt x="428" y="4"/>
                    <a:pt x="430" y="4"/>
                  </a:cubicBezTo>
                  <a:cubicBezTo>
                    <a:pt x="427" y="4"/>
                    <a:pt x="430" y="4"/>
                    <a:pt x="428" y="4"/>
                  </a:cubicBezTo>
                  <a:cubicBezTo>
                    <a:pt x="429" y="5"/>
                    <a:pt x="432" y="5"/>
                    <a:pt x="433" y="5"/>
                  </a:cubicBezTo>
                  <a:cubicBezTo>
                    <a:pt x="434" y="5"/>
                    <a:pt x="431" y="5"/>
                    <a:pt x="431" y="4"/>
                  </a:cubicBezTo>
                  <a:cubicBezTo>
                    <a:pt x="432" y="4"/>
                    <a:pt x="438" y="5"/>
                    <a:pt x="438" y="5"/>
                  </a:cubicBezTo>
                  <a:cubicBezTo>
                    <a:pt x="442" y="6"/>
                    <a:pt x="445" y="6"/>
                    <a:pt x="453" y="7"/>
                  </a:cubicBezTo>
                  <a:cubicBezTo>
                    <a:pt x="453" y="7"/>
                    <a:pt x="452" y="7"/>
                    <a:pt x="451" y="7"/>
                  </a:cubicBezTo>
                  <a:cubicBezTo>
                    <a:pt x="451" y="7"/>
                    <a:pt x="453" y="7"/>
                    <a:pt x="453" y="7"/>
                  </a:cubicBezTo>
                  <a:cubicBezTo>
                    <a:pt x="452" y="8"/>
                    <a:pt x="450" y="7"/>
                    <a:pt x="447" y="6"/>
                  </a:cubicBezTo>
                  <a:cubicBezTo>
                    <a:pt x="447" y="7"/>
                    <a:pt x="447" y="7"/>
                    <a:pt x="447" y="7"/>
                  </a:cubicBezTo>
                  <a:cubicBezTo>
                    <a:pt x="448" y="7"/>
                    <a:pt x="453" y="8"/>
                    <a:pt x="453" y="9"/>
                  </a:cubicBezTo>
                  <a:cubicBezTo>
                    <a:pt x="454" y="8"/>
                    <a:pt x="456" y="7"/>
                    <a:pt x="453" y="6"/>
                  </a:cubicBezTo>
                  <a:cubicBezTo>
                    <a:pt x="454" y="6"/>
                    <a:pt x="457" y="7"/>
                    <a:pt x="455" y="6"/>
                  </a:cubicBezTo>
                  <a:cubicBezTo>
                    <a:pt x="456" y="6"/>
                    <a:pt x="458" y="7"/>
                    <a:pt x="460" y="7"/>
                  </a:cubicBezTo>
                  <a:cubicBezTo>
                    <a:pt x="460" y="7"/>
                    <a:pt x="459" y="7"/>
                    <a:pt x="458" y="6"/>
                  </a:cubicBezTo>
                  <a:cubicBezTo>
                    <a:pt x="460" y="6"/>
                    <a:pt x="465" y="7"/>
                    <a:pt x="465" y="6"/>
                  </a:cubicBezTo>
                  <a:cubicBezTo>
                    <a:pt x="466" y="7"/>
                    <a:pt x="466" y="7"/>
                    <a:pt x="465" y="7"/>
                  </a:cubicBezTo>
                  <a:cubicBezTo>
                    <a:pt x="466" y="7"/>
                    <a:pt x="469" y="8"/>
                    <a:pt x="468" y="8"/>
                  </a:cubicBezTo>
                  <a:cubicBezTo>
                    <a:pt x="466" y="8"/>
                    <a:pt x="466" y="8"/>
                    <a:pt x="463" y="7"/>
                  </a:cubicBezTo>
                  <a:cubicBezTo>
                    <a:pt x="463" y="8"/>
                    <a:pt x="464" y="8"/>
                    <a:pt x="464" y="8"/>
                  </a:cubicBezTo>
                  <a:cubicBezTo>
                    <a:pt x="468" y="9"/>
                    <a:pt x="467" y="8"/>
                    <a:pt x="470" y="9"/>
                  </a:cubicBezTo>
                  <a:cubicBezTo>
                    <a:pt x="470" y="8"/>
                    <a:pt x="473" y="8"/>
                    <a:pt x="477" y="9"/>
                  </a:cubicBezTo>
                  <a:cubicBezTo>
                    <a:pt x="476" y="10"/>
                    <a:pt x="474" y="9"/>
                    <a:pt x="471" y="9"/>
                  </a:cubicBezTo>
                  <a:cubicBezTo>
                    <a:pt x="472" y="9"/>
                    <a:pt x="472" y="10"/>
                    <a:pt x="472" y="10"/>
                  </a:cubicBezTo>
                  <a:cubicBezTo>
                    <a:pt x="473" y="10"/>
                    <a:pt x="475" y="10"/>
                    <a:pt x="476" y="10"/>
                  </a:cubicBezTo>
                  <a:cubicBezTo>
                    <a:pt x="478" y="10"/>
                    <a:pt x="478" y="11"/>
                    <a:pt x="478" y="11"/>
                  </a:cubicBezTo>
                  <a:cubicBezTo>
                    <a:pt x="479" y="11"/>
                    <a:pt x="481" y="11"/>
                    <a:pt x="483" y="12"/>
                  </a:cubicBezTo>
                  <a:cubicBezTo>
                    <a:pt x="483" y="11"/>
                    <a:pt x="484" y="11"/>
                    <a:pt x="482" y="11"/>
                  </a:cubicBezTo>
                  <a:cubicBezTo>
                    <a:pt x="483" y="10"/>
                    <a:pt x="485" y="11"/>
                    <a:pt x="484" y="12"/>
                  </a:cubicBezTo>
                  <a:cubicBezTo>
                    <a:pt x="485" y="12"/>
                    <a:pt x="486" y="11"/>
                    <a:pt x="487" y="12"/>
                  </a:cubicBezTo>
                  <a:cubicBezTo>
                    <a:pt x="487" y="12"/>
                    <a:pt x="485" y="10"/>
                    <a:pt x="490" y="11"/>
                  </a:cubicBezTo>
                  <a:cubicBezTo>
                    <a:pt x="490" y="10"/>
                    <a:pt x="485" y="10"/>
                    <a:pt x="484" y="9"/>
                  </a:cubicBezTo>
                  <a:cubicBezTo>
                    <a:pt x="482" y="9"/>
                    <a:pt x="481" y="9"/>
                    <a:pt x="482" y="9"/>
                  </a:cubicBezTo>
                  <a:cubicBezTo>
                    <a:pt x="480" y="9"/>
                    <a:pt x="481" y="9"/>
                    <a:pt x="478" y="8"/>
                  </a:cubicBezTo>
                  <a:cubicBezTo>
                    <a:pt x="478" y="8"/>
                    <a:pt x="482" y="9"/>
                    <a:pt x="481" y="7"/>
                  </a:cubicBezTo>
                  <a:cubicBezTo>
                    <a:pt x="484" y="8"/>
                    <a:pt x="482" y="8"/>
                    <a:pt x="482" y="8"/>
                  </a:cubicBezTo>
                  <a:cubicBezTo>
                    <a:pt x="486" y="9"/>
                    <a:pt x="486" y="9"/>
                    <a:pt x="489" y="9"/>
                  </a:cubicBezTo>
                  <a:cubicBezTo>
                    <a:pt x="489" y="9"/>
                    <a:pt x="487" y="9"/>
                    <a:pt x="487" y="8"/>
                  </a:cubicBezTo>
                  <a:cubicBezTo>
                    <a:pt x="491" y="9"/>
                    <a:pt x="493" y="10"/>
                    <a:pt x="496" y="11"/>
                  </a:cubicBezTo>
                  <a:cubicBezTo>
                    <a:pt x="495" y="11"/>
                    <a:pt x="495" y="10"/>
                    <a:pt x="495" y="11"/>
                  </a:cubicBezTo>
                  <a:cubicBezTo>
                    <a:pt x="496" y="11"/>
                    <a:pt x="499" y="12"/>
                    <a:pt x="499" y="11"/>
                  </a:cubicBezTo>
                  <a:cubicBezTo>
                    <a:pt x="500" y="12"/>
                    <a:pt x="500" y="12"/>
                    <a:pt x="501" y="13"/>
                  </a:cubicBezTo>
                  <a:cubicBezTo>
                    <a:pt x="505" y="13"/>
                    <a:pt x="510" y="15"/>
                    <a:pt x="512" y="16"/>
                  </a:cubicBezTo>
                  <a:cubicBezTo>
                    <a:pt x="514" y="17"/>
                    <a:pt x="512" y="15"/>
                    <a:pt x="510" y="14"/>
                  </a:cubicBezTo>
                  <a:cubicBezTo>
                    <a:pt x="510" y="14"/>
                    <a:pt x="516" y="16"/>
                    <a:pt x="514" y="16"/>
                  </a:cubicBezTo>
                  <a:cubicBezTo>
                    <a:pt x="516" y="17"/>
                    <a:pt x="519" y="18"/>
                    <a:pt x="520" y="18"/>
                  </a:cubicBezTo>
                  <a:cubicBezTo>
                    <a:pt x="519" y="17"/>
                    <a:pt x="518" y="17"/>
                    <a:pt x="517" y="17"/>
                  </a:cubicBezTo>
                  <a:cubicBezTo>
                    <a:pt x="520" y="17"/>
                    <a:pt x="527" y="19"/>
                    <a:pt x="532" y="21"/>
                  </a:cubicBezTo>
                  <a:cubicBezTo>
                    <a:pt x="529" y="19"/>
                    <a:pt x="537" y="22"/>
                    <a:pt x="537" y="22"/>
                  </a:cubicBezTo>
                  <a:cubicBezTo>
                    <a:pt x="539" y="22"/>
                    <a:pt x="538" y="23"/>
                    <a:pt x="540" y="23"/>
                  </a:cubicBezTo>
                  <a:cubicBezTo>
                    <a:pt x="539" y="23"/>
                    <a:pt x="538" y="23"/>
                    <a:pt x="536" y="22"/>
                  </a:cubicBezTo>
                  <a:cubicBezTo>
                    <a:pt x="536" y="23"/>
                    <a:pt x="543" y="25"/>
                    <a:pt x="545" y="25"/>
                  </a:cubicBezTo>
                  <a:cubicBezTo>
                    <a:pt x="545" y="25"/>
                    <a:pt x="542" y="25"/>
                    <a:pt x="540" y="24"/>
                  </a:cubicBezTo>
                  <a:cubicBezTo>
                    <a:pt x="543" y="24"/>
                    <a:pt x="547" y="25"/>
                    <a:pt x="551" y="27"/>
                  </a:cubicBezTo>
                  <a:cubicBezTo>
                    <a:pt x="551" y="27"/>
                    <a:pt x="550" y="27"/>
                    <a:pt x="552" y="28"/>
                  </a:cubicBezTo>
                  <a:cubicBezTo>
                    <a:pt x="551" y="28"/>
                    <a:pt x="549" y="26"/>
                    <a:pt x="549" y="27"/>
                  </a:cubicBezTo>
                  <a:cubicBezTo>
                    <a:pt x="550" y="28"/>
                    <a:pt x="552" y="28"/>
                    <a:pt x="552" y="29"/>
                  </a:cubicBezTo>
                  <a:cubicBezTo>
                    <a:pt x="554" y="30"/>
                    <a:pt x="550" y="28"/>
                    <a:pt x="551" y="29"/>
                  </a:cubicBezTo>
                  <a:cubicBezTo>
                    <a:pt x="555" y="29"/>
                    <a:pt x="555" y="30"/>
                    <a:pt x="558" y="30"/>
                  </a:cubicBezTo>
                  <a:cubicBezTo>
                    <a:pt x="562" y="32"/>
                    <a:pt x="569" y="34"/>
                    <a:pt x="569" y="35"/>
                  </a:cubicBezTo>
                  <a:cubicBezTo>
                    <a:pt x="571" y="36"/>
                    <a:pt x="570" y="35"/>
                    <a:pt x="571" y="35"/>
                  </a:cubicBezTo>
                  <a:cubicBezTo>
                    <a:pt x="572" y="36"/>
                    <a:pt x="575" y="37"/>
                    <a:pt x="573" y="37"/>
                  </a:cubicBezTo>
                  <a:cubicBezTo>
                    <a:pt x="575" y="38"/>
                    <a:pt x="575" y="38"/>
                    <a:pt x="577" y="39"/>
                  </a:cubicBezTo>
                  <a:cubicBezTo>
                    <a:pt x="577" y="39"/>
                    <a:pt x="575" y="39"/>
                    <a:pt x="576" y="39"/>
                  </a:cubicBezTo>
                  <a:cubicBezTo>
                    <a:pt x="578" y="40"/>
                    <a:pt x="578" y="39"/>
                    <a:pt x="579" y="39"/>
                  </a:cubicBezTo>
                  <a:cubicBezTo>
                    <a:pt x="579" y="38"/>
                    <a:pt x="576" y="38"/>
                    <a:pt x="576" y="38"/>
                  </a:cubicBezTo>
                  <a:cubicBezTo>
                    <a:pt x="576" y="37"/>
                    <a:pt x="580" y="39"/>
                    <a:pt x="579" y="39"/>
                  </a:cubicBezTo>
                  <a:cubicBezTo>
                    <a:pt x="581" y="40"/>
                    <a:pt x="581" y="40"/>
                    <a:pt x="583" y="40"/>
                  </a:cubicBezTo>
                  <a:cubicBezTo>
                    <a:pt x="586" y="42"/>
                    <a:pt x="586" y="42"/>
                    <a:pt x="589" y="44"/>
                  </a:cubicBezTo>
                  <a:cubicBezTo>
                    <a:pt x="587" y="43"/>
                    <a:pt x="587" y="42"/>
                    <a:pt x="586" y="42"/>
                  </a:cubicBezTo>
                  <a:cubicBezTo>
                    <a:pt x="585" y="40"/>
                    <a:pt x="593" y="44"/>
                    <a:pt x="594" y="45"/>
                  </a:cubicBezTo>
                  <a:cubicBezTo>
                    <a:pt x="594" y="45"/>
                    <a:pt x="591" y="43"/>
                    <a:pt x="590" y="43"/>
                  </a:cubicBezTo>
                  <a:cubicBezTo>
                    <a:pt x="592" y="45"/>
                    <a:pt x="596" y="46"/>
                    <a:pt x="598" y="48"/>
                  </a:cubicBezTo>
                  <a:cubicBezTo>
                    <a:pt x="600" y="49"/>
                    <a:pt x="597" y="46"/>
                    <a:pt x="599" y="47"/>
                  </a:cubicBezTo>
                  <a:cubicBezTo>
                    <a:pt x="600" y="48"/>
                    <a:pt x="601" y="49"/>
                    <a:pt x="603" y="50"/>
                  </a:cubicBezTo>
                  <a:cubicBezTo>
                    <a:pt x="603" y="50"/>
                    <a:pt x="606" y="52"/>
                    <a:pt x="606" y="51"/>
                  </a:cubicBezTo>
                  <a:cubicBezTo>
                    <a:pt x="612" y="54"/>
                    <a:pt x="615" y="56"/>
                    <a:pt x="620" y="59"/>
                  </a:cubicBezTo>
                  <a:cubicBezTo>
                    <a:pt x="619" y="58"/>
                    <a:pt x="619" y="59"/>
                    <a:pt x="619" y="59"/>
                  </a:cubicBezTo>
                  <a:cubicBezTo>
                    <a:pt x="624" y="60"/>
                    <a:pt x="634" y="67"/>
                    <a:pt x="640" y="71"/>
                  </a:cubicBezTo>
                  <a:cubicBezTo>
                    <a:pt x="642" y="72"/>
                    <a:pt x="641" y="71"/>
                    <a:pt x="643" y="73"/>
                  </a:cubicBezTo>
                  <a:cubicBezTo>
                    <a:pt x="643" y="73"/>
                    <a:pt x="643" y="73"/>
                    <a:pt x="644" y="73"/>
                  </a:cubicBezTo>
                  <a:cubicBezTo>
                    <a:pt x="644" y="73"/>
                    <a:pt x="643" y="72"/>
                    <a:pt x="642" y="72"/>
                  </a:cubicBezTo>
                  <a:cubicBezTo>
                    <a:pt x="645" y="73"/>
                    <a:pt x="651" y="78"/>
                    <a:pt x="653" y="78"/>
                  </a:cubicBezTo>
                  <a:cubicBezTo>
                    <a:pt x="655" y="80"/>
                    <a:pt x="658" y="83"/>
                    <a:pt x="661" y="84"/>
                  </a:cubicBezTo>
                  <a:cubicBezTo>
                    <a:pt x="665" y="87"/>
                    <a:pt x="675" y="94"/>
                    <a:pt x="680" y="98"/>
                  </a:cubicBezTo>
                  <a:cubicBezTo>
                    <a:pt x="680" y="98"/>
                    <a:pt x="679" y="97"/>
                    <a:pt x="679" y="98"/>
                  </a:cubicBezTo>
                  <a:cubicBezTo>
                    <a:pt x="681" y="99"/>
                    <a:pt x="682" y="100"/>
                    <a:pt x="684" y="102"/>
                  </a:cubicBezTo>
                  <a:cubicBezTo>
                    <a:pt x="685" y="102"/>
                    <a:pt x="683" y="101"/>
                    <a:pt x="684" y="101"/>
                  </a:cubicBezTo>
                  <a:cubicBezTo>
                    <a:pt x="688" y="104"/>
                    <a:pt x="693" y="109"/>
                    <a:pt x="699" y="114"/>
                  </a:cubicBezTo>
                  <a:cubicBezTo>
                    <a:pt x="698" y="114"/>
                    <a:pt x="698" y="114"/>
                    <a:pt x="699" y="115"/>
                  </a:cubicBezTo>
                  <a:cubicBezTo>
                    <a:pt x="701" y="117"/>
                    <a:pt x="702" y="118"/>
                    <a:pt x="703" y="118"/>
                  </a:cubicBezTo>
                  <a:cubicBezTo>
                    <a:pt x="705" y="120"/>
                    <a:pt x="704" y="119"/>
                    <a:pt x="705" y="120"/>
                  </a:cubicBezTo>
                  <a:cubicBezTo>
                    <a:pt x="707" y="122"/>
                    <a:pt x="704" y="119"/>
                    <a:pt x="705" y="119"/>
                  </a:cubicBezTo>
                  <a:cubicBezTo>
                    <a:pt x="707" y="121"/>
                    <a:pt x="707" y="121"/>
                    <a:pt x="709" y="123"/>
                  </a:cubicBezTo>
                  <a:cubicBezTo>
                    <a:pt x="705" y="121"/>
                    <a:pt x="715" y="129"/>
                    <a:pt x="718" y="132"/>
                  </a:cubicBezTo>
                  <a:cubicBezTo>
                    <a:pt x="716" y="131"/>
                    <a:pt x="717" y="131"/>
                    <a:pt x="716" y="129"/>
                  </a:cubicBezTo>
                  <a:cubicBezTo>
                    <a:pt x="716" y="129"/>
                    <a:pt x="717" y="130"/>
                    <a:pt x="717" y="130"/>
                  </a:cubicBezTo>
                  <a:cubicBezTo>
                    <a:pt x="722" y="135"/>
                    <a:pt x="722" y="134"/>
                    <a:pt x="723" y="137"/>
                  </a:cubicBezTo>
                  <a:cubicBezTo>
                    <a:pt x="724" y="138"/>
                    <a:pt x="723" y="136"/>
                    <a:pt x="724" y="136"/>
                  </a:cubicBezTo>
                  <a:cubicBezTo>
                    <a:pt x="727" y="139"/>
                    <a:pt x="727" y="140"/>
                    <a:pt x="728" y="141"/>
                  </a:cubicBezTo>
                  <a:cubicBezTo>
                    <a:pt x="729" y="142"/>
                    <a:pt x="732" y="144"/>
                    <a:pt x="732" y="145"/>
                  </a:cubicBezTo>
                  <a:cubicBezTo>
                    <a:pt x="732" y="146"/>
                    <a:pt x="735" y="148"/>
                    <a:pt x="734" y="148"/>
                  </a:cubicBezTo>
                  <a:cubicBezTo>
                    <a:pt x="736" y="149"/>
                    <a:pt x="736" y="149"/>
                    <a:pt x="737" y="150"/>
                  </a:cubicBezTo>
                  <a:cubicBezTo>
                    <a:pt x="738" y="150"/>
                    <a:pt x="735" y="148"/>
                    <a:pt x="734" y="147"/>
                  </a:cubicBezTo>
                  <a:cubicBezTo>
                    <a:pt x="736" y="147"/>
                    <a:pt x="734" y="144"/>
                    <a:pt x="736" y="144"/>
                  </a:cubicBezTo>
                  <a:cubicBezTo>
                    <a:pt x="739" y="150"/>
                    <a:pt x="741" y="155"/>
                    <a:pt x="745" y="161"/>
                  </a:cubicBezTo>
                  <a:cubicBezTo>
                    <a:pt x="747" y="163"/>
                    <a:pt x="742" y="157"/>
                    <a:pt x="747" y="162"/>
                  </a:cubicBezTo>
                  <a:cubicBezTo>
                    <a:pt x="747" y="161"/>
                    <a:pt x="745" y="159"/>
                    <a:pt x="746" y="160"/>
                  </a:cubicBezTo>
                  <a:cubicBezTo>
                    <a:pt x="744" y="157"/>
                    <a:pt x="744" y="158"/>
                    <a:pt x="743" y="156"/>
                  </a:cubicBezTo>
                  <a:cubicBezTo>
                    <a:pt x="743" y="156"/>
                    <a:pt x="745" y="158"/>
                    <a:pt x="746" y="159"/>
                  </a:cubicBezTo>
                  <a:cubicBezTo>
                    <a:pt x="746" y="159"/>
                    <a:pt x="745" y="156"/>
                    <a:pt x="747" y="158"/>
                  </a:cubicBezTo>
                  <a:cubicBezTo>
                    <a:pt x="746" y="156"/>
                    <a:pt x="744" y="153"/>
                    <a:pt x="745" y="154"/>
                  </a:cubicBezTo>
                  <a:cubicBezTo>
                    <a:pt x="747" y="156"/>
                    <a:pt x="748" y="158"/>
                    <a:pt x="749" y="159"/>
                  </a:cubicBezTo>
                  <a:cubicBezTo>
                    <a:pt x="749" y="160"/>
                    <a:pt x="752" y="165"/>
                    <a:pt x="750" y="164"/>
                  </a:cubicBezTo>
                  <a:cubicBezTo>
                    <a:pt x="752" y="166"/>
                    <a:pt x="751" y="167"/>
                    <a:pt x="751" y="167"/>
                  </a:cubicBezTo>
                  <a:cubicBezTo>
                    <a:pt x="753" y="170"/>
                    <a:pt x="756" y="173"/>
                    <a:pt x="757" y="174"/>
                  </a:cubicBezTo>
                  <a:cubicBezTo>
                    <a:pt x="757" y="173"/>
                    <a:pt x="755" y="172"/>
                    <a:pt x="754" y="170"/>
                  </a:cubicBezTo>
                  <a:cubicBezTo>
                    <a:pt x="754" y="168"/>
                    <a:pt x="759" y="172"/>
                    <a:pt x="756" y="168"/>
                  </a:cubicBezTo>
                  <a:cubicBezTo>
                    <a:pt x="757" y="169"/>
                    <a:pt x="757" y="170"/>
                    <a:pt x="759" y="173"/>
                  </a:cubicBezTo>
                  <a:cubicBezTo>
                    <a:pt x="759" y="174"/>
                    <a:pt x="757" y="173"/>
                    <a:pt x="760" y="177"/>
                  </a:cubicBezTo>
                  <a:cubicBezTo>
                    <a:pt x="759" y="176"/>
                    <a:pt x="759" y="175"/>
                    <a:pt x="758" y="175"/>
                  </a:cubicBezTo>
                  <a:cubicBezTo>
                    <a:pt x="760" y="177"/>
                    <a:pt x="760" y="179"/>
                    <a:pt x="762" y="181"/>
                  </a:cubicBezTo>
                  <a:cubicBezTo>
                    <a:pt x="762" y="182"/>
                    <a:pt x="762" y="181"/>
                    <a:pt x="764" y="182"/>
                  </a:cubicBezTo>
                  <a:cubicBezTo>
                    <a:pt x="765" y="184"/>
                    <a:pt x="766" y="187"/>
                    <a:pt x="767" y="186"/>
                  </a:cubicBezTo>
                  <a:cubicBezTo>
                    <a:pt x="768" y="186"/>
                    <a:pt x="765" y="183"/>
                    <a:pt x="764" y="182"/>
                  </a:cubicBezTo>
                  <a:cubicBezTo>
                    <a:pt x="762" y="178"/>
                    <a:pt x="767" y="183"/>
                    <a:pt x="764" y="178"/>
                  </a:cubicBezTo>
                  <a:cubicBezTo>
                    <a:pt x="766" y="180"/>
                    <a:pt x="766" y="181"/>
                    <a:pt x="766" y="179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70" y="185"/>
                    <a:pt x="768" y="190"/>
                    <a:pt x="774" y="194"/>
                  </a:cubicBezTo>
                  <a:cubicBezTo>
                    <a:pt x="773" y="192"/>
                    <a:pt x="774" y="192"/>
                    <a:pt x="776" y="194"/>
                  </a:cubicBezTo>
                  <a:cubicBezTo>
                    <a:pt x="775" y="192"/>
                    <a:pt x="774" y="188"/>
                    <a:pt x="776" y="190"/>
                  </a:cubicBezTo>
                  <a:cubicBezTo>
                    <a:pt x="782" y="200"/>
                    <a:pt x="774" y="198"/>
                    <a:pt x="781" y="209"/>
                  </a:cubicBezTo>
                  <a:cubicBezTo>
                    <a:pt x="782" y="211"/>
                    <a:pt x="782" y="210"/>
                    <a:pt x="784" y="211"/>
                  </a:cubicBezTo>
                  <a:cubicBezTo>
                    <a:pt x="782" y="207"/>
                    <a:pt x="785" y="207"/>
                    <a:pt x="785" y="203"/>
                  </a:cubicBezTo>
                  <a:cubicBezTo>
                    <a:pt x="789" y="210"/>
                    <a:pt x="784" y="206"/>
                    <a:pt x="788" y="212"/>
                  </a:cubicBezTo>
                  <a:cubicBezTo>
                    <a:pt x="786" y="212"/>
                    <a:pt x="788" y="216"/>
                    <a:pt x="786" y="217"/>
                  </a:cubicBezTo>
                  <a:cubicBezTo>
                    <a:pt x="787" y="218"/>
                    <a:pt x="788" y="218"/>
                    <a:pt x="789" y="220"/>
                  </a:cubicBezTo>
                  <a:cubicBezTo>
                    <a:pt x="788" y="220"/>
                    <a:pt x="787" y="218"/>
                    <a:pt x="787" y="219"/>
                  </a:cubicBezTo>
                  <a:cubicBezTo>
                    <a:pt x="788" y="221"/>
                    <a:pt x="789" y="223"/>
                    <a:pt x="791" y="226"/>
                  </a:cubicBezTo>
                  <a:cubicBezTo>
                    <a:pt x="793" y="227"/>
                    <a:pt x="790" y="222"/>
                    <a:pt x="793" y="224"/>
                  </a:cubicBezTo>
                  <a:cubicBezTo>
                    <a:pt x="792" y="220"/>
                    <a:pt x="793" y="220"/>
                    <a:pt x="795" y="221"/>
                  </a:cubicBezTo>
                  <a:cubicBezTo>
                    <a:pt x="798" y="227"/>
                    <a:pt x="796" y="231"/>
                    <a:pt x="795" y="230"/>
                  </a:cubicBezTo>
                  <a:cubicBezTo>
                    <a:pt x="795" y="231"/>
                    <a:pt x="796" y="233"/>
                    <a:pt x="796" y="234"/>
                  </a:cubicBezTo>
                  <a:cubicBezTo>
                    <a:pt x="793" y="231"/>
                    <a:pt x="796" y="239"/>
                    <a:pt x="792" y="235"/>
                  </a:cubicBezTo>
                  <a:cubicBezTo>
                    <a:pt x="794" y="238"/>
                    <a:pt x="793" y="237"/>
                    <a:pt x="792" y="236"/>
                  </a:cubicBezTo>
                  <a:cubicBezTo>
                    <a:pt x="794" y="240"/>
                    <a:pt x="794" y="243"/>
                    <a:pt x="797" y="248"/>
                  </a:cubicBezTo>
                  <a:cubicBezTo>
                    <a:pt x="797" y="246"/>
                    <a:pt x="797" y="245"/>
                    <a:pt x="799" y="248"/>
                  </a:cubicBezTo>
                  <a:cubicBezTo>
                    <a:pt x="799" y="247"/>
                    <a:pt x="798" y="246"/>
                    <a:pt x="798" y="245"/>
                  </a:cubicBezTo>
                  <a:cubicBezTo>
                    <a:pt x="798" y="244"/>
                    <a:pt x="799" y="247"/>
                    <a:pt x="800" y="247"/>
                  </a:cubicBezTo>
                  <a:cubicBezTo>
                    <a:pt x="800" y="246"/>
                    <a:pt x="799" y="246"/>
                    <a:pt x="798" y="244"/>
                  </a:cubicBezTo>
                  <a:cubicBezTo>
                    <a:pt x="799" y="244"/>
                    <a:pt x="800" y="246"/>
                    <a:pt x="800" y="246"/>
                  </a:cubicBezTo>
                  <a:cubicBezTo>
                    <a:pt x="802" y="250"/>
                    <a:pt x="800" y="249"/>
                    <a:pt x="801" y="252"/>
                  </a:cubicBezTo>
                  <a:cubicBezTo>
                    <a:pt x="799" y="250"/>
                    <a:pt x="800" y="252"/>
                    <a:pt x="799" y="251"/>
                  </a:cubicBezTo>
                  <a:cubicBezTo>
                    <a:pt x="800" y="252"/>
                    <a:pt x="801" y="254"/>
                    <a:pt x="802" y="256"/>
                  </a:cubicBezTo>
                  <a:cubicBezTo>
                    <a:pt x="800" y="254"/>
                    <a:pt x="800" y="256"/>
                    <a:pt x="799" y="255"/>
                  </a:cubicBezTo>
                  <a:cubicBezTo>
                    <a:pt x="799" y="256"/>
                    <a:pt x="800" y="257"/>
                    <a:pt x="800" y="258"/>
                  </a:cubicBezTo>
                  <a:cubicBezTo>
                    <a:pt x="798" y="257"/>
                    <a:pt x="797" y="261"/>
                    <a:pt x="794" y="257"/>
                  </a:cubicBezTo>
                  <a:cubicBezTo>
                    <a:pt x="794" y="258"/>
                    <a:pt x="795" y="260"/>
                    <a:pt x="794" y="260"/>
                  </a:cubicBezTo>
                  <a:cubicBezTo>
                    <a:pt x="792" y="255"/>
                    <a:pt x="791" y="256"/>
                    <a:pt x="790" y="256"/>
                  </a:cubicBezTo>
                  <a:cubicBezTo>
                    <a:pt x="792" y="259"/>
                    <a:pt x="794" y="261"/>
                    <a:pt x="795" y="265"/>
                  </a:cubicBezTo>
                  <a:cubicBezTo>
                    <a:pt x="793" y="262"/>
                    <a:pt x="795" y="266"/>
                    <a:pt x="793" y="262"/>
                  </a:cubicBezTo>
                  <a:cubicBezTo>
                    <a:pt x="792" y="267"/>
                    <a:pt x="790" y="268"/>
                    <a:pt x="787" y="266"/>
                  </a:cubicBezTo>
                  <a:cubicBezTo>
                    <a:pt x="786" y="263"/>
                    <a:pt x="784" y="260"/>
                    <a:pt x="784" y="259"/>
                  </a:cubicBezTo>
                  <a:cubicBezTo>
                    <a:pt x="784" y="258"/>
                    <a:pt x="783" y="258"/>
                    <a:pt x="783" y="257"/>
                  </a:cubicBezTo>
                  <a:cubicBezTo>
                    <a:pt x="783" y="257"/>
                    <a:pt x="783" y="258"/>
                    <a:pt x="784" y="259"/>
                  </a:cubicBezTo>
                  <a:cubicBezTo>
                    <a:pt x="783" y="258"/>
                    <a:pt x="782" y="256"/>
                    <a:pt x="782" y="255"/>
                  </a:cubicBezTo>
                  <a:close/>
                  <a:moveTo>
                    <a:pt x="340" y="50"/>
                  </a:moveTo>
                  <a:cubicBezTo>
                    <a:pt x="338" y="51"/>
                    <a:pt x="336" y="51"/>
                    <a:pt x="336" y="51"/>
                  </a:cubicBezTo>
                  <a:cubicBezTo>
                    <a:pt x="338" y="51"/>
                    <a:pt x="340" y="51"/>
                    <a:pt x="340" y="50"/>
                  </a:cubicBezTo>
                  <a:close/>
                  <a:moveTo>
                    <a:pt x="236" y="74"/>
                  </a:moveTo>
                  <a:cubicBezTo>
                    <a:pt x="236" y="74"/>
                    <a:pt x="235" y="75"/>
                    <a:pt x="235" y="74"/>
                  </a:cubicBezTo>
                  <a:cubicBezTo>
                    <a:pt x="234" y="75"/>
                    <a:pt x="233" y="75"/>
                    <a:pt x="233" y="76"/>
                  </a:cubicBezTo>
                  <a:cubicBezTo>
                    <a:pt x="236" y="75"/>
                    <a:pt x="230" y="77"/>
                    <a:pt x="232" y="77"/>
                  </a:cubicBezTo>
                  <a:cubicBezTo>
                    <a:pt x="234" y="76"/>
                    <a:pt x="235" y="75"/>
                    <a:pt x="236" y="74"/>
                  </a:cubicBezTo>
                  <a:close/>
                  <a:moveTo>
                    <a:pt x="231" y="76"/>
                  </a:moveTo>
                  <a:cubicBezTo>
                    <a:pt x="232" y="75"/>
                    <a:pt x="233" y="76"/>
                    <a:pt x="234" y="74"/>
                  </a:cubicBezTo>
                  <a:cubicBezTo>
                    <a:pt x="234" y="75"/>
                    <a:pt x="236" y="72"/>
                    <a:pt x="237" y="71"/>
                  </a:cubicBezTo>
                  <a:cubicBezTo>
                    <a:pt x="233" y="73"/>
                    <a:pt x="233" y="74"/>
                    <a:pt x="231" y="76"/>
                  </a:cubicBezTo>
                  <a:close/>
                  <a:moveTo>
                    <a:pt x="162" y="116"/>
                  </a:moveTo>
                  <a:cubicBezTo>
                    <a:pt x="164" y="115"/>
                    <a:pt x="164" y="115"/>
                    <a:pt x="164" y="115"/>
                  </a:cubicBezTo>
                  <a:cubicBezTo>
                    <a:pt x="162" y="115"/>
                    <a:pt x="165" y="114"/>
                    <a:pt x="167" y="112"/>
                  </a:cubicBezTo>
                  <a:cubicBezTo>
                    <a:pt x="165" y="113"/>
                    <a:pt x="164" y="114"/>
                    <a:pt x="164" y="114"/>
                  </a:cubicBezTo>
                  <a:cubicBezTo>
                    <a:pt x="167" y="111"/>
                    <a:pt x="164" y="113"/>
                    <a:pt x="165" y="111"/>
                  </a:cubicBezTo>
                  <a:cubicBezTo>
                    <a:pt x="164" y="112"/>
                    <a:pt x="162" y="113"/>
                    <a:pt x="162" y="114"/>
                  </a:cubicBezTo>
                  <a:cubicBezTo>
                    <a:pt x="168" y="110"/>
                    <a:pt x="160" y="115"/>
                    <a:pt x="162" y="114"/>
                  </a:cubicBezTo>
                  <a:cubicBezTo>
                    <a:pt x="166" y="112"/>
                    <a:pt x="161" y="116"/>
                    <a:pt x="162" y="116"/>
                  </a:cubicBezTo>
                  <a:close/>
                  <a:moveTo>
                    <a:pt x="132" y="113"/>
                  </a:moveTo>
                  <a:cubicBezTo>
                    <a:pt x="134" y="112"/>
                    <a:pt x="135" y="111"/>
                    <a:pt x="134" y="111"/>
                  </a:cubicBezTo>
                  <a:cubicBezTo>
                    <a:pt x="132" y="113"/>
                    <a:pt x="132" y="113"/>
                    <a:pt x="132" y="113"/>
                  </a:cubicBezTo>
                  <a:close/>
                  <a:moveTo>
                    <a:pt x="788" y="254"/>
                  </a:moveTo>
                  <a:cubicBezTo>
                    <a:pt x="788" y="256"/>
                    <a:pt x="790" y="259"/>
                    <a:pt x="791" y="260"/>
                  </a:cubicBezTo>
                  <a:cubicBezTo>
                    <a:pt x="790" y="258"/>
                    <a:pt x="789" y="255"/>
                    <a:pt x="788" y="254"/>
                  </a:cubicBezTo>
                  <a:close/>
                  <a:moveTo>
                    <a:pt x="792" y="242"/>
                  </a:moveTo>
                  <a:cubicBezTo>
                    <a:pt x="793" y="245"/>
                    <a:pt x="794" y="247"/>
                    <a:pt x="796" y="250"/>
                  </a:cubicBezTo>
                  <a:cubicBezTo>
                    <a:pt x="797" y="249"/>
                    <a:pt x="792" y="240"/>
                    <a:pt x="790" y="237"/>
                  </a:cubicBezTo>
                  <a:cubicBezTo>
                    <a:pt x="790" y="239"/>
                    <a:pt x="794" y="244"/>
                    <a:pt x="795" y="246"/>
                  </a:cubicBezTo>
                  <a:cubicBezTo>
                    <a:pt x="794" y="246"/>
                    <a:pt x="793" y="243"/>
                    <a:pt x="792" y="242"/>
                  </a:cubicBezTo>
                  <a:close/>
                  <a:moveTo>
                    <a:pt x="787" y="245"/>
                  </a:moveTo>
                  <a:cubicBezTo>
                    <a:pt x="787" y="245"/>
                    <a:pt x="787" y="247"/>
                    <a:pt x="786" y="246"/>
                  </a:cubicBezTo>
                  <a:cubicBezTo>
                    <a:pt x="788" y="248"/>
                    <a:pt x="789" y="252"/>
                    <a:pt x="790" y="253"/>
                  </a:cubicBezTo>
                  <a:cubicBezTo>
                    <a:pt x="789" y="250"/>
                    <a:pt x="788" y="247"/>
                    <a:pt x="787" y="245"/>
                  </a:cubicBezTo>
                  <a:close/>
                  <a:moveTo>
                    <a:pt x="779" y="256"/>
                  </a:moveTo>
                  <a:cubicBezTo>
                    <a:pt x="779" y="256"/>
                    <a:pt x="776" y="252"/>
                    <a:pt x="777" y="255"/>
                  </a:cubicBezTo>
                  <a:cubicBezTo>
                    <a:pt x="778" y="255"/>
                    <a:pt x="778" y="255"/>
                    <a:pt x="779" y="257"/>
                  </a:cubicBezTo>
                  <a:cubicBezTo>
                    <a:pt x="779" y="258"/>
                    <a:pt x="779" y="258"/>
                    <a:pt x="779" y="258"/>
                  </a:cubicBezTo>
                  <a:cubicBezTo>
                    <a:pt x="780" y="258"/>
                    <a:pt x="780" y="258"/>
                    <a:pt x="779" y="256"/>
                  </a:cubicBezTo>
                  <a:close/>
                  <a:moveTo>
                    <a:pt x="785" y="244"/>
                  </a:moveTo>
                  <a:cubicBezTo>
                    <a:pt x="787" y="249"/>
                    <a:pt x="783" y="241"/>
                    <a:pt x="784" y="244"/>
                  </a:cubicBezTo>
                  <a:cubicBezTo>
                    <a:pt x="786" y="246"/>
                    <a:pt x="784" y="246"/>
                    <a:pt x="785" y="247"/>
                  </a:cubicBezTo>
                  <a:cubicBezTo>
                    <a:pt x="785" y="246"/>
                    <a:pt x="787" y="249"/>
                    <a:pt x="787" y="249"/>
                  </a:cubicBezTo>
                  <a:cubicBezTo>
                    <a:pt x="786" y="247"/>
                    <a:pt x="786" y="245"/>
                    <a:pt x="785" y="244"/>
                  </a:cubicBezTo>
                  <a:close/>
                  <a:moveTo>
                    <a:pt x="789" y="230"/>
                  </a:moveTo>
                  <a:cubicBezTo>
                    <a:pt x="790" y="231"/>
                    <a:pt x="791" y="232"/>
                    <a:pt x="792" y="233"/>
                  </a:cubicBezTo>
                  <a:cubicBezTo>
                    <a:pt x="790" y="230"/>
                    <a:pt x="789" y="228"/>
                    <a:pt x="790" y="229"/>
                  </a:cubicBezTo>
                  <a:cubicBezTo>
                    <a:pt x="788" y="225"/>
                    <a:pt x="789" y="224"/>
                    <a:pt x="787" y="222"/>
                  </a:cubicBezTo>
                  <a:cubicBezTo>
                    <a:pt x="787" y="222"/>
                    <a:pt x="787" y="224"/>
                    <a:pt x="786" y="224"/>
                  </a:cubicBezTo>
                  <a:cubicBezTo>
                    <a:pt x="788" y="225"/>
                    <a:pt x="788" y="226"/>
                    <a:pt x="789" y="227"/>
                  </a:cubicBezTo>
                  <a:cubicBezTo>
                    <a:pt x="789" y="228"/>
                    <a:pt x="789" y="229"/>
                    <a:pt x="789" y="229"/>
                  </a:cubicBezTo>
                  <a:cubicBezTo>
                    <a:pt x="788" y="226"/>
                    <a:pt x="787" y="226"/>
                    <a:pt x="785" y="224"/>
                  </a:cubicBezTo>
                  <a:cubicBezTo>
                    <a:pt x="787" y="227"/>
                    <a:pt x="786" y="227"/>
                    <a:pt x="785" y="226"/>
                  </a:cubicBezTo>
                  <a:cubicBezTo>
                    <a:pt x="787" y="230"/>
                    <a:pt x="786" y="228"/>
                    <a:pt x="787" y="231"/>
                  </a:cubicBezTo>
                  <a:cubicBezTo>
                    <a:pt x="788" y="231"/>
                    <a:pt x="789" y="234"/>
                    <a:pt x="790" y="235"/>
                  </a:cubicBezTo>
                  <a:cubicBezTo>
                    <a:pt x="790" y="235"/>
                    <a:pt x="792" y="237"/>
                    <a:pt x="791" y="235"/>
                  </a:cubicBezTo>
                  <a:cubicBezTo>
                    <a:pt x="790" y="235"/>
                    <a:pt x="790" y="233"/>
                    <a:pt x="789" y="232"/>
                  </a:cubicBezTo>
                  <a:cubicBezTo>
                    <a:pt x="789" y="232"/>
                    <a:pt x="790" y="235"/>
                    <a:pt x="789" y="233"/>
                  </a:cubicBezTo>
                  <a:cubicBezTo>
                    <a:pt x="789" y="233"/>
                    <a:pt x="787" y="230"/>
                    <a:pt x="788" y="230"/>
                  </a:cubicBezTo>
                  <a:cubicBezTo>
                    <a:pt x="789" y="232"/>
                    <a:pt x="790" y="234"/>
                    <a:pt x="792" y="235"/>
                  </a:cubicBezTo>
                  <a:cubicBezTo>
                    <a:pt x="791" y="234"/>
                    <a:pt x="789" y="231"/>
                    <a:pt x="789" y="230"/>
                  </a:cubicBezTo>
                  <a:close/>
                  <a:moveTo>
                    <a:pt x="788" y="235"/>
                  </a:moveTo>
                  <a:cubicBezTo>
                    <a:pt x="788" y="233"/>
                    <a:pt x="786" y="229"/>
                    <a:pt x="785" y="229"/>
                  </a:cubicBezTo>
                  <a:cubicBezTo>
                    <a:pt x="787" y="231"/>
                    <a:pt x="787" y="234"/>
                    <a:pt x="788" y="235"/>
                  </a:cubicBezTo>
                  <a:close/>
                  <a:moveTo>
                    <a:pt x="756" y="236"/>
                  </a:moveTo>
                  <a:cubicBezTo>
                    <a:pt x="755" y="236"/>
                    <a:pt x="757" y="239"/>
                    <a:pt x="758" y="240"/>
                  </a:cubicBezTo>
                  <a:cubicBezTo>
                    <a:pt x="760" y="241"/>
                    <a:pt x="759" y="242"/>
                    <a:pt x="760" y="244"/>
                  </a:cubicBezTo>
                  <a:cubicBezTo>
                    <a:pt x="760" y="243"/>
                    <a:pt x="762" y="245"/>
                    <a:pt x="761" y="242"/>
                  </a:cubicBezTo>
                  <a:cubicBezTo>
                    <a:pt x="759" y="241"/>
                    <a:pt x="759" y="241"/>
                    <a:pt x="756" y="236"/>
                  </a:cubicBezTo>
                  <a:close/>
                  <a:moveTo>
                    <a:pt x="780" y="220"/>
                  </a:moveTo>
                  <a:cubicBezTo>
                    <a:pt x="781" y="222"/>
                    <a:pt x="781" y="223"/>
                    <a:pt x="782" y="225"/>
                  </a:cubicBezTo>
                  <a:cubicBezTo>
                    <a:pt x="783" y="226"/>
                    <a:pt x="784" y="227"/>
                    <a:pt x="785" y="228"/>
                  </a:cubicBezTo>
                  <a:cubicBezTo>
                    <a:pt x="783" y="225"/>
                    <a:pt x="782" y="222"/>
                    <a:pt x="780" y="220"/>
                  </a:cubicBezTo>
                  <a:close/>
                  <a:moveTo>
                    <a:pt x="787" y="219"/>
                  </a:moveTo>
                  <a:cubicBezTo>
                    <a:pt x="786" y="219"/>
                    <a:pt x="786" y="220"/>
                    <a:pt x="787" y="221"/>
                  </a:cubicBezTo>
                  <a:cubicBezTo>
                    <a:pt x="787" y="221"/>
                    <a:pt x="789" y="225"/>
                    <a:pt x="789" y="223"/>
                  </a:cubicBezTo>
                  <a:cubicBezTo>
                    <a:pt x="787" y="221"/>
                    <a:pt x="787" y="220"/>
                    <a:pt x="787" y="219"/>
                  </a:cubicBezTo>
                  <a:close/>
                  <a:moveTo>
                    <a:pt x="781" y="226"/>
                  </a:moveTo>
                  <a:cubicBezTo>
                    <a:pt x="781" y="227"/>
                    <a:pt x="780" y="223"/>
                    <a:pt x="779" y="224"/>
                  </a:cubicBezTo>
                  <a:cubicBezTo>
                    <a:pt x="780" y="224"/>
                    <a:pt x="780" y="225"/>
                    <a:pt x="779" y="225"/>
                  </a:cubicBezTo>
                  <a:cubicBezTo>
                    <a:pt x="781" y="228"/>
                    <a:pt x="783" y="228"/>
                    <a:pt x="781" y="226"/>
                  </a:cubicBezTo>
                  <a:close/>
                  <a:moveTo>
                    <a:pt x="760" y="233"/>
                  </a:moveTo>
                  <a:cubicBezTo>
                    <a:pt x="761" y="237"/>
                    <a:pt x="756" y="230"/>
                    <a:pt x="756" y="233"/>
                  </a:cubicBezTo>
                  <a:cubicBezTo>
                    <a:pt x="758" y="234"/>
                    <a:pt x="760" y="235"/>
                    <a:pt x="762" y="237"/>
                  </a:cubicBezTo>
                  <a:cubicBezTo>
                    <a:pt x="761" y="235"/>
                    <a:pt x="761" y="233"/>
                    <a:pt x="760" y="233"/>
                  </a:cubicBezTo>
                  <a:close/>
                  <a:moveTo>
                    <a:pt x="754" y="232"/>
                  </a:moveTo>
                  <a:cubicBezTo>
                    <a:pt x="755" y="231"/>
                    <a:pt x="756" y="235"/>
                    <a:pt x="757" y="236"/>
                  </a:cubicBezTo>
                  <a:cubicBezTo>
                    <a:pt x="757" y="234"/>
                    <a:pt x="753" y="229"/>
                    <a:pt x="754" y="232"/>
                  </a:cubicBezTo>
                  <a:close/>
                  <a:moveTo>
                    <a:pt x="747" y="236"/>
                  </a:moveTo>
                  <a:cubicBezTo>
                    <a:pt x="746" y="236"/>
                    <a:pt x="748" y="238"/>
                    <a:pt x="748" y="239"/>
                  </a:cubicBezTo>
                  <a:cubicBezTo>
                    <a:pt x="749" y="239"/>
                    <a:pt x="749" y="240"/>
                    <a:pt x="749" y="239"/>
                  </a:cubicBezTo>
                  <a:cubicBezTo>
                    <a:pt x="748" y="239"/>
                    <a:pt x="748" y="237"/>
                    <a:pt x="747" y="236"/>
                  </a:cubicBezTo>
                  <a:close/>
                  <a:moveTo>
                    <a:pt x="753" y="170"/>
                  </a:moveTo>
                  <a:cubicBezTo>
                    <a:pt x="752" y="170"/>
                    <a:pt x="752" y="170"/>
                    <a:pt x="753" y="172"/>
                  </a:cubicBezTo>
                  <a:cubicBezTo>
                    <a:pt x="754" y="172"/>
                    <a:pt x="755" y="172"/>
                    <a:pt x="756" y="173"/>
                  </a:cubicBezTo>
                  <a:cubicBezTo>
                    <a:pt x="754" y="172"/>
                    <a:pt x="753" y="171"/>
                    <a:pt x="753" y="170"/>
                  </a:cubicBezTo>
                  <a:close/>
                  <a:moveTo>
                    <a:pt x="747" y="163"/>
                  </a:moveTo>
                  <a:cubicBezTo>
                    <a:pt x="746" y="162"/>
                    <a:pt x="745" y="163"/>
                    <a:pt x="746" y="165"/>
                  </a:cubicBezTo>
                  <a:cubicBezTo>
                    <a:pt x="746" y="164"/>
                    <a:pt x="749" y="168"/>
                    <a:pt x="749" y="167"/>
                  </a:cubicBezTo>
                  <a:cubicBezTo>
                    <a:pt x="746" y="163"/>
                    <a:pt x="748" y="165"/>
                    <a:pt x="747" y="163"/>
                  </a:cubicBezTo>
                  <a:close/>
                  <a:moveTo>
                    <a:pt x="726" y="156"/>
                  </a:moveTo>
                  <a:cubicBezTo>
                    <a:pt x="725" y="156"/>
                    <a:pt x="728" y="159"/>
                    <a:pt x="729" y="160"/>
                  </a:cubicBezTo>
                  <a:cubicBezTo>
                    <a:pt x="730" y="160"/>
                    <a:pt x="728" y="158"/>
                    <a:pt x="726" y="156"/>
                  </a:cubicBezTo>
                  <a:close/>
                  <a:moveTo>
                    <a:pt x="723" y="152"/>
                  </a:moveTo>
                  <a:cubicBezTo>
                    <a:pt x="722" y="152"/>
                    <a:pt x="721" y="151"/>
                    <a:pt x="721" y="150"/>
                  </a:cubicBezTo>
                  <a:cubicBezTo>
                    <a:pt x="720" y="150"/>
                    <a:pt x="720" y="151"/>
                    <a:pt x="721" y="152"/>
                  </a:cubicBezTo>
                  <a:cubicBezTo>
                    <a:pt x="722" y="151"/>
                    <a:pt x="725" y="155"/>
                    <a:pt x="724" y="153"/>
                  </a:cubicBezTo>
                  <a:cubicBezTo>
                    <a:pt x="723" y="153"/>
                    <a:pt x="723" y="153"/>
                    <a:pt x="723" y="152"/>
                  </a:cubicBezTo>
                  <a:close/>
                  <a:moveTo>
                    <a:pt x="726" y="146"/>
                  </a:moveTo>
                  <a:cubicBezTo>
                    <a:pt x="727" y="147"/>
                    <a:pt x="726" y="147"/>
                    <a:pt x="728" y="149"/>
                  </a:cubicBezTo>
                  <a:cubicBezTo>
                    <a:pt x="729" y="150"/>
                    <a:pt x="727" y="147"/>
                    <a:pt x="726" y="146"/>
                  </a:cubicBezTo>
                  <a:close/>
                  <a:moveTo>
                    <a:pt x="717" y="154"/>
                  </a:moveTo>
                  <a:cubicBezTo>
                    <a:pt x="718" y="156"/>
                    <a:pt x="715" y="152"/>
                    <a:pt x="714" y="152"/>
                  </a:cubicBezTo>
                  <a:cubicBezTo>
                    <a:pt x="714" y="153"/>
                    <a:pt x="716" y="154"/>
                    <a:pt x="717" y="156"/>
                  </a:cubicBezTo>
                  <a:cubicBezTo>
                    <a:pt x="718" y="156"/>
                    <a:pt x="718" y="155"/>
                    <a:pt x="717" y="154"/>
                  </a:cubicBezTo>
                  <a:close/>
                  <a:moveTo>
                    <a:pt x="723" y="138"/>
                  </a:moveTo>
                  <a:cubicBezTo>
                    <a:pt x="726" y="140"/>
                    <a:pt x="727" y="142"/>
                    <a:pt x="728" y="143"/>
                  </a:cubicBezTo>
                  <a:cubicBezTo>
                    <a:pt x="727" y="141"/>
                    <a:pt x="725" y="139"/>
                    <a:pt x="723" y="138"/>
                  </a:cubicBezTo>
                  <a:close/>
                  <a:moveTo>
                    <a:pt x="723" y="139"/>
                  </a:moveTo>
                  <a:cubicBezTo>
                    <a:pt x="723" y="138"/>
                    <a:pt x="722" y="137"/>
                    <a:pt x="721" y="137"/>
                  </a:cubicBezTo>
                  <a:cubicBezTo>
                    <a:pt x="720" y="136"/>
                    <a:pt x="720" y="136"/>
                    <a:pt x="720" y="137"/>
                  </a:cubicBezTo>
                  <a:cubicBezTo>
                    <a:pt x="721" y="139"/>
                    <a:pt x="722" y="140"/>
                    <a:pt x="723" y="141"/>
                  </a:cubicBezTo>
                  <a:cubicBezTo>
                    <a:pt x="722" y="139"/>
                    <a:pt x="720" y="138"/>
                    <a:pt x="721" y="137"/>
                  </a:cubicBezTo>
                  <a:cubicBezTo>
                    <a:pt x="723" y="139"/>
                    <a:pt x="724" y="140"/>
                    <a:pt x="725" y="140"/>
                  </a:cubicBezTo>
                  <a:cubicBezTo>
                    <a:pt x="724" y="139"/>
                    <a:pt x="724" y="139"/>
                    <a:pt x="723" y="139"/>
                  </a:cubicBezTo>
                  <a:close/>
                  <a:moveTo>
                    <a:pt x="722" y="140"/>
                  </a:moveTo>
                  <a:cubicBezTo>
                    <a:pt x="719" y="137"/>
                    <a:pt x="719" y="137"/>
                    <a:pt x="719" y="137"/>
                  </a:cubicBezTo>
                  <a:cubicBezTo>
                    <a:pt x="718" y="137"/>
                    <a:pt x="720" y="140"/>
                    <a:pt x="721" y="141"/>
                  </a:cubicBezTo>
                  <a:cubicBezTo>
                    <a:pt x="722" y="141"/>
                    <a:pt x="722" y="141"/>
                    <a:pt x="722" y="140"/>
                  </a:cubicBezTo>
                  <a:close/>
                  <a:moveTo>
                    <a:pt x="721" y="134"/>
                  </a:moveTo>
                  <a:cubicBezTo>
                    <a:pt x="720" y="134"/>
                    <a:pt x="719" y="134"/>
                    <a:pt x="719" y="134"/>
                  </a:cubicBezTo>
                  <a:cubicBezTo>
                    <a:pt x="723" y="138"/>
                    <a:pt x="724" y="137"/>
                    <a:pt x="721" y="134"/>
                  </a:cubicBezTo>
                  <a:close/>
                  <a:moveTo>
                    <a:pt x="714" y="136"/>
                  </a:moveTo>
                  <a:cubicBezTo>
                    <a:pt x="715" y="135"/>
                    <a:pt x="715" y="135"/>
                    <a:pt x="714" y="134"/>
                  </a:cubicBezTo>
                  <a:cubicBezTo>
                    <a:pt x="713" y="133"/>
                    <a:pt x="712" y="134"/>
                    <a:pt x="714" y="136"/>
                  </a:cubicBezTo>
                  <a:close/>
                  <a:moveTo>
                    <a:pt x="697" y="113"/>
                  </a:moveTo>
                  <a:cubicBezTo>
                    <a:pt x="698" y="114"/>
                    <a:pt x="698" y="113"/>
                    <a:pt x="697" y="113"/>
                  </a:cubicBezTo>
                  <a:cubicBezTo>
                    <a:pt x="696" y="113"/>
                    <a:pt x="694" y="110"/>
                    <a:pt x="693" y="110"/>
                  </a:cubicBezTo>
                  <a:cubicBezTo>
                    <a:pt x="695" y="112"/>
                    <a:pt x="698" y="116"/>
                    <a:pt x="700" y="117"/>
                  </a:cubicBezTo>
                  <a:cubicBezTo>
                    <a:pt x="699" y="116"/>
                    <a:pt x="696" y="113"/>
                    <a:pt x="697" y="113"/>
                  </a:cubicBezTo>
                  <a:close/>
                  <a:moveTo>
                    <a:pt x="662" y="153"/>
                  </a:moveTo>
                  <a:cubicBezTo>
                    <a:pt x="663" y="154"/>
                    <a:pt x="665" y="156"/>
                    <a:pt x="666" y="156"/>
                  </a:cubicBezTo>
                  <a:cubicBezTo>
                    <a:pt x="665" y="155"/>
                    <a:pt x="663" y="152"/>
                    <a:pt x="662" y="153"/>
                  </a:cubicBezTo>
                  <a:close/>
                  <a:moveTo>
                    <a:pt x="685" y="103"/>
                  </a:moveTo>
                  <a:cubicBezTo>
                    <a:pt x="687" y="104"/>
                    <a:pt x="686" y="104"/>
                    <a:pt x="687" y="105"/>
                  </a:cubicBezTo>
                  <a:cubicBezTo>
                    <a:pt x="688" y="106"/>
                    <a:pt x="689" y="106"/>
                    <a:pt x="689" y="106"/>
                  </a:cubicBezTo>
                  <a:cubicBezTo>
                    <a:pt x="688" y="105"/>
                    <a:pt x="687" y="103"/>
                    <a:pt x="685" y="103"/>
                  </a:cubicBezTo>
                  <a:close/>
                  <a:moveTo>
                    <a:pt x="599" y="49"/>
                  </a:moveTo>
                  <a:cubicBezTo>
                    <a:pt x="600" y="50"/>
                    <a:pt x="603" y="51"/>
                    <a:pt x="603" y="50"/>
                  </a:cubicBezTo>
                  <a:cubicBezTo>
                    <a:pt x="600" y="49"/>
                    <a:pt x="601" y="50"/>
                    <a:pt x="599" y="49"/>
                  </a:cubicBezTo>
                  <a:close/>
                  <a:moveTo>
                    <a:pt x="579" y="43"/>
                  </a:moveTo>
                  <a:cubicBezTo>
                    <a:pt x="579" y="42"/>
                    <a:pt x="584" y="44"/>
                    <a:pt x="581" y="43"/>
                  </a:cubicBezTo>
                  <a:cubicBezTo>
                    <a:pt x="581" y="43"/>
                    <a:pt x="576" y="41"/>
                    <a:pt x="579" y="43"/>
                  </a:cubicBezTo>
                  <a:close/>
                  <a:moveTo>
                    <a:pt x="568" y="37"/>
                  </a:moveTo>
                  <a:cubicBezTo>
                    <a:pt x="568" y="36"/>
                    <a:pt x="570" y="37"/>
                    <a:pt x="571" y="38"/>
                  </a:cubicBezTo>
                  <a:cubicBezTo>
                    <a:pt x="573" y="38"/>
                    <a:pt x="568" y="36"/>
                    <a:pt x="567" y="36"/>
                  </a:cubicBezTo>
                  <a:cubicBezTo>
                    <a:pt x="570" y="37"/>
                    <a:pt x="565" y="36"/>
                    <a:pt x="568" y="37"/>
                  </a:cubicBezTo>
                  <a:close/>
                  <a:moveTo>
                    <a:pt x="562" y="33"/>
                  </a:moveTo>
                  <a:cubicBezTo>
                    <a:pt x="563" y="34"/>
                    <a:pt x="563" y="33"/>
                    <a:pt x="565" y="33"/>
                  </a:cubicBezTo>
                  <a:cubicBezTo>
                    <a:pt x="567" y="35"/>
                    <a:pt x="567" y="35"/>
                    <a:pt x="567" y="35"/>
                  </a:cubicBezTo>
                  <a:cubicBezTo>
                    <a:pt x="570" y="35"/>
                    <a:pt x="558" y="30"/>
                    <a:pt x="562" y="33"/>
                  </a:cubicBezTo>
                  <a:close/>
                  <a:moveTo>
                    <a:pt x="533" y="22"/>
                  </a:moveTo>
                  <a:cubicBezTo>
                    <a:pt x="531" y="22"/>
                    <a:pt x="527" y="19"/>
                    <a:pt x="523" y="19"/>
                  </a:cubicBezTo>
                  <a:cubicBezTo>
                    <a:pt x="524" y="20"/>
                    <a:pt x="519" y="18"/>
                    <a:pt x="519" y="19"/>
                  </a:cubicBezTo>
                  <a:cubicBezTo>
                    <a:pt x="522" y="20"/>
                    <a:pt x="520" y="20"/>
                    <a:pt x="524" y="21"/>
                  </a:cubicBezTo>
                  <a:cubicBezTo>
                    <a:pt x="522" y="19"/>
                    <a:pt x="526" y="20"/>
                    <a:pt x="528" y="20"/>
                  </a:cubicBezTo>
                  <a:cubicBezTo>
                    <a:pt x="529" y="21"/>
                    <a:pt x="532" y="22"/>
                    <a:pt x="535" y="23"/>
                  </a:cubicBezTo>
                  <a:cubicBezTo>
                    <a:pt x="534" y="23"/>
                    <a:pt x="535" y="22"/>
                    <a:pt x="533" y="22"/>
                  </a:cubicBezTo>
                  <a:close/>
                  <a:moveTo>
                    <a:pt x="513" y="21"/>
                  </a:moveTo>
                  <a:cubicBezTo>
                    <a:pt x="515" y="21"/>
                    <a:pt x="520" y="24"/>
                    <a:pt x="520" y="23"/>
                  </a:cubicBezTo>
                  <a:cubicBezTo>
                    <a:pt x="516" y="22"/>
                    <a:pt x="514" y="21"/>
                    <a:pt x="513" y="21"/>
                  </a:cubicBezTo>
                  <a:close/>
                  <a:moveTo>
                    <a:pt x="499" y="13"/>
                  </a:moveTo>
                  <a:cubicBezTo>
                    <a:pt x="501" y="14"/>
                    <a:pt x="499" y="14"/>
                    <a:pt x="502" y="15"/>
                  </a:cubicBezTo>
                  <a:cubicBezTo>
                    <a:pt x="501" y="14"/>
                    <a:pt x="504" y="14"/>
                    <a:pt x="502" y="14"/>
                  </a:cubicBezTo>
                  <a:cubicBezTo>
                    <a:pt x="502" y="14"/>
                    <a:pt x="499" y="13"/>
                    <a:pt x="499" y="13"/>
                  </a:cubicBezTo>
                  <a:close/>
                  <a:moveTo>
                    <a:pt x="497" y="13"/>
                  </a:moveTo>
                  <a:cubicBezTo>
                    <a:pt x="502" y="15"/>
                    <a:pt x="497" y="14"/>
                    <a:pt x="497" y="15"/>
                  </a:cubicBezTo>
                  <a:cubicBezTo>
                    <a:pt x="499" y="15"/>
                    <a:pt x="500" y="16"/>
                    <a:pt x="501" y="16"/>
                  </a:cubicBezTo>
                  <a:cubicBezTo>
                    <a:pt x="500" y="15"/>
                    <a:pt x="499" y="13"/>
                    <a:pt x="497" y="13"/>
                  </a:cubicBezTo>
                  <a:close/>
                  <a:moveTo>
                    <a:pt x="494" y="15"/>
                  </a:moveTo>
                  <a:cubicBezTo>
                    <a:pt x="494" y="14"/>
                    <a:pt x="496" y="15"/>
                    <a:pt x="496" y="14"/>
                  </a:cubicBezTo>
                  <a:cubicBezTo>
                    <a:pt x="492" y="13"/>
                    <a:pt x="493" y="14"/>
                    <a:pt x="494" y="15"/>
                  </a:cubicBezTo>
                  <a:close/>
                  <a:moveTo>
                    <a:pt x="441" y="7"/>
                  </a:moveTo>
                  <a:cubicBezTo>
                    <a:pt x="441" y="7"/>
                    <a:pt x="443" y="7"/>
                    <a:pt x="445" y="7"/>
                  </a:cubicBezTo>
                  <a:cubicBezTo>
                    <a:pt x="444" y="7"/>
                    <a:pt x="445" y="7"/>
                    <a:pt x="444" y="7"/>
                  </a:cubicBezTo>
                  <a:cubicBezTo>
                    <a:pt x="444" y="7"/>
                    <a:pt x="439" y="7"/>
                    <a:pt x="441" y="7"/>
                  </a:cubicBezTo>
                  <a:close/>
                  <a:moveTo>
                    <a:pt x="436" y="6"/>
                  </a:moveTo>
                  <a:cubicBezTo>
                    <a:pt x="433" y="6"/>
                    <a:pt x="434" y="5"/>
                    <a:pt x="431" y="6"/>
                  </a:cubicBezTo>
                  <a:cubicBezTo>
                    <a:pt x="431" y="6"/>
                    <a:pt x="433" y="6"/>
                    <a:pt x="432" y="7"/>
                  </a:cubicBezTo>
                  <a:cubicBezTo>
                    <a:pt x="434" y="7"/>
                    <a:pt x="436" y="8"/>
                    <a:pt x="437" y="7"/>
                  </a:cubicBezTo>
                  <a:cubicBezTo>
                    <a:pt x="432" y="7"/>
                    <a:pt x="433" y="6"/>
                    <a:pt x="436" y="6"/>
                  </a:cubicBezTo>
                  <a:close/>
                  <a:moveTo>
                    <a:pt x="424" y="8"/>
                  </a:moveTo>
                  <a:cubicBezTo>
                    <a:pt x="420" y="7"/>
                    <a:pt x="426" y="6"/>
                    <a:pt x="421" y="7"/>
                  </a:cubicBezTo>
                  <a:cubicBezTo>
                    <a:pt x="423" y="7"/>
                    <a:pt x="420" y="8"/>
                    <a:pt x="424" y="8"/>
                  </a:cubicBezTo>
                  <a:close/>
                  <a:moveTo>
                    <a:pt x="415" y="4"/>
                  </a:moveTo>
                  <a:cubicBezTo>
                    <a:pt x="415" y="4"/>
                    <a:pt x="414" y="4"/>
                    <a:pt x="413" y="4"/>
                  </a:cubicBezTo>
                  <a:cubicBezTo>
                    <a:pt x="415" y="4"/>
                    <a:pt x="417" y="5"/>
                    <a:pt x="420" y="5"/>
                  </a:cubicBezTo>
                  <a:cubicBezTo>
                    <a:pt x="420" y="4"/>
                    <a:pt x="417" y="4"/>
                    <a:pt x="415" y="4"/>
                  </a:cubicBezTo>
                  <a:close/>
                  <a:moveTo>
                    <a:pt x="417" y="5"/>
                  </a:moveTo>
                  <a:cubicBezTo>
                    <a:pt x="417" y="6"/>
                    <a:pt x="414" y="6"/>
                    <a:pt x="412" y="5"/>
                  </a:cubicBezTo>
                  <a:cubicBezTo>
                    <a:pt x="412" y="6"/>
                    <a:pt x="415" y="6"/>
                    <a:pt x="416" y="7"/>
                  </a:cubicBezTo>
                  <a:cubicBezTo>
                    <a:pt x="416" y="7"/>
                    <a:pt x="417" y="7"/>
                    <a:pt x="418" y="7"/>
                  </a:cubicBezTo>
                  <a:cubicBezTo>
                    <a:pt x="413" y="6"/>
                    <a:pt x="418" y="6"/>
                    <a:pt x="419" y="6"/>
                  </a:cubicBezTo>
                  <a:cubicBezTo>
                    <a:pt x="419" y="6"/>
                    <a:pt x="419" y="5"/>
                    <a:pt x="417" y="5"/>
                  </a:cubicBezTo>
                  <a:close/>
                  <a:moveTo>
                    <a:pt x="412" y="4"/>
                  </a:moveTo>
                  <a:cubicBezTo>
                    <a:pt x="409" y="4"/>
                    <a:pt x="409" y="5"/>
                    <a:pt x="410" y="5"/>
                  </a:cubicBezTo>
                  <a:cubicBezTo>
                    <a:pt x="409" y="4"/>
                    <a:pt x="414" y="5"/>
                    <a:pt x="413" y="5"/>
                  </a:cubicBezTo>
                  <a:cubicBezTo>
                    <a:pt x="410" y="4"/>
                    <a:pt x="413" y="4"/>
                    <a:pt x="412" y="4"/>
                  </a:cubicBezTo>
                  <a:close/>
                  <a:moveTo>
                    <a:pt x="409" y="5"/>
                  </a:moveTo>
                  <a:cubicBezTo>
                    <a:pt x="405" y="5"/>
                    <a:pt x="405" y="5"/>
                    <a:pt x="405" y="5"/>
                  </a:cubicBezTo>
                  <a:cubicBezTo>
                    <a:pt x="404" y="6"/>
                    <a:pt x="408" y="6"/>
                    <a:pt x="407" y="7"/>
                  </a:cubicBezTo>
                  <a:cubicBezTo>
                    <a:pt x="409" y="7"/>
                    <a:pt x="409" y="7"/>
                    <a:pt x="412" y="8"/>
                  </a:cubicBezTo>
                  <a:cubicBezTo>
                    <a:pt x="411" y="7"/>
                    <a:pt x="404" y="6"/>
                    <a:pt x="409" y="5"/>
                  </a:cubicBezTo>
                  <a:close/>
                  <a:moveTo>
                    <a:pt x="391" y="7"/>
                  </a:moveTo>
                  <a:cubicBezTo>
                    <a:pt x="393" y="7"/>
                    <a:pt x="395" y="7"/>
                    <a:pt x="397" y="7"/>
                  </a:cubicBezTo>
                  <a:cubicBezTo>
                    <a:pt x="397" y="7"/>
                    <a:pt x="397" y="7"/>
                    <a:pt x="397" y="7"/>
                  </a:cubicBezTo>
                  <a:cubicBezTo>
                    <a:pt x="395" y="7"/>
                    <a:pt x="393" y="7"/>
                    <a:pt x="391" y="7"/>
                  </a:cubicBezTo>
                  <a:close/>
                  <a:moveTo>
                    <a:pt x="376" y="46"/>
                  </a:moveTo>
                  <a:cubicBezTo>
                    <a:pt x="376" y="47"/>
                    <a:pt x="379" y="47"/>
                    <a:pt x="380" y="47"/>
                  </a:cubicBezTo>
                  <a:cubicBezTo>
                    <a:pt x="378" y="47"/>
                    <a:pt x="378" y="46"/>
                    <a:pt x="376" y="46"/>
                  </a:cubicBezTo>
                  <a:close/>
                  <a:moveTo>
                    <a:pt x="354" y="47"/>
                  </a:moveTo>
                  <a:cubicBezTo>
                    <a:pt x="353" y="48"/>
                    <a:pt x="359" y="47"/>
                    <a:pt x="359" y="47"/>
                  </a:cubicBezTo>
                  <a:cubicBezTo>
                    <a:pt x="357" y="47"/>
                    <a:pt x="357" y="46"/>
                    <a:pt x="354" y="47"/>
                  </a:cubicBezTo>
                  <a:close/>
                  <a:moveTo>
                    <a:pt x="323" y="15"/>
                  </a:moveTo>
                  <a:cubicBezTo>
                    <a:pt x="323" y="16"/>
                    <a:pt x="322" y="16"/>
                    <a:pt x="324" y="16"/>
                  </a:cubicBezTo>
                  <a:cubicBezTo>
                    <a:pt x="326" y="16"/>
                    <a:pt x="326" y="15"/>
                    <a:pt x="323" y="15"/>
                  </a:cubicBezTo>
                  <a:close/>
                  <a:moveTo>
                    <a:pt x="325" y="47"/>
                  </a:moveTo>
                  <a:cubicBezTo>
                    <a:pt x="324" y="48"/>
                    <a:pt x="328" y="47"/>
                    <a:pt x="329" y="46"/>
                  </a:cubicBezTo>
                  <a:cubicBezTo>
                    <a:pt x="327" y="47"/>
                    <a:pt x="327" y="46"/>
                    <a:pt x="325" y="47"/>
                  </a:cubicBezTo>
                  <a:close/>
                  <a:moveTo>
                    <a:pt x="321" y="51"/>
                  </a:moveTo>
                  <a:cubicBezTo>
                    <a:pt x="324" y="50"/>
                    <a:pt x="323" y="50"/>
                    <a:pt x="321" y="51"/>
                  </a:cubicBezTo>
                  <a:cubicBezTo>
                    <a:pt x="323" y="51"/>
                    <a:pt x="325" y="50"/>
                    <a:pt x="327" y="50"/>
                  </a:cubicBezTo>
                  <a:cubicBezTo>
                    <a:pt x="328" y="50"/>
                    <a:pt x="328" y="49"/>
                    <a:pt x="328" y="49"/>
                  </a:cubicBezTo>
                  <a:cubicBezTo>
                    <a:pt x="325" y="50"/>
                    <a:pt x="321" y="49"/>
                    <a:pt x="321" y="51"/>
                  </a:cubicBezTo>
                  <a:close/>
                  <a:moveTo>
                    <a:pt x="316" y="18"/>
                  </a:moveTo>
                  <a:cubicBezTo>
                    <a:pt x="319" y="17"/>
                    <a:pt x="317" y="18"/>
                    <a:pt x="320" y="18"/>
                  </a:cubicBezTo>
                  <a:cubicBezTo>
                    <a:pt x="319" y="17"/>
                    <a:pt x="321" y="17"/>
                    <a:pt x="321" y="16"/>
                  </a:cubicBezTo>
                  <a:cubicBezTo>
                    <a:pt x="318" y="17"/>
                    <a:pt x="319" y="17"/>
                    <a:pt x="317" y="17"/>
                  </a:cubicBezTo>
                  <a:cubicBezTo>
                    <a:pt x="317" y="17"/>
                    <a:pt x="317" y="17"/>
                    <a:pt x="316" y="18"/>
                  </a:cubicBezTo>
                  <a:close/>
                  <a:moveTo>
                    <a:pt x="311" y="35"/>
                  </a:moveTo>
                  <a:cubicBezTo>
                    <a:pt x="312" y="34"/>
                    <a:pt x="316" y="34"/>
                    <a:pt x="315" y="34"/>
                  </a:cubicBezTo>
                  <a:cubicBezTo>
                    <a:pt x="314" y="34"/>
                    <a:pt x="308" y="35"/>
                    <a:pt x="311" y="35"/>
                  </a:cubicBezTo>
                  <a:close/>
                  <a:moveTo>
                    <a:pt x="314" y="49"/>
                  </a:moveTo>
                  <a:cubicBezTo>
                    <a:pt x="314" y="50"/>
                    <a:pt x="318" y="49"/>
                    <a:pt x="318" y="49"/>
                  </a:cubicBezTo>
                  <a:lnTo>
                    <a:pt x="314" y="49"/>
                  </a:lnTo>
                  <a:close/>
                  <a:moveTo>
                    <a:pt x="308" y="47"/>
                  </a:moveTo>
                  <a:cubicBezTo>
                    <a:pt x="308" y="48"/>
                    <a:pt x="314" y="46"/>
                    <a:pt x="315" y="46"/>
                  </a:cubicBezTo>
                  <a:cubicBezTo>
                    <a:pt x="315" y="46"/>
                    <a:pt x="315" y="45"/>
                    <a:pt x="316" y="45"/>
                  </a:cubicBezTo>
                  <a:cubicBezTo>
                    <a:pt x="313" y="46"/>
                    <a:pt x="309" y="47"/>
                    <a:pt x="308" y="47"/>
                  </a:cubicBezTo>
                  <a:close/>
                  <a:moveTo>
                    <a:pt x="302" y="21"/>
                  </a:moveTo>
                  <a:cubicBezTo>
                    <a:pt x="305" y="21"/>
                    <a:pt x="305" y="20"/>
                    <a:pt x="306" y="20"/>
                  </a:cubicBezTo>
                  <a:cubicBezTo>
                    <a:pt x="306" y="19"/>
                    <a:pt x="307" y="19"/>
                    <a:pt x="307" y="19"/>
                  </a:cubicBezTo>
                  <a:cubicBezTo>
                    <a:pt x="304" y="20"/>
                    <a:pt x="303" y="20"/>
                    <a:pt x="302" y="21"/>
                  </a:cubicBezTo>
                  <a:close/>
                  <a:moveTo>
                    <a:pt x="314" y="52"/>
                  </a:moveTo>
                  <a:cubicBezTo>
                    <a:pt x="313" y="52"/>
                    <a:pt x="311" y="53"/>
                    <a:pt x="311" y="53"/>
                  </a:cubicBezTo>
                  <a:cubicBezTo>
                    <a:pt x="314" y="52"/>
                    <a:pt x="313" y="53"/>
                    <a:pt x="315" y="52"/>
                  </a:cubicBezTo>
                  <a:cubicBezTo>
                    <a:pt x="315" y="52"/>
                    <a:pt x="315" y="52"/>
                    <a:pt x="314" y="52"/>
                  </a:cubicBezTo>
                  <a:close/>
                  <a:moveTo>
                    <a:pt x="309" y="42"/>
                  </a:moveTo>
                  <a:cubicBezTo>
                    <a:pt x="307" y="43"/>
                    <a:pt x="305" y="43"/>
                    <a:pt x="304" y="44"/>
                  </a:cubicBezTo>
                  <a:cubicBezTo>
                    <a:pt x="306" y="44"/>
                    <a:pt x="309" y="43"/>
                    <a:pt x="310" y="42"/>
                  </a:cubicBezTo>
                  <a:cubicBezTo>
                    <a:pt x="310" y="42"/>
                    <a:pt x="310" y="41"/>
                    <a:pt x="309" y="41"/>
                  </a:cubicBezTo>
                  <a:lnTo>
                    <a:pt x="309" y="42"/>
                  </a:lnTo>
                  <a:close/>
                  <a:moveTo>
                    <a:pt x="306" y="49"/>
                  </a:moveTo>
                  <a:cubicBezTo>
                    <a:pt x="308" y="49"/>
                    <a:pt x="309" y="49"/>
                    <a:pt x="310" y="49"/>
                  </a:cubicBezTo>
                  <a:cubicBezTo>
                    <a:pt x="310" y="48"/>
                    <a:pt x="310" y="48"/>
                    <a:pt x="311" y="48"/>
                  </a:cubicBezTo>
                  <a:cubicBezTo>
                    <a:pt x="311" y="48"/>
                    <a:pt x="311" y="48"/>
                    <a:pt x="311" y="48"/>
                  </a:cubicBezTo>
                  <a:cubicBezTo>
                    <a:pt x="308" y="49"/>
                    <a:pt x="307" y="48"/>
                    <a:pt x="306" y="49"/>
                  </a:cubicBezTo>
                  <a:close/>
                  <a:moveTo>
                    <a:pt x="306" y="51"/>
                  </a:moveTo>
                  <a:cubicBezTo>
                    <a:pt x="307" y="51"/>
                    <a:pt x="308" y="50"/>
                    <a:pt x="309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7" y="50"/>
                    <a:pt x="304" y="51"/>
                    <a:pt x="306" y="51"/>
                  </a:cubicBezTo>
                  <a:close/>
                  <a:moveTo>
                    <a:pt x="307" y="53"/>
                  </a:moveTo>
                  <a:cubicBezTo>
                    <a:pt x="309" y="53"/>
                    <a:pt x="306" y="54"/>
                    <a:pt x="306" y="54"/>
                  </a:cubicBezTo>
                  <a:cubicBezTo>
                    <a:pt x="309" y="54"/>
                    <a:pt x="310" y="53"/>
                    <a:pt x="311" y="52"/>
                  </a:cubicBezTo>
                  <a:cubicBezTo>
                    <a:pt x="310" y="52"/>
                    <a:pt x="308" y="53"/>
                    <a:pt x="307" y="53"/>
                  </a:cubicBezTo>
                  <a:close/>
                  <a:moveTo>
                    <a:pt x="308" y="54"/>
                  </a:moveTo>
                  <a:cubicBezTo>
                    <a:pt x="305" y="55"/>
                    <a:pt x="306" y="55"/>
                    <a:pt x="305" y="56"/>
                  </a:cubicBezTo>
                  <a:cubicBezTo>
                    <a:pt x="308" y="55"/>
                    <a:pt x="309" y="56"/>
                    <a:pt x="310" y="55"/>
                  </a:cubicBezTo>
                  <a:cubicBezTo>
                    <a:pt x="308" y="55"/>
                    <a:pt x="308" y="55"/>
                    <a:pt x="308" y="54"/>
                  </a:cubicBezTo>
                  <a:close/>
                  <a:moveTo>
                    <a:pt x="302" y="38"/>
                  </a:moveTo>
                  <a:cubicBezTo>
                    <a:pt x="300" y="39"/>
                    <a:pt x="300" y="39"/>
                    <a:pt x="300" y="40"/>
                  </a:cubicBezTo>
                  <a:cubicBezTo>
                    <a:pt x="303" y="39"/>
                    <a:pt x="303" y="39"/>
                    <a:pt x="302" y="38"/>
                  </a:cubicBezTo>
                  <a:close/>
                  <a:moveTo>
                    <a:pt x="301" y="46"/>
                  </a:moveTo>
                  <a:cubicBezTo>
                    <a:pt x="300" y="47"/>
                    <a:pt x="300" y="47"/>
                    <a:pt x="299" y="47"/>
                  </a:cubicBezTo>
                  <a:cubicBezTo>
                    <a:pt x="299" y="47"/>
                    <a:pt x="297" y="48"/>
                    <a:pt x="299" y="48"/>
                  </a:cubicBezTo>
                  <a:cubicBezTo>
                    <a:pt x="300" y="47"/>
                    <a:pt x="305" y="45"/>
                    <a:pt x="302" y="46"/>
                  </a:cubicBezTo>
                  <a:cubicBezTo>
                    <a:pt x="302" y="46"/>
                    <a:pt x="301" y="46"/>
                    <a:pt x="301" y="46"/>
                  </a:cubicBezTo>
                  <a:close/>
                  <a:moveTo>
                    <a:pt x="300" y="51"/>
                  </a:moveTo>
                  <a:cubicBezTo>
                    <a:pt x="300" y="51"/>
                    <a:pt x="303" y="50"/>
                    <a:pt x="303" y="50"/>
                  </a:cubicBezTo>
                  <a:cubicBezTo>
                    <a:pt x="301" y="50"/>
                    <a:pt x="297" y="52"/>
                    <a:pt x="300" y="51"/>
                  </a:cubicBezTo>
                  <a:close/>
                  <a:moveTo>
                    <a:pt x="296" y="41"/>
                  </a:moveTo>
                  <a:cubicBezTo>
                    <a:pt x="296" y="40"/>
                    <a:pt x="297" y="40"/>
                    <a:pt x="297" y="40"/>
                  </a:cubicBezTo>
                  <a:cubicBezTo>
                    <a:pt x="294" y="40"/>
                    <a:pt x="293" y="42"/>
                    <a:pt x="296" y="41"/>
                  </a:cubicBezTo>
                  <a:close/>
                  <a:moveTo>
                    <a:pt x="295" y="49"/>
                  </a:moveTo>
                  <a:cubicBezTo>
                    <a:pt x="293" y="50"/>
                    <a:pt x="294" y="51"/>
                    <a:pt x="297" y="51"/>
                  </a:cubicBezTo>
                  <a:cubicBezTo>
                    <a:pt x="298" y="50"/>
                    <a:pt x="294" y="50"/>
                    <a:pt x="297" y="49"/>
                  </a:cubicBezTo>
                  <a:cubicBezTo>
                    <a:pt x="296" y="49"/>
                    <a:pt x="296" y="49"/>
                    <a:pt x="295" y="49"/>
                  </a:cubicBezTo>
                  <a:close/>
                  <a:moveTo>
                    <a:pt x="296" y="54"/>
                  </a:moveTo>
                  <a:cubicBezTo>
                    <a:pt x="296" y="55"/>
                    <a:pt x="294" y="55"/>
                    <a:pt x="294" y="55"/>
                  </a:cubicBezTo>
                  <a:cubicBezTo>
                    <a:pt x="294" y="56"/>
                    <a:pt x="294" y="56"/>
                    <a:pt x="295" y="57"/>
                  </a:cubicBezTo>
                  <a:cubicBezTo>
                    <a:pt x="293" y="57"/>
                    <a:pt x="293" y="57"/>
                    <a:pt x="293" y="57"/>
                  </a:cubicBezTo>
                  <a:cubicBezTo>
                    <a:pt x="293" y="58"/>
                    <a:pt x="293" y="58"/>
                    <a:pt x="292" y="58"/>
                  </a:cubicBezTo>
                  <a:cubicBezTo>
                    <a:pt x="294" y="58"/>
                    <a:pt x="294" y="58"/>
                    <a:pt x="295" y="58"/>
                  </a:cubicBezTo>
                  <a:cubicBezTo>
                    <a:pt x="293" y="58"/>
                    <a:pt x="293" y="57"/>
                    <a:pt x="297" y="57"/>
                  </a:cubicBezTo>
                  <a:cubicBezTo>
                    <a:pt x="297" y="56"/>
                    <a:pt x="295" y="56"/>
                    <a:pt x="295" y="56"/>
                  </a:cubicBezTo>
                  <a:cubicBezTo>
                    <a:pt x="295" y="55"/>
                    <a:pt x="299" y="54"/>
                    <a:pt x="298" y="54"/>
                  </a:cubicBezTo>
                  <a:cubicBezTo>
                    <a:pt x="297" y="55"/>
                    <a:pt x="297" y="54"/>
                    <a:pt x="296" y="54"/>
                  </a:cubicBezTo>
                  <a:close/>
                  <a:moveTo>
                    <a:pt x="286" y="51"/>
                  </a:moveTo>
                  <a:cubicBezTo>
                    <a:pt x="286" y="52"/>
                    <a:pt x="282" y="52"/>
                    <a:pt x="282" y="53"/>
                  </a:cubicBezTo>
                  <a:cubicBezTo>
                    <a:pt x="285" y="52"/>
                    <a:pt x="292" y="51"/>
                    <a:pt x="293" y="49"/>
                  </a:cubicBezTo>
                  <a:cubicBezTo>
                    <a:pt x="289" y="50"/>
                    <a:pt x="289" y="51"/>
                    <a:pt x="286" y="51"/>
                  </a:cubicBezTo>
                  <a:close/>
                  <a:moveTo>
                    <a:pt x="287" y="58"/>
                  </a:moveTo>
                  <a:cubicBezTo>
                    <a:pt x="291" y="56"/>
                    <a:pt x="292" y="55"/>
                    <a:pt x="293" y="54"/>
                  </a:cubicBezTo>
                  <a:cubicBezTo>
                    <a:pt x="288" y="56"/>
                    <a:pt x="290" y="56"/>
                    <a:pt x="287" y="58"/>
                  </a:cubicBezTo>
                  <a:close/>
                  <a:moveTo>
                    <a:pt x="286" y="51"/>
                  </a:moveTo>
                  <a:cubicBezTo>
                    <a:pt x="288" y="50"/>
                    <a:pt x="291" y="49"/>
                    <a:pt x="291" y="48"/>
                  </a:cubicBezTo>
                  <a:cubicBezTo>
                    <a:pt x="289" y="49"/>
                    <a:pt x="285" y="51"/>
                    <a:pt x="286" y="51"/>
                  </a:cubicBezTo>
                  <a:close/>
                  <a:moveTo>
                    <a:pt x="288" y="60"/>
                  </a:moveTo>
                  <a:cubicBezTo>
                    <a:pt x="289" y="60"/>
                    <a:pt x="294" y="59"/>
                    <a:pt x="294" y="59"/>
                  </a:cubicBezTo>
                  <a:cubicBezTo>
                    <a:pt x="293" y="59"/>
                    <a:pt x="289" y="59"/>
                    <a:pt x="288" y="60"/>
                  </a:cubicBezTo>
                  <a:close/>
                  <a:moveTo>
                    <a:pt x="283" y="27"/>
                  </a:moveTo>
                  <a:cubicBezTo>
                    <a:pt x="276" y="29"/>
                    <a:pt x="276" y="29"/>
                    <a:pt x="276" y="29"/>
                  </a:cubicBezTo>
                  <a:cubicBezTo>
                    <a:pt x="277" y="30"/>
                    <a:pt x="274" y="30"/>
                    <a:pt x="274" y="31"/>
                  </a:cubicBezTo>
                  <a:cubicBezTo>
                    <a:pt x="278" y="29"/>
                    <a:pt x="276" y="29"/>
                    <a:pt x="281" y="28"/>
                  </a:cubicBezTo>
                  <a:cubicBezTo>
                    <a:pt x="281" y="28"/>
                    <a:pt x="279" y="29"/>
                    <a:pt x="280" y="29"/>
                  </a:cubicBezTo>
                  <a:cubicBezTo>
                    <a:pt x="282" y="28"/>
                    <a:pt x="282" y="29"/>
                    <a:pt x="284" y="28"/>
                  </a:cubicBezTo>
                  <a:cubicBezTo>
                    <a:pt x="285" y="27"/>
                    <a:pt x="281" y="28"/>
                    <a:pt x="283" y="27"/>
                  </a:cubicBezTo>
                  <a:close/>
                  <a:moveTo>
                    <a:pt x="291" y="52"/>
                  </a:moveTo>
                  <a:cubicBezTo>
                    <a:pt x="291" y="51"/>
                    <a:pt x="289" y="52"/>
                    <a:pt x="291" y="51"/>
                  </a:cubicBezTo>
                  <a:cubicBezTo>
                    <a:pt x="285" y="53"/>
                    <a:pt x="289" y="53"/>
                    <a:pt x="291" y="52"/>
                  </a:cubicBezTo>
                  <a:close/>
                  <a:moveTo>
                    <a:pt x="282" y="46"/>
                  </a:moveTo>
                  <a:cubicBezTo>
                    <a:pt x="282" y="46"/>
                    <a:pt x="281" y="46"/>
                    <a:pt x="281" y="47"/>
                  </a:cubicBezTo>
                  <a:cubicBezTo>
                    <a:pt x="283" y="46"/>
                    <a:pt x="285" y="46"/>
                    <a:pt x="286" y="45"/>
                  </a:cubicBezTo>
                  <a:cubicBezTo>
                    <a:pt x="284" y="45"/>
                    <a:pt x="284" y="45"/>
                    <a:pt x="282" y="46"/>
                  </a:cubicBezTo>
                  <a:close/>
                  <a:moveTo>
                    <a:pt x="275" y="46"/>
                  </a:moveTo>
                  <a:cubicBezTo>
                    <a:pt x="277" y="46"/>
                    <a:pt x="280" y="44"/>
                    <a:pt x="281" y="44"/>
                  </a:cubicBezTo>
                  <a:cubicBezTo>
                    <a:pt x="282" y="44"/>
                    <a:pt x="286" y="42"/>
                    <a:pt x="284" y="42"/>
                  </a:cubicBezTo>
                  <a:cubicBezTo>
                    <a:pt x="283" y="43"/>
                    <a:pt x="276" y="45"/>
                    <a:pt x="275" y="46"/>
                  </a:cubicBezTo>
                  <a:close/>
                  <a:moveTo>
                    <a:pt x="284" y="57"/>
                  </a:moveTo>
                  <a:cubicBezTo>
                    <a:pt x="285" y="56"/>
                    <a:pt x="283" y="55"/>
                    <a:pt x="287" y="54"/>
                  </a:cubicBezTo>
                  <a:cubicBezTo>
                    <a:pt x="288" y="53"/>
                    <a:pt x="286" y="54"/>
                    <a:pt x="285" y="54"/>
                  </a:cubicBezTo>
                  <a:cubicBezTo>
                    <a:pt x="284" y="55"/>
                    <a:pt x="285" y="55"/>
                    <a:pt x="283" y="56"/>
                  </a:cubicBezTo>
                  <a:cubicBezTo>
                    <a:pt x="282" y="56"/>
                    <a:pt x="285" y="56"/>
                    <a:pt x="281" y="57"/>
                  </a:cubicBezTo>
                  <a:cubicBezTo>
                    <a:pt x="281" y="58"/>
                    <a:pt x="283" y="57"/>
                    <a:pt x="284" y="57"/>
                  </a:cubicBezTo>
                  <a:cubicBezTo>
                    <a:pt x="283" y="57"/>
                    <a:pt x="283" y="57"/>
                    <a:pt x="284" y="57"/>
                  </a:cubicBezTo>
                  <a:close/>
                  <a:moveTo>
                    <a:pt x="279" y="43"/>
                  </a:moveTo>
                  <a:cubicBezTo>
                    <a:pt x="279" y="43"/>
                    <a:pt x="279" y="43"/>
                    <a:pt x="280" y="43"/>
                  </a:cubicBezTo>
                  <a:cubicBezTo>
                    <a:pt x="280" y="43"/>
                    <a:pt x="283" y="42"/>
                    <a:pt x="283" y="42"/>
                  </a:cubicBezTo>
                  <a:cubicBezTo>
                    <a:pt x="281" y="42"/>
                    <a:pt x="281" y="42"/>
                    <a:pt x="279" y="43"/>
                  </a:cubicBezTo>
                  <a:close/>
                  <a:moveTo>
                    <a:pt x="273" y="49"/>
                  </a:moveTo>
                  <a:cubicBezTo>
                    <a:pt x="277" y="47"/>
                    <a:pt x="276" y="49"/>
                    <a:pt x="277" y="48"/>
                  </a:cubicBezTo>
                  <a:cubicBezTo>
                    <a:pt x="278" y="48"/>
                    <a:pt x="278" y="48"/>
                    <a:pt x="278" y="47"/>
                  </a:cubicBezTo>
                  <a:cubicBezTo>
                    <a:pt x="276" y="48"/>
                    <a:pt x="274" y="48"/>
                    <a:pt x="273" y="49"/>
                  </a:cubicBezTo>
                  <a:close/>
                  <a:moveTo>
                    <a:pt x="274" y="62"/>
                  </a:moveTo>
                  <a:cubicBezTo>
                    <a:pt x="273" y="62"/>
                    <a:pt x="272" y="63"/>
                    <a:pt x="272" y="63"/>
                  </a:cubicBezTo>
                  <a:cubicBezTo>
                    <a:pt x="273" y="62"/>
                    <a:pt x="274" y="63"/>
                    <a:pt x="275" y="62"/>
                  </a:cubicBezTo>
                  <a:cubicBezTo>
                    <a:pt x="274" y="62"/>
                    <a:pt x="281" y="60"/>
                    <a:pt x="282" y="59"/>
                  </a:cubicBezTo>
                  <a:cubicBezTo>
                    <a:pt x="281" y="60"/>
                    <a:pt x="280" y="60"/>
                    <a:pt x="280" y="60"/>
                  </a:cubicBezTo>
                  <a:cubicBezTo>
                    <a:pt x="279" y="60"/>
                    <a:pt x="280" y="59"/>
                    <a:pt x="278" y="59"/>
                  </a:cubicBezTo>
                  <a:cubicBezTo>
                    <a:pt x="279" y="60"/>
                    <a:pt x="277" y="60"/>
                    <a:pt x="275" y="61"/>
                  </a:cubicBezTo>
                  <a:cubicBezTo>
                    <a:pt x="276" y="61"/>
                    <a:pt x="275" y="61"/>
                    <a:pt x="274" y="62"/>
                  </a:cubicBezTo>
                  <a:close/>
                  <a:moveTo>
                    <a:pt x="270" y="48"/>
                  </a:moveTo>
                  <a:cubicBezTo>
                    <a:pt x="270" y="49"/>
                    <a:pt x="273" y="48"/>
                    <a:pt x="276" y="47"/>
                  </a:cubicBezTo>
                  <a:cubicBezTo>
                    <a:pt x="273" y="47"/>
                    <a:pt x="273" y="46"/>
                    <a:pt x="271" y="47"/>
                  </a:cubicBezTo>
                  <a:cubicBezTo>
                    <a:pt x="272" y="47"/>
                    <a:pt x="274" y="47"/>
                    <a:pt x="270" y="48"/>
                  </a:cubicBezTo>
                  <a:close/>
                  <a:moveTo>
                    <a:pt x="276" y="60"/>
                  </a:moveTo>
                  <a:cubicBezTo>
                    <a:pt x="276" y="60"/>
                    <a:pt x="277" y="59"/>
                    <a:pt x="276" y="59"/>
                  </a:cubicBezTo>
                  <a:cubicBezTo>
                    <a:pt x="270" y="61"/>
                    <a:pt x="269" y="62"/>
                    <a:pt x="276" y="60"/>
                  </a:cubicBezTo>
                  <a:close/>
                  <a:moveTo>
                    <a:pt x="264" y="34"/>
                  </a:moveTo>
                  <a:cubicBezTo>
                    <a:pt x="262" y="34"/>
                    <a:pt x="261" y="35"/>
                    <a:pt x="261" y="35"/>
                  </a:cubicBezTo>
                  <a:cubicBezTo>
                    <a:pt x="263" y="35"/>
                    <a:pt x="265" y="34"/>
                    <a:pt x="265" y="34"/>
                  </a:cubicBezTo>
                  <a:cubicBezTo>
                    <a:pt x="264" y="34"/>
                    <a:pt x="264" y="34"/>
                    <a:pt x="264" y="34"/>
                  </a:cubicBezTo>
                  <a:close/>
                  <a:moveTo>
                    <a:pt x="248" y="40"/>
                  </a:moveTo>
                  <a:cubicBezTo>
                    <a:pt x="250" y="40"/>
                    <a:pt x="247" y="41"/>
                    <a:pt x="248" y="41"/>
                  </a:cubicBezTo>
                  <a:cubicBezTo>
                    <a:pt x="251" y="40"/>
                    <a:pt x="250" y="40"/>
                    <a:pt x="252" y="39"/>
                  </a:cubicBezTo>
                  <a:cubicBezTo>
                    <a:pt x="252" y="39"/>
                    <a:pt x="252" y="40"/>
                    <a:pt x="253" y="39"/>
                  </a:cubicBezTo>
                  <a:cubicBezTo>
                    <a:pt x="254" y="39"/>
                    <a:pt x="253" y="39"/>
                    <a:pt x="254" y="38"/>
                  </a:cubicBezTo>
                  <a:cubicBezTo>
                    <a:pt x="257" y="37"/>
                    <a:pt x="256" y="38"/>
                    <a:pt x="259" y="36"/>
                  </a:cubicBezTo>
                  <a:cubicBezTo>
                    <a:pt x="260" y="36"/>
                    <a:pt x="260" y="36"/>
                    <a:pt x="260" y="35"/>
                  </a:cubicBezTo>
                  <a:cubicBezTo>
                    <a:pt x="258" y="36"/>
                    <a:pt x="258" y="36"/>
                    <a:pt x="256" y="36"/>
                  </a:cubicBezTo>
                  <a:cubicBezTo>
                    <a:pt x="258" y="36"/>
                    <a:pt x="253" y="38"/>
                    <a:pt x="254" y="37"/>
                  </a:cubicBezTo>
                  <a:cubicBezTo>
                    <a:pt x="251" y="38"/>
                    <a:pt x="252" y="39"/>
                    <a:pt x="250" y="40"/>
                  </a:cubicBezTo>
                  <a:cubicBezTo>
                    <a:pt x="250" y="39"/>
                    <a:pt x="251" y="39"/>
                    <a:pt x="250" y="39"/>
                  </a:cubicBezTo>
                  <a:cubicBezTo>
                    <a:pt x="245" y="41"/>
                    <a:pt x="242" y="42"/>
                    <a:pt x="238" y="44"/>
                  </a:cubicBezTo>
                  <a:cubicBezTo>
                    <a:pt x="237" y="45"/>
                    <a:pt x="241" y="44"/>
                    <a:pt x="239" y="45"/>
                  </a:cubicBezTo>
                  <a:cubicBezTo>
                    <a:pt x="235" y="46"/>
                    <a:pt x="238" y="43"/>
                    <a:pt x="235" y="45"/>
                  </a:cubicBezTo>
                  <a:cubicBezTo>
                    <a:pt x="236" y="45"/>
                    <a:pt x="236" y="46"/>
                    <a:pt x="238" y="45"/>
                  </a:cubicBezTo>
                  <a:cubicBezTo>
                    <a:pt x="239" y="44"/>
                    <a:pt x="241" y="44"/>
                    <a:pt x="242" y="44"/>
                  </a:cubicBezTo>
                  <a:cubicBezTo>
                    <a:pt x="243" y="43"/>
                    <a:pt x="241" y="44"/>
                    <a:pt x="242" y="43"/>
                  </a:cubicBezTo>
                  <a:cubicBezTo>
                    <a:pt x="245" y="42"/>
                    <a:pt x="246" y="41"/>
                    <a:pt x="248" y="40"/>
                  </a:cubicBezTo>
                  <a:close/>
                  <a:moveTo>
                    <a:pt x="253" y="56"/>
                  </a:moveTo>
                  <a:cubicBezTo>
                    <a:pt x="253" y="57"/>
                    <a:pt x="253" y="57"/>
                    <a:pt x="254" y="57"/>
                  </a:cubicBezTo>
                  <a:cubicBezTo>
                    <a:pt x="257" y="55"/>
                    <a:pt x="256" y="56"/>
                    <a:pt x="258" y="55"/>
                  </a:cubicBezTo>
                  <a:cubicBezTo>
                    <a:pt x="258" y="55"/>
                    <a:pt x="263" y="53"/>
                    <a:pt x="264" y="52"/>
                  </a:cubicBezTo>
                  <a:cubicBezTo>
                    <a:pt x="260" y="53"/>
                    <a:pt x="255" y="56"/>
                    <a:pt x="253" y="56"/>
                  </a:cubicBezTo>
                  <a:close/>
                  <a:moveTo>
                    <a:pt x="264" y="64"/>
                  </a:moveTo>
                  <a:cubicBezTo>
                    <a:pt x="267" y="64"/>
                    <a:pt x="264" y="65"/>
                    <a:pt x="263" y="65"/>
                  </a:cubicBezTo>
                  <a:cubicBezTo>
                    <a:pt x="263" y="66"/>
                    <a:pt x="263" y="66"/>
                    <a:pt x="264" y="66"/>
                  </a:cubicBezTo>
                  <a:cubicBezTo>
                    <a:pt x="264" y="65"/>
                    <a:pt x="265" y="66"/>
                    <a:pt x="267" y="65"/>
                  </a:cubicBezTo>
                  <a:cubicBezTo>
                    <a:pt x="268" y="64"/>
                    <a:pt x="268" y="64"/>
                    <a:pt x="268" y="63"/>
                  </a:cubicBezTo>
                  <a:cubicBezTo>
                    <a:pt x="267" y="64"/>
                    <a:pt x="265" y="63"/>
                    <a:pt x="264" y="64"/>
                  </a:cubicBezTo>
                  <a:close/>
                  <a:moveTo>
                    <a:pt x="261" y="65"/>
                  </a:moveTo>
                  <a:cubicBezTo>
                    <a:pt x="261" y="65"/>
                    <a:pt x="261" y="65"/>
                    <a:pt x="261" y="65"/>
                  </a:cubicBezTo>
                  <a:cubicBezTo>
                    <a:pt x="263" y="65"/>
                    <a:pt x="266" y="63"/>
                    <a:pt x="264" y="63"/>
                  </a:cubicBezTo>
                  <a:cubicBezTo>
                    <a:pt x="264" y="64"/>
                    <a:pt x="263" y="64"/>
                    <a:pt x="261" y="65"/>
                  </a:cubicBezTo>
                  <a:close/>
                  <a:moveTo>
                    <a:pt x="253" y="68"/>
                  </a:moveTo>
                  <a:cubicBezTo>
                    <a:pt x="255" y="68"/>
                    <a:pt x="258" y="67"/>
                    <a:pt x="259" y="67"/>
                  </a:cubicBezTo>
                  <a:cubicBezTo>
                    <a:pt x="258" y="67"/>
                    <a:pt x="261" y="66"/>
                    <a:pt x="260" y="66"/>
                  </a:cubicBezTo>
                  <a:cubicBezTo>
                    <a:pt x="257" y="67"/>
                    <a:pt x="256" y="67"/>
                    <a:pt x="253" y="68"/>
                  </a:cubicBezTo>
                  <a:close/>
                  <a:moveTo>
                    <a:pt x="256" y="64"/>
                  </a:moveTo>
                  <a:cubicBezTo>
                    <a:pt x="258" y="64"/>
                    <a:pt x="255" y="65"/>
                    <a:pt x="257" y="65"/>
                  </a:cubicBezTo>
                  <a:cubicBezTo>
                    <a:pt x="258" y="64"/>
                    <a:pt x="257" y="64"/>
                    <a:pt x="258" y="63"/>
                  </a:cubicBezTo>
                  <a:lnTo>
                    <a:pt x="256" y="64"/>
                  </a:lnTo>
                  <a:close/>
                  <a:moveTo>
                    <a:pt x="249" y="75"/>
                  </a:moveTo>
                  <a:cubicBezTo>
                    <a:pt x="249" y="75"/>
                    <a:pt x="249" y="75"/>
                    <a:pt x="248" y="75"/>
                  </a:cubicBezTo>
                  <a:cubicBezTo>
                    <a:pt x="247" y="75"/>
                    <a:pt x="250" y="73"/>
                    <a:pt x="247" y="74"/>
                  </a:cubicBezTo>
                  <a:cubicBezTo>
                    <a:pt x="250" y="74"/>
                    <a:pt x="243" y="77"/>
                    <a:pt x="246" y="77"/>
                  </a:cubicBezTo>
                  <a:cubicBezTo>
                    <a:pt x="246" y="77"/>
                    <a:pt x="247" y="76"/>
                    <a:pt x="247" y="76"/>
                  </a:cubicBezTo>
                  <a:cubicBezTo>
                    <a:pt x="246" y="77"/>
                    <a:pt x="246" y="77"/>
                    <a:pt x="247" y="77"/>
                  </a:cubicBezTo>
                  <a:cubicBezTo>
                    <a:pt x="249" y="75"/>
                    <a:pt x="255" y="74"/>
                    <a:pt x="257" y="72"/>
                  </a:cubicBezTo>
                  <a:cubicBezTo>
                    <a:pt x="255" y="72"/>
                    <a:pt x="252" y="74"/>
                    <a:pt x="249" y="75"/>
                  </a:cubicBezTo>
                  <a:close/>
                  <a:moveTo>
                    <a:pt x="248" y="62"/>
                  </a:moveTo>
                  <a:cubicBezTo>
                    <a:pt x="250" y="61"/>
                    <a:pt x="251" y="61"/>
                    <a:pt x="251" y="60"/>
                  </a:cubicBezTo>
                  <a:cubicBezTo>
                    <a:pt x="249" y="61"/>
                    <a:pt x="248" y="62"/>
                    <a:pt x="248" y="62"/>
                  </a:cubicBezTo>
                  <a:close/>
                  <a:moveTo>
                    <a:pt x="246" y="67"/>
                  </a:moveTo>
                  <a:cubicBezTo>
                    <a:pt x="243" y="68"/>
                    <a:pt x="245" y="69"/>
                    <a:pt x="248" y="68"/>
                  </a:cubicBezTo>
                  <a:cubicBezTo>
                    <a:pt x="248" y="67"/>
                    <a:pt x="246" y="68"/>
                    <a:pt x="246" y="67"/>
                  </a:cubicBezTo>
                  <a:close/>
                  <a:moveTo>
                    <a:pt x="244" y="65"/>
                  </a:moveTo>
                  <a:cubicBezTo>
                    <a:pt x="243" y="65"/>
                    <a:pt x="245" y="64"/>
                    <a:pt x="245" y="63"/>
                  </a:cubicBezTo>
                  <a:cubicBezTo>
                    <a:pt x="242" y="64"/>
                    <a:pt x="242" y="66"/>
                    <a:pt x="244" y="65"/>
                  </a:cubicBezTo>
                  <a:close/>
                  <a:moveTo>
                    <a:pt x="241" y="72"/>
                  </a:moveTo>
                  <a:cubicBezTo>
                    <a:pt x="241" y="72"/>
                    <a:pt x="241" y="71"/>
                    <a:pt x="240" y="71"/>
                  </a:cubicBezTo>
                  <a:cubicBezTo>
                    <a:pt x="240" y="72"/>
                    <a:pt x="239" y="72"/>
                    <a:pt x="239" y="72"/>
                  </a:cubicBezTo>
                  <a:cubicBezTo>
                    <a:pt x="239" y="72"/>
                    <a:pt x="238" y="73"/>
                    <a:pt x="238" y="73"/>
                  </a:cubicBezTo>
                  <a:cubicBezTo>
                    <a:pt x="242" y="71"/>
                    <a:pt x="237" y="74"/>
                    <a:pt x="239" y="74"/>
                  </a:cubicBezTo>
                  <a:cubicBezTo>
                    <a:pt x="243" y="71"/>
                    <a:pt x="246" y="72"/>
                    <a:pt x="248" y="70"/>
                  </a:cubicBezTo>
                  <a:cubicBezTo>
                    <a:pt x="245" y="70"/>
                    <a:pt x="241" y="73"/>
                    <a:pt x="239" y="73"/>
                  </a:cubicBezTo>
                  <a:cubicBezTo>
                    <a:pt x="239" y="73"/>
                    <a:pt x="240" y="72"/>
                    <a:pt x="241" y="72"/>
                  </a:cubicBezTo>
                  <a:close/>
                  <a:moveTo>
                    <a:pt x="239" y="71"/>
                  </a:moveTo>
                  <a:cubicBezTo>
                    <a:pt x="236" y="72"/>
                    <a:pt x="237" y="73"/>
                    <a:pt x="236" y="74"/>
                  </a:cubicBezTo>
                  <a:cubicBezTo>
                    <a:pt x="238" y="73"/>
                    <a:pt x="239" y="72"/>
                    <a:pt x="239" y="71"/>
                  </a:cubicBezTo>
                  <a:close/>
                  <a:moveTo>
                    <a:pt x="226" y="49"/>
                  </a:moveTo>
                  <a:cubicBezTo>
                    <a:pt x="226" y="48"/>
                    <a:pt x="225" y="49"/>
                    <a:pt x="227" y="47"/>
                  </a:cubicBezTo>
                  <a:cubicBezTo>
                    <a:pt x="225" y="49"/>
                    <a:pt x="222" y="49"/>
                    <a:pt x="221" y="51"/>
                  </a:cubicBezTo>
                  <a:cubicBezTo>
                    <a:pt x="225" y="49"/>
                    <a:pt x="224" y="50"/>
                    <a:pt x="226" y="50"/>
                  </a:cubicBezTo>
                  <a:cubicBezTo>
                    <a:pt x="224" y="51"/>
                    <a:pt x="224" y="51"/>
                    <a:pt x="222" y="51"/>
                  </a:cubicBezTo>
                  <a:cubicBezTo>
                    <a:pt x="223" y="52"/>
                    <a:pt x="227" y="50"/>
                    <a:pt x="230" y="49"/>
                  </a:cubicBezTo>
                  <a:cubicBezTo>
                    <a:pt x="230" y="48"/>
                    <a:pt x="230" y="48"/>
                    <a:pt x="231" y="47"/>
                  </a:cubicBezTo>
                  <a:cubicBezTo>
                    <a:pt x="231" y="47"/>
                    <a:pt x="231" y="48"/>
                    <a:pt x="233" y="47"/>
                  </a:cubicBezTo>
                  <a:cubicBezTo>
                    <a:pt x="233" y="46"/>
                    <a:pt x="233" y="46"/>
                    <a:pt x="233" y="46"/>
                  </a:cubicBezTo>
                  <a:cubicBezTo>
                    <a:pt x="229" y="48"/>
                    <a:pt x="228" y="48"/>
                    <a:pt x="226" y="49"/>
                  </a:cubicBezTo>
                  <a:close/>
                  <a:moveTo>
                    <a:pt x="235" y="57"/>
                  </a:moveTo>
                  <a:cubicBezTo>
                    <a:pt x="233" y="58"/>
                    <a:pt x="231" y="59"/>
                    <a:pt x="230" y="59"/>
                  </a:cubicBezTo>
                  <a:cubicBezTo>
                    <a:pt x="228" y="60"/>
                    <a:pt x="231" y="59"/>
                    <a:pt x="232" y="59"/>
                  </a:cubicBezTo>
                  <a:cubicBezTo>
                    <a:pt x="232" y="59"/>
                    <a:pt x="231" y="59"/>
                    <a:pt x="233" y="58"/>
                  </a:cubicBezTo>
                  <a:cubicBezTo>
                    <a:pt x="233" y="58"/>
                    <a:pt x="233" y="59"/>
                    <a:pt x="232" y="59"/>
                  </a:cubicBezTo>
                  <a:cubicBezTo>
                    <a:pt x="234" y="58"/>
                    <a:pt x="236" y="58"/>
                    <a:pt x="236" y="57"/>
                  </a:cubicBezTo>
                  <a:cubicBezTo>
                    <a:pt x="235" y="57"/>
                    <a:pt x="235" y="57"/>
                    <a:pt x="235" y="57"/>
                  </a:cubicBezTo>
                  <a:close/>
                  <a:moveTo>
                    <a:pt x="235" y="64"/>
                  </a:moveTo>
                  <a:cubicBezTo>
                    <a:pt x="237" y="63"/>
                    <a:pt x="235" y="65"/>
                    <a:pt x="235" y="65"/>
                  </a:cubicBezTo>
                  <a:cubicBezTo>
                    <a:pt x="238" y="64"/>
                    <a:pt x="238" y="64"/>
                    <a:pt x="238" y="63"/>
                  </a:cubicBezTo>
                  <a:cubicBezTo>
                    <a:pt x="237" y="64"/>
                    <a:pt x="235" y="64"/>
                    <a:pt x="235" y="64"/>
                  </a:cubicBezTo>
                  <a:close/>
                  <a:moveTo>
                    <a:pt x="230" y="61"/>
                  </a:moveTo>
                  <a:cubicBezTo>
                    <a:pt x="230" y="61"/>
                    <a:pt x="228" y="63"/>
                    <a:pt x="231" y="62"/>
                  </a:cubicBezTo>
                  <a:cubicBezTo>
                    <a:pt x="230" y="62"/>
                    <a:pt x="232" y="60"/>
                    <a:pt x="232" y="60"/>
                  </a:cubicBezTo>
                  <a:cubicBezTo>
                    <a:pt x="231" y="60"/>
                    <a:pt x="230" y="61"/>
                    <a:pt x="230" y="61"/>
                  </a:cubicBezTo>
                  <a:close/>
                  <a:moveTo>
                    <a:pt x="227" y="61"/>
                  </a:moveTo>
                  <a:cubicBezTo>
                    <a:pt x="227" y="62"/>
                    <a:pt x="227" y="62"/>
                    <a:pt x="227" y="62"/>
                  </a:cubicBezTo>
                  <a:cubicBezTo>
                    <a:pt x="228" y="61"/>
                    <a:pt x="229" y="60"/>
                    <a:pt x="230" y="60"/>
                  </a:cubicBezTo>
                  <a:cubicBezTo>
                    <a:pt x="230" y="60"/>
                    <a:pt x="229" y="60"/>
                    <a:pt x="227" y="61"/>
                  </a:cubicBezTo>
                  <a:close/>
                  <a:moveTo>
                    <a:pt x="225" y="71"/>
                  </a:moveTo>
                  <a:cubicBezTo>
                    <a:pt x="228" y="69"/>
                    <a:pt x="229" y="68"/>
                    <a:pt x="232" y="66"/>
                  </a:cubicBezTo>
                  <a:cubicBezTo>
                    <a:pt x="230" y="67"/>
                    <a:pt x="232" y="66"/>
                    <a:pt x="232" y="65"/>
                  </a:cubicBezTo>
                  <a:cubicBezTo>
                    <a:pt x="230" y="67"/>
                    <a:pt x="226" y="67"/>
                    <a:pt x="226" y="68"/>
                  </a:cubicBezTo>
                  <a:cubicBezTo>
                    <a:pt x="227" y="69"/>
                    <a:pt x="228" y="67"/>
                    <a:pt x="230" y="67"/>
                  </a:cubicBezTo>
                  <a:cubicBezTo>
                    <a:pt x="230" y="67"/>
                    <a:pt x="231" y="67"/>
                    <a:pt x="231" y="67"/>
                  </a:cubicBezTo>
                  <a:cubicBezTo>
                    <a:pt x="228" y="69"/>
                    <a:pt x="225" y="70"/>
                    <a:pt x="225" y="71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2"/>
                    <a:pt x="226" y="73"/>
                  </a:cubicBezTo>
                  <a:cubicBezTo>
                    <a:pt x="227" y="74"/>
                    <a:pt x="227" y="74"/>
                    <a:pt x="227" y="74"/>
                  </a:cubicBezTo>
                  <a:cubicBezTo>
                    <a:pt x="228" y="73"/>
                    <a:pt x="231" y="72"/>
                    <a:pt x="230" y="72"/>
                  </a:cubicBezTo>
                  <a:lnTo>
                    <a:pt x="228" y="73"/>
                  </a:lnTo>
                  <a:close/>
                  <a:moveTo>
                    <a:pt x="221" y="77"/>
                  </a:moveTo>
                  <a:cubicBezTo>
                    <a:pt x="221" y="77"/>
                    <a:pt x="224" y="76"/>
                    <a:pt x="225" y="76"/>
                  </a:cubicBezTo>
                  <a:cubicBezTo>
                    <a:pt x="224" y="77"/>
                    <a:pt x="222" y="78"/>
                    <a:pt x="221" y="79"/>
                  </a:cubicBezTo>
                  <a:cubicBezTo>
                    <a:pt x="223" y="78"/>
                    <a:pt x="225" y="77"/>
                    <a:pt x="227" y="76"/>
                  </a:cubicBezTo>
                  <a:cubicBezTo>
                    <a:pt x="228" y="75"/>
                    <a:pt x="227" y="75"/>
                    <a:pt x="226" y="74"/>
                  </a:cubicBezTo>
                  <a:cubicBezTo>
                    <a:pt x="224" y="75"/>
                    <a:pt x="223" y="76"/>
                    <a:pt x="222" y="77"/>
                  </a:cubicBezTo>
                  <a:cubicBezTo>
                    <a:pt x="222" y="76"/>
                    <a:pt x="221" y="76"/>
                    <a:pt x="221" y="77"/>
                  </a:cubicBezTo>
                  <a:close/>
                  <a:moveTo>
                    <a:pt x="224" y="73"/>
                  </a:moveTo>
                  <a:cubicBezTo>
                    <a:pt x="220" y="76"/>
                    <a:pt x="220" y="76"/>
                    <a:pt x="220" y="76"/>
                  </a:cubicBezTo>
                  <a:cubicBezTo>
                    <a:pt x="222" y="76"/>
                    <a:pt x="221" y="76"/>
                    <a:pt x="224" y="75"/>
                  </a:cubicBezTo>
                  <a:cubicBezTo>
                    <a:pt x="223" y="74"/>
                    <a:pt x="226" y="73"/>
                    <a:pt x="224" y="73"/>
                  </a:cubicBezTo>
                  <a:close/>
                  <a:moveTo>
                    <a:pt x="206" y="64"/>
                  </a:moveTo>
                  <a:cubicBezTo>
                    <a:pt x="207" y="65"/>
                    <a:pt x="208" y="64"/>
                    <a:pt x="207" y="65"/>
                  </a:cubicBezTo>
                  <a:cubicBezTo>
                    <a:pt x="212" y="62"/>
                    <a:pt x="208" y="64"/>
                    <a:pt x="209" y="63"/>
                  </a:cubicBezTo>
                  <a:cubicBezTo>
                    <a:pt x="210" y="62"/>
                    <a:pt x="210" y="63"/>
                    <a:pt x="212" y="62"/>
                  </a:cubicBezTo>
                  <a:cubicBezTo>
                    <a:pt x="212" y="61"/>
                    <a:pt x="209" y="62"/>
                    <a:pt x="206" y="64"/>
                  </a:cubicBezTo>
                  <a:close/>
                  <a:moveTo>
                    <a:pt x="197" y="73"/>
                  </a:moveTo>
                  <a:cubicBezTo>
                    <a:pt x="198" y="73"/>
                    <a:pt x="198" y="72"/>
                    <a:pt x="198" y="73"/>
                  </a:cubicBezTo>
                  <a:cubicBezTo>
                    <a:pt x="199" y="72"/>
                    <a:pt x="200" y="71"/>
                    <a:pt x="200" y="71"/>
                  </a:cubicBezTo>
                  <a:cubicBezTo>
                    <a:pt x="198" y="72"/>
                    <a:pt x="201" y="70"/>
                    <a:pt x="200" y="70"/>
                  </a:cubicBezTo>
                  <a:cubicBezTo>
                    <a:pt x="197" y="72"/>
                    <a:pt x="200" y="72"/>
                    <a:pt x="197" y="73"/>
                  </a:cubicBezTo>
                  <a:close/>
                  <a:moveTo>
                    <a:pt x="196" y="70"/>
                  </a:moveTo>
                  <a:cubicBezTo>
                    <a:pt x="196" y="71"/>
                    <a:pt x="198" y="69"/>
                    <a:pt x="197" y="71"/>
                  </a:cubicBezTo>
                  <a:cubicBezTo>
                    <a:pt x="200" y="69"/>
                    <a:pt x="198" y="68"/>
                    <a:pt x="196" y="70"/>
                  </a:cubicBezTo>
                  <a:close/>
                  <a:moveTo>
                    <a:pt x="191" y="75"/>
                  </a:moveTo>
                  <a:cubicBezTo>
                    <a:pt x="192" y="74"/>
                    <a:pt x="194" y="72"/>
                    <a:pt x="192" y="73"/>
                  </a:cubicBezTo>
                  <a:cubicBezTo>
                    <a:pt x="192" y="74"/>
                    <a:pt x="189" y="75"/>
                    <a:pt x="191" y="75"/>
                  </a:cubicBezTo>
                  <a:close/>
                  <a:moveTo>
                    <a:pt x="187" y="76"/>
                  </a:moveTo>
                  <a:cubicBezTo>
                    <a:pt x="186" y="77"/>
                    <a:pt x="184" y="78"/>
                    <a:pt x="185" y="79"/>
                  </a:cubicBezTo>
                  <a:cubicBezTo>
                    <a:pt x="185" y="78"/>
                    <a:pt x="187" y="77"/>
                    <a:pt x="187" y="78"/>
                  </a:cubicBezTo>
                  <a:cubicBezTo>
                    <a:pt x="186" y="78"/>
                    <a:pt x="187" y="78"/>
                    <a:pt x="188" y="77"/>
                  </a:cubicBezTo>
                  <a:cubicBezTo>
                    <a:pt x="189" y="76"/>
                    <a:pt x="189" y="76"/>
                    <a:pt x="187" y="76"/>
                  </a:cubicBezTo>
                  <a:close/>
                  <a:moveTo>
                    <a:pt x="186" y="75"/>
                  </a:moveTo>
                  <a:cubicBezTo>
                    <a:pt x="185" y="76"/>
                    <a:pt x="184" y="77"/>
                    <a:pt x="184" y="77"/>
                  </a:cubicBezTo>
                  <a:cubicBezTo>
                    <a:pt x="183" y="78"/>
                    <a:pt x="188" y="76"/>
                    <a:pt x="188" y="75"/>
                  </a:cubicBezTo>
                  <a:cubicBezTo>
                    <a:pt x="186" y="76"/>
                    <a:pt x="187" y="75"/>
                    <a:pt x="186" y="75"/>
                  </a:cubicBezTo>
                  <a:close/>
                  <a:moveTo>
                    <a:pt x="186" y="95"/>
                  </a:moveTo>
                  <a:cubicBezTo>
                    <a:pt x="187" y="94"/>
                    <a:pt x="186" y="95"/>
                    <a:pt x="186" y="95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2" y="92"/>
                    <a:pt x="191" y="93"/>
                    <a:pt x="193" y="92"/>
                  </a:cubicBezTo>
                  <a:cubicBezTo>
                    <a:pt x="192" y="92"/>
                    <a:pt x="195" y="91"/>
                    <a:pt x="195" y="90"/>
                  </a:cubicBezTo>
                  <a:cubicBezTo>
                    <a:pt x="194" y="91"/>
                    <a:pt x="193" y="90"/>
                    <a:pt x="192" y="91"/>
                  </a:cubicBezTo>
                  <a:cubicBezTo>
                    <a:pt x="190" y="93"/>
                    <a:pt x="187" y="94"/>
                    <a:pt x="186" y="95"/>
                  </a:cubicBezTo>
                  <a:close/>
                  <a:moveTo>
                    <a:pt x="178" y="81"/>
                  </a:moveTo>
                  <a:cubicBezTo>
                    <a:pt x="176" y="83"/>
                    <a:pt x="179" y="82"/>
                    <a:pt x="180" y="81"/>
                  </a:cubicBezTo>
                  <a:cubicBezTo>
                    <a:pt x="181" y="80"/>
                    <a:pt x="183" y="79"/>
                    <a:pt x="183" y="79"/>
                  </a:cubicBezTo>
                  <a:cubicBezTo>
                    <a:pt x="180" y="81"/>
                    <a:pt x="183" y="78"/>
                    <a:pt x="178" y="81"/>
                  </a:cubicBezTo>
                  <a:close/>
                  <a:moveTo>
                    <a:pt x="182" y="80"/>
                  </a:moveTo>
                  <a:cubicBezTo>
                    <a:pt x="182" y="81"/>
                    <a:pt x="178" y="83"/>
                    <a:pt x="179" y="83"/>
                  </a:cubicBezTo>
                  <a:cubicBezTo>
                    <a:pt x="181" y="82"/>
                    <a:pt x="182" y="82"/>
                    <a:pt x="183" y="81"/>
                  </a:cubicBezTo>
                  <a:cubicBezTo>
                    <a:pt x="180" y="82"/>
                    <a:pt x="186" y="79"/>
                    <a:pt x="182" y="80"/>
                  </a:cubicBezTo>
                  <a:close/>
                  <a:moveTo>
                    <a:pt x="182" y="82"/>
                  </a:moveTo>
                  <a:cubicBezTo>
                    <a:pt x="180" y="84"/>
                    <a:pt x="178" y="86"/>
                    <a:pt x="180" y="86"/>
                  </a:cubicBezTo>
                  <a:cubicBezTo>
                    <a:pt x="180" y="85"/>
                    <a:pt x="183" y="83"/>
                    <a:pt x="181" y="85"/>
                  </a:cubicBezTo>
                  <a:cubicBezTo>
                    <a:pt x="186" y="82"/>
                    <a:pt x="180" y="85"/>
                    <a:pt x="183" y="82"/>
                  </a:cubicBezTo>
                  <a:cubicBezTo>
                    <a:pt x="182" y="82"/>
                    <a:pt x="182" y="83"/>
                    <a:pt x="182" y="82"/>
                  </a:cubicBezTo>
                  <a:close/>
                  <a:moveTo>
                    <a:pt x="165" y="91"/>
                  </a:moveTo>
                  <a:cubicBezTo>
                    <a:pt x="163" y="92"/>
                    <a:pt x="163" y="92"/>
                    <a:pt x="163" y="93"/>
                  </a:cubicBezTo>
                  <a:cubicBezTo>
                    <a:pt x="163" y="92"/>
                    <a:pt x="159" y="95"/>
                    <a:pt x="158" y="95"/>
                  </a:cubicBezTo>
                  <a:cubicBezTo>
                    <a:pt x="159" y="96"/>
                    <a:pt x="163" y="93"/>
                    <a:pt x="166" y="91"/>
                  </a:cubicBezTo>
                  <a:cubicBezTo>
                    <a:pt x="165" y="91"/>
                    <a:pt x="167" y="90"/>
                    <a:pt x="165" y="91"/>
                  </a:cubicBezTo>
                  <a:close/>
                  <a:moveTo>
                    <a:pt x="167" y="91"/>
                  </a:moveTo>
                  <a:cubicBezTo>
                    <a:pt x="169" y="90"/>
                    <a:pt x="169" y="90"/>
                    <a:pt x="171" y="90"/>
                  </a:cubicBezTo>
                  <a:cubicBezTo>
                    <a:pt x="171" y="88"/>
                    <a:pt x="176" y="85"/>
                    <a:pt x="178" y="83"/>
                  </a:cubicBezTo>
                  <a:cubicBezTo>
                    <a:pt x="176" y="84"/>
                    <a:pt x="176" y="82"/>
                    <a:pt x="174" y="84"/>
                  </a:cubicBezTo>
                  <a:cubicBezTo>
                    <a:pt x="175" y="85"/>
                    <a:pt x="170" y="87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6" y="90"/>
                    <a:pt x="167" y="90"/>
                    <a:pt x="167" y="91"/>
                  </a:cubicBezTo>
                  <a:close/>
                  <a:moveTo>
                    <a:pt x="173" y="93"/>
                  </a:moveTo>
                  <a:cubicBezTo>
                    <a:pt x="174" y="92"/>
                    <a:pt x="173" y="94"/>
                    <a:pt x="176" y="92"/>
                  </a:cubicBezTo>
                  <a:cubicBezTo>
                    <a:pt x="176" y="91"/>
                    <a:pt x="175" y="92"/>
                    <a:pt x="176" y="91"/>
                  </a:cubicBezTo>
                  <a:cubicBezTo>
                    <a:pt x="174" y="92"/>
                    <a:pt x="173" y="92"/>
                    <a:pt x="173" y="93"/>
                  </a:cubicBezTo>
                  <a:close/>
                  <a:moveTo>
                    <a:pt x="174" y="104"/>
                  </a:moveTo>
                  <a:cubicBezTo>
                    <a:pt x="174" y="105"/>
                    <a:pt x="181" y="100"/>
                    <a:pt x="180" y="100"/>
                  </a:cubicBezTo>
                  <a:cubicBezTo>
                    <a:pt x="177" y="102"/>
                    <a:pt x="177" y="103"/>
                    <a:pt x="174" y="104"/>
                  </a:cubicBezTo>
                  <a:close/>
                  <a:moveTo>
                    <a:pt x="164" y="99"/>
                  </a:moveTo>
                  <a:cubicBezTo>
                    <a:pt x="166" y="98"/>
                    <a:pt x="169" y="96"/>
                    <a:pt x="170" y="95"/>
                  </a:cubicBezTo>
                  <a:cubicBezTo>
                    <a:pt x="167" y="97"/>
                    <a:pt x="165" y="97"/>
                    <a:pt x="164" y="99"/>
                  </a:cubicBezTo>
                  <a:close/>
                  <a:moveTo>
                    <a:pt x="159" y="99"/>
                  </a:moveTo>
                  <a:cubicBezTo>
                    <a:pt x="159" y="100"/>
                    <a:pt x="158" y="100"/>
                    <a:pt x="158" y="100"/>
                  </a:cubicBezTo>
                  <a:cubicBezTo>
                    <a:pt x="160" y="99"/>
                    <a:pt x="160" y="98"/>
                    <a:pt x="161" y="97"/>
                  </a:cubicBezTo>
                  <a:cubicBezTo>
                    <a:pt x="161" y="97"/>
                    <a:pt x="161" y="98"/>
                    <a:pt x="162" y="97"/>
                  </a:cubicBezTo>
                  <a:cubicBezTo>
                    <a:pt x="163" y="96"/>
                    <a:pt x="162" y="97"/>
                    <a:pt x="162" y="97"/>
                  </a:cubicBezTo>
                  <a:cubicBezTo>
                    <a:pt x="158" y="99"/>
                    <a:pt x="158" y="99"/>
                    <a:pt x="158" y="99"/>
                  </a:cubicBezTo>
                  <a:cubicBezTo>
                    <a:pt x="158" y="100"/>
                    <a:pt x="157" y="102"/>
                    <a:pt x="159" y="99"/>
                  </a:cubicBezTo>
                  <a:close/>
                  <a:moveTo>
                    <a:pt x="153" y="99"/>
                  </a:moveTo>
                  <a:cubicBezTo>
                    <a:pt x="153" y="99"/>
                    <a:pt x="152" y="100"/>
                    <a:pt x="153" y="101"/>
                  </a:cubicBezTo>
                  <a:cubicBezTo>
                    <a:pt x="151" y="101"/>
                    <a:pt x="149" y="103"/>
                    <a:pt x="150" y="103"/>
                  </a:cubicBezTo>
                  <a:cubicBezTo>
                    <a:pt x="154" y="100"/>
                    <a:pt x="153" y="100"/>
                    <a:pt x="156" y="98"/>
                  </a:cubicBezTo>
                  <a:cubicBezTo>
                    <a:pt x="155" y="98"/>
                    <a:pt x="155" y="98"/>
                    <a:pt x="154" y="98"/>
                  </a:cubicBezTo>
                  <a:cubicBezTo>
                    <a:pt x="154" y="100"/>
                    <a:pt x="154" y="98"/>
                    <a:pt x="153" y="99"/>
                  </a:cubicBezTo>
                  <a:close/>
                  <a:moveTo>
                    <a:pt x="160" y="120"/>
                  </a:moveTo>
                  <a:cubicBezTo>
                    <a:pt x="160" y="120"/>
                    <a:pt x="160" y="121"/>
                    <a:pt x="161" y="120"/>
                  </a:cubicBezTo>
                  <a:cubicBezTo>
                    <a:pt x="162" y="119"/>
                    <a:pt x="165" y="116"/>
                    <a:pt x="163" y="117"/>
                  </a:cubicBezTo>
                  <a:cubicBezTo>
                    <a:pt x="163" y="117"/>
                    <a:pt x="162" y="119"/>
                    <a:pt x="160" y="120"/>
                  </a:cubicBezTo>
                  <a:close/>
                  <a:moveTo>
                    <a:pt x="150" y="106"/>
                  </a:moveTo>
                  <a:cubicBezTo>
                    <a:pt x="148" y="108"/>
                    <a:pt x="154" y="103"/>
                    <a:pt x="151" y="106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3"/>
                    <a:pt x="153" y="104"/>
                    <a:pt x="154" y="103"/>
                  </a:cubicBezTo>
                  <a:cubicBezTo>
                    <a:pt x="151" y="105"/>
                    <a:pt x="151" y="105"/>
                    <a:pt x="150" y="106"/>
                  </a:cubicBezTo>
                  <a:close/>
                  <a:moveTo>
                    <a:pt x="146" y="105"/>
                  </a:moveTo>
                  <a:cubicBezTo>
                    <a:pt x="142" y="108"/>
                    <a:pt x="147" y="106"/>
                    <a:pt x="145" y="108"/>
                  </a:cubicBezTo>
                  <a:cubicBezTo>
                    <a:pt x="147" y="106"/>
                    <a:pt x="146" y="106"/>
                    <a:pt x="149" y="104"/>
                  </a:cubicBezTo>
                  <a:cubicBezTo>
                    <a:pt x="148" y="104"/>
                    <a:pt x="149" y="103"/>
                    <a:pt x="149" y="103"/>
                  </a:cubicBezTo>
                  <a:cubicBezTo>
                    <a:pt x="145" y="105"/>
                    <a:pt x="149" y="103"/>
                    <a:pt x="146" y="106"/>
                  </a:cubicBezTo>
                  <a:cubicBezTo>
                    <a:pt x="146" y="105"/>
                    <a:pt x="147" y="104"/>
                    <a:pt x="146" y="105"/>
                  </a:cubicBezTo>
                  <a:close/>
                  <a:moveTo>
                    <a:pt x="153" y="120"/>
                  </a:moveTo>
                  <a:cubicBezTo>
                    <a:pt x="156" y="118"/>
                    <a:pt x="154" y="119"/>
                    <a:pt x="157" y="116"/>
                  </a:cubicBezTo>
                  <a:cubicBezTo>
                    <a:pt x="156" y="117"/>
                    <a:pt x="154" y="118"/>
                    <a:pt x="152" y="119"/>
                  </a:cubicBezTo>
                  <a:cubicBezTo>
                    <a:pt x="154" y="119"/>
                    <a:pt x="151" y="121"/>
                    <a:pt x="149" y="122"/>
                  </a:cubicBezTo>
                  <a:cubicBezTo>
                    <a:pt x="148" y="124"/>
                    <a:pt x="152" y="120"/>
                    <a:pt x="151" y="122"/>
                  </a:cubicBezTo>
                  <a:cubicBezTo>
                    <a:pt x="153" y="120"/>
                    <a:pt x="153" y="119"/>
                    <a:pt x="154" y="119"/>
                  </a:cubicBezTo>
                  <a:cubicBezTo>
                    <a:pt x="154" y="119"/>
                    <a:pt x="153" y="120"/>
                    <a:pt x="153" y="120"/>
                  </a:cubicBezTo>
                  <a:close/>
                  <a:moveTo>
                    <a:pt x="136" y="117"/>
                  </a:moveTo>
                  <a:cubicBezTo>
                    <a:pt x="139" y="115"/>
                    <a:pt x="135" y="118"/>
                    <a:pt x="135" y="118"/>
                  </a:cubicBezTo>
                  <a:cubicBezTo>
                    <a:pt x="138" y="116"/>
                    <a:pt x="140" y="115"/>
                    <a:pt x="142" y="113"/>
                  </a:cubicBezTo>
                  <a:cubicBezTo>
                    <a:pt x="142" y="112"/>
                    <a:pt x="147" y="109"/>
                    <a:pt x="148" y="107"/>
                  </a:cubicBezTo>
                  <a:cubicBezTo>
                    <a:pt x="147" y="108"/>
                    <a:pt x="146" y="108"/>
                    <a:pt x="146" y="108"/>
                  </a:cubicBezTo>
                  <a:cubicBezTo>
                    <a:pt x="144" y="109"/>
                    <a:pt x="144" y="110"/>
                    <a:pt x="142" y="111"/>
                  </a:cubicBezTo>
                  <a:cubicBezTo>
                    <a:pt x="141" y="113"/>
                    <a:pt x="142" y="113"/>
                    <a:pt x="141" y="113"/>
                  </a:cubicBezTo>
                  <a:cubicBezTo>
                    <a:pt x="140" y="113"/>
                    <a:pt x="136" y="116"/>
                    <a:pt x="136" y="117"/>
                  </a:cubicBezTo>
                  <a:close/>
                  <a:moveTo>
                    <a:pt x="153" y="123"/>
                  </a:moveTo>
                  <a:cubicBezTo>
                    <a:pt x="154" y="123"/>
                    <a:pt x="157" y="120"/>
                    <a:pt x="156" y="120"/>
                  </a:cubicBezTo>
                  <a:cubicBezTo>
                    <a:pt x="155" y="121"/>
                    <a:pt x="152" y="123"/>
                    <a:pt x="153" y="123"/>
                  </a:cubicBezTo>
                  <a:close/>
                  <a:moveTo>
                    <a:pt x="137" y="109"/>
                  </a:moveTo>
                  <a:cubicBezTo>
                    <a:pt x="139" y="108"/>
                    <a:pt x="141" y="106"/>
                    <a:pt x="141" y="106"/>
                  </a:cubicBezTo>
                  <a:cubicBezTo>
                    <a:pt x="139" y="107"/>
                    <a:pt x="137" y="109"/>
                    <a:pt x="137" y="109"/>
                  </a:cubicBezTo>
                  <a:close/>
                  <a:moveTo>
                    <a:pt x="136" y="114"/>
                  </a:moveTo>
                  <a:cubicBezTo>
                    <a:pt x="138" y="114"/>
                    <a:pt x="137" y="113"/>
                    <a:pt x="137" y="115"/>
                  </a:cubicBezTo>
                  <a:cubicBezTo>
                    <a:pt x="138" y="114"/>
                    <a:pt x="138" y="113"/>
                    <a:pt x="141" y="111"/>
                  </a:cubicBezTo>
                  <a:cubicBezTo>
                    <a:pt x="142" y="110"/>
                    <a:pt x="141" y="111"/>
                    <a:pt x="140" y="111"/>
                  </a:cubicBezTo>
                  <a:cubicBezTo>
                    <a:pt x="141" y="110"/>
                    <a:pt x="142" y="110"/>
                    <a:pt x="143" y="109"/>
                  </a:cubicBezTo>
                  <a:cubicBezTo>
                    <a:pt x="143" y="109"/>
                    <a:pt x="144" y="108"/>
                    <a:pt x="143" y="108"/>
                  </a:cubicBezTo>
                  <a:cubicBezTo>
                    <a:pt x="141" y="111"/>
                    <a:pt x="139" y="111"/>
                    <a:pt x="136" y="114"/>
                  </a:cubicBezTo>
                  <a:close/>
                  <a:moveTo>
                    <a:pt x="142" y="117"/>
                  </a:moveTo>
                  <a:cubicBezTo>
                    <a:pt x="140" y="118"/>
                    <a:pt x="142" y="116"/>
                    <a:pt x="144" y="115"/>
                  </a:cubicBezTo>
                  <a:cubicBezTo>
                    <a:pt x="144" y="114"/>
                    <a:pt x="142" y="115"/>
                    <a:pt x="141" y="116"/>
                  </a:cubicBezTo>
                  <a:cubicBezTo>
                    <a:pt x="141" y="116"/>
                    <a:pt x="141" y="117"/>
                    <a:pt x="140" y="117"/>
                  </a:cubicBezTo>
                  <a:cubicBezTo>
                    <a:pt x="137" y="118"/>
                    <a:pt x="139" y="119"/>
                    <a:pt x="136" y="120"/>
                  </a:cubicBezTo>
                  <a:cubicBezTo>
                    <a:pt x="136" y="121"/>
                    <a:pt x="133" y="123"/>
                    <a:pt x="132" y="124"/>
                  </a:cubicBezTo>
                  <a:cubicBezTo>
                    <a:pt x="133" y="124"/>
                    <a:pt x="131" y="125"/>
                    <a:pt x="131" y="126"/>
                  </a:cubicBezTo>
                  <a:cubicBezTo>
                    <a:pt x="133" y="124"/>
                    <a:pt x="135" y="122"/>
                    <a:pt x="134" y="124"/>
                  </a:cubicBezTo>
                  <a:cubicBezTo>
                    <a:pt x="135" y="124"/>
                    <a:pt x="139" y="121"/>
                    <a:pt x="138" y="121"/>
                  </a:cubicBezTo>
                  <a:cubicBezTo>
                    <a:pt x="137" y="121"/>
                    <a:pt x="135" y="124"/>
                    <a:pt x="135" y="123"/>
                  </a:cubicBezTo>
                  <a:cubicBezTo>
                    <a:pt x="136" y="122"/>
                    <a:pt x="135" y="122"/>
                    <a:pt x="137" y="121"/>
                  </a:cubicBezTo>
                  <a:cubicBezTo>
                    <a:pt x="139" y="119"/>
                    <a:pt x="142" y="117"/>
                    <a:pt x="142" y="117"/>
                  </a:cubicBezTo>
                  <a:close/>
                  <a:moveTo>
                    <a:pt x="143" y="118"/>
                  </a:moveTo>
                  <a:cubicBezTo>
                    <a:pt x="141" y="119"/>
                    <a:pt x="141" y="119"/>
                    <a:pt x="141" y="119"/>
                  </a:cubicBezTo>
                  <a:cubicBezTo>
                    <a:pt x="140" y="120"/>
                    <a:pt x="140" y="120"/>
                    <a:pt x="141" y="121"/>
                  </a:cubicBezTo>
                  <a:cubicBezTo>
                    <a:pt x="143" y="119"/>
                    <a:pt x="142" y="119"/>
                    <a:pt x="143" y="118"/>
                  </a:cubicBezTo>
                  <a:cubicBezTo>
                    <a:pt x="143" y="119"/>
                    <a:pt x="144" y="118"/>
                    <a:pt x="145" y="117"/>
                  </a:cubicBezTo>
                  <a:cubicBezTo>
                    <a:pt x="143" y="118"/>
                    <a:pt x="144" y="117"/>
                    <a:pt x="143" y="118"/>
                  </a:cubicBezTo>
                  <a:close/>
                  <a:moveTo>
                    <a:pt x="146" y="128"/>
                  </a:moveTo>
                  <a:cubicBezTo>
                    <a:pt x="147" y="128"/>
                    <a:pt x="145" y="129"/>
                    <a:pt x="145" y="130"/>
                  </a:cubicBezTo>
                  <a:cubicBezTo>
                    <a:pt x="146" y="129"/>
                    <a:pt x="146" y="129"/>
                    <a:pt x="148" y="128"/>
                  </a:cubicBezTo>
                  <a:cubicBezTo>
                    <a:pt x="147" y="128"/>
                    <a:pt x="147" y="127"/>
                    <a:pt x="148" y="127"/>
                  </a:cubicBezTo>
                  <a:cubicBezTo>
                    <a:pt x="147" y="127"/>
                    <a:pt x="146" y="128"/>
                    <a:pt x="146" y="128"/>
                  </a:cubicBezTo>
                  <a:close/>
                  <a:moveTo>
                    <a:pt x="133" y="117"/>
                  </a:moveTo>
                  <a:cubicBezTo>
                    <a:pt x="133" y="118"/>
                    <a:pt x="134" y="117"/>
                    <a:pt x="135" y="117"/>
                  </a:cubicBezTo>
                  <a:cubicBezTo>
                    <a:pt x="136" y="116"/>
                    <a:pt x="137" y="115"/>
                    <a:pt x="137" y="115"/>
                  </a:cubicBezTo>
                  <a:cubicBezTo>
                    <a:pt x="136" y="116"/>
                    <a:pt x="135" y="115"/>
                    <a:pt x="133" y="117"/>
                  </a:cubicBezTo>
                  <a:close/>
                  <a:moveTo>
                    <a:pt x="144" y="129"/>
                  </a:moveTo>
                  <a:cubicBezTo>
                    <a:pt x="143" y="129"/>
                    <a:pt x="141" y="129"/>
                    <a:pt x="139" y="132"/>
                  </a:cubicBezTo>
                  <a:cubicBezTo>
                    <a:pt x="139" y="133"/>
                    <a:pt x="145" y="129"/>
                    <a:pt x="146" y="127"/>
                  </a:cubicBezTo>
                  <a:cubicBezTo>
                    <a:pt x="145" y="128"/>
                    <a:pt x="144" y="128"/>
                    <a:pt x="144" y="129"/>
                  </a:cubicBezTo>
                  <a:close/>
                  <a:moveTo>
                    <a:pt x="133" y="117"/>
                  </a:moveTo>
                  <a:cubicBezTo>
                    <a:pt x="132" y="118"/>
                    <a:pt x="132" y="117"/>
                    <a:pt x="131" y="118"/>
                  </a:cubicBezTo>
                  <a:cubicBezTo>
                    <a:pt x="131" y="119"/>
                    <a:pt x="133" y="117"/>
                    <a:pt x="135" y="116"/>
                  </a:cubicBezTo>
                  <a:cubicBezTo>
                    <a:pt x="134" y="116"/>
                    <a:pt x="136" y="114"/>
                    <a:pt x="134" y="115"/>
                  </a:cubicBezTo>
                  <a:cubicBezTo>
                    <a:pt x="134" y="116"/>
                    <a:pt x="134" y="116"/>
                    <a:pt x="133" y="117"/>
                  </a:cubicBezTo>
                  <a:close/>
                  <a:moveTo>
                    <a:pt x="138" y="122"/>
                  </a:moveTo>
                  <a:cubicBezTo>
                    <a:pt x="137" y="123"/>
                    <a:pt x="137" y="123"/>
                    <a:pt x="139" y="122"/>
                  </a:cubicBezTo>
                  <a:cubicBezTo>
                    <a:pt x="140" y="121"/>
                    <a:pt x="140" y="120"/>
                    <a:pt x="138" y="122"/>
                  </a:cubicBezTo>
                  <a:close/>
                  <a:moveTo>
                    <a:pt x="139" y="137"/>
                  </a:moveTo>
                  <a:cubicBezTo>
                    <a:pt x="141" y="135"/>
                    <a:pt x="141" y="137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2" y="135"/>
                    <a:pt x="143" y="134"/>
                    <a:pt x="144" y="134"/>
                  </a:cubicBezTo>
                  <a:cubicBezTo>
                    <a:pt x="142" y="136"/>
                    <a:pt x="138" y="139"/>
                    <a:pt x="138" y="140"/>
                  </a:cubicBezTo>
                  <a:cubicBezTo>
                    <a:pt x="138" y="140"/>
                    <a:pt x="137" y="141"/>
                    <a:pt x="136" y="141"/>
                  </a:cubicBezTo>
                  <a:cubicBezTo>
                    <a:pt x="138" y="140"/>
                    <a:pt x="138" y="139"/>
                    <a:pt x="139" y="138"/>
                  </a:cubicBezTo>
                  <a:cubicBezTo>
                    <a:pt x="139" y="137"/>
                    <a:pt x="136" y="138"/>
                    <a:pt x="133" y="141"/>
                  </a:cubicBezTo>
                  <a:cubicBezTo>
                    <a:pt x="134" y="141"/>
                    <a:pt x="136" y="139"/>
                    <a:pt x="137" y="139"/>
                  </a:cubicBezTo>
                  <a:cubicBezTo>
                    <a:pt x="137" y="139"/>
                    <a:pt x="138" y="139"/>
                    <a:pt x="138" y="139"/>
                  </a:cubicBezTo>
                  <a:cubicBezTo>
                    <a:pt x="135" y="142"/>
                    <a:pt x="132" y="145"/>
                    <a:pt x="132" y="146"/>
                  </a:cubicBezTo>
                  <a:cubicBezTo>
                    <a:pt x="133" y="145"/>
                    <a:pt x="135" y="144"/>
                    <a:pt x="135" y="143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35" y="144"/>
                    <a:pt x="136" y="142"/>
                    <a:pt x="136" y="142"/>
                  </a:cubicBezTo>
                  <a:cubicBezTo>
                    <a:pt x="137" y="142"/>
                    <a:pt x="134" y="145"/>
                    <a:pt x="137" y="143"/>
                  </a:cubicBezTo>
                  <a:cubicBezTo>
                    <a:pt x="136" y="142"/>
                    <a:pt x="139" y="141"/>
                    <a:pt x="140" y="141"/>
                  </a:cubicBezTo>
                  <a:cubicBezTo>
                    <a:pt x="139" y="140"/>
                    <a:pt x="141" y="139"/>
                    <a:pt x="141" y="139"/>
                  </a:cubicBezTo>
                  <a:cubicBezTo>
                    <a:pt x="140" y="139"/>
                    <a:pt x="140" y="139"/>
                    <a:pt x="141" y="138"/>
                  </a:cubicBezTo>
                  <a:cubicBezTo>
                    <a:pt x="144" y="136"/>
                    <a:pt x="146" y="134"/>
                    <a:pt x="148" y="133"/>
                  </a:cubicBezTo>
                  <a:cubicBezTo>
                    <a:pt x="147" y="133"/>
                    <a:pt x="143" y="135"/>
                    <a:pt x="146" y="132"/>
                  </a:cubicBezTo>
                  <a:cubicBezTo>
                    <a:pt x="143" y="133"/>
                    <a:pt x="141" y="134"/>
                    <a:pt x="139" y="137"/>
                  </a:cubicBezTo>
                  <a:close/>
                  <a:moveTo>
                    <a:pt x="142" y="131"/>
                  </a:moveTo>
                  <a:cubicBezTo>
                    <a:pt x="142" y="131"/>
                    <a:pt x="143" y="132"/>
                    <a:pt x="144" y="130"/>
                  </a:cubicBezTo>
                  <a:cubicBezTo>
                    <a:pt x="144" y="130"/>
                    <a:pt x="144" y="130"/>
                    <a:pt x="144" y="129"/>
                  </a:cubicBezTo>
                  <a:cubicBezTo>
                    <a:pt x="144" y="130"/>
                    <a:pt x="143" y="130"/>
                    <a:pt x="142" y="131"/>
                  </a:cubicBezTo>
                  <a:close/>
                  <a:moveTo>
                    <a:pt x="142" y="143"/>
                  </a:moveTo>
                  <a:cubicBezTo>
                    <a:pt x="142" y="143"/>
                    <a:pt x="145" y="140"/>
                    <a:pt x="145" y="142"/>
                  </a:cubicBezTo>
                  <a:cubicBezTo>
                    <a:pt x="147" y="140"/>
                    <a:pt x="149" y="139"/>
                    <a:pt x="150" y="138"/>
                  </a:cubicBezTo>
                  <a:cubicBezTo>
                    <a:pt x="148" y="139"/>
                    <a:pt x="147" y="140"/>
                    <a:pt x="146" y="140"/>
                  </a:cubicBezTo>
                  <a:cubicBezTo>
                    <a:pt x="147" y="139"/>
                    <a:pt x="147" y="139"/>
                    <a:pt x="148" y="138"/>
                  </a:cubicBezTo>
                  <a:cubicBezTo>
                    <a:pt x="147" y="139"/>
                    <a:pt x="150" y="137"/>
                    <a:pt x="150" y="137"/>
                  </a:cubicBezTo>
                  <a:cubicBezTo>
                    <a:pt x="148" y="138"/>
                    <a:pt x="142" y="142"/>
                    <a:pt x="142" y="143"/>
                  </a:cubicBezTo>
                  <a:close/>
                  <a:moveTo>
                    <a:pt x="125" y="125"/>
                  </a:moveTo>
                  <a:cubicBezTo>
                    <a:pt x="126" y="125"/>
                    <a:pt x="128" y="123"/>
                    <a:pt x="128" y="124"/>
                  </a:cubicBezTo>
                  <a:cubicBezTo>
                    <a:pt x="126" y="126"/>
                    <a:pt x="124" y="127"/>
                    <a:pt x="124" y="128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8" y="123"/>
                    <a:pt x="132" y="121"/>
                    <a:pt x="131" y="120"/>
                  </a:cubicBezTo>
                  <a:cubicBezTo>
                    <a:pt x="129" y="122"/>
                    <a:pt x="127" y="123"/>
                    <a:pt x="125" y="125"/>
                  </a:cubicBezTo>
                  <a:close/>
                  <a:moveTo>
                    <a:pt x="131" y="122"/>
                  </a:moveTo>
                  <a:cubicBezTo>
                    <a:pt x="132" y="122"/>
                    <a:pt x="131" y="122"/>
                    <a:pt x="131" y="123"/>
                  </a:cubicBezTo>
                  <a:cubicBezTo>
                    <a:pt x="132" y="122"/>
                    <a:pt x="132" y="121"/>
                    <a:pt x="133" y="120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3" y="120"/>
                    <a:pt x="135" y="117"/>
                    <a:pt x="131" y="119"/>
                  </a:cubicBezTo>
                  <a:cubicBezTo>
                    <a:pt x="131" y="120"/>
                    <a:pt x="134" y="119"/>
                    <a:pt x="131" y="122"/>
                  </a:cubicBezTo>
                  <a:close/>
                  <a:moveTo>
                    <a:pt x="139" y="130"/>
                  </a:moveTo>
                  <a:cubicBezTo>
                    <a:pt x="138" y="132"/>
                    <a:pt x="142" y="129"/>
                    <a:pt x="142" y="129"/>
                  </a:cubicBezTo>
                  <a:lnTo>
                    <a:pt x="139" y="130"/>
                  </a:lnTo>
                  <a:close/>
                  <a:moveTo>
                    <a:pt x="133" y="129"/>
                  </a:moveTo>
                  <a:cubicBezTo>
                    <a:pt x="135" y="127"/>
                    <a:pt x="136" y="126"/>
                    <a:pt x="135" y="126"/>
                  </a:cubicBezTo>
                  <a:cubicBezTo>
                    <a:pt x="133" y="128"/>
                    <a:pt x="132" y="129"/>
                    <a:pt x="133" y="129"/>
                  </a:cubicBezTo>
                  <a:close/>
                  <a:moveTo>
                    <a:pt x="129" y="121"/>
                  </a:moveTo>
                  <a:cubicBezTo>
                    <a:pt x="128" y="120"/>
                    <a:pt x="126" y="121"/>
                    <a:pt x="124" y="124"/>
                  </a:cubicBezTo>
                  <a:cubicBezTo>
                    <a:pt x="125" y="123"/>
                    <a:pt x="125" y="123"/>
                    <a:pt x="124" y="124"/>
                  </a:cubicBezTo>
                  <a:cubicBezTo>
                    <a:pt x="123" y="124"/>
                    <a:pt x="121" y="127"/>
                    <a:pt x="120" y="128"/>
                  </a:cubicBezTo>
                  <a:cubicBezTo>
                    <a:pt x="121" y="128"/>
                    <a:pt x="121" y="128"/>
                    <a:pt x="120" y="130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5" y="126"/>
                    <a:pt x="124" y="125"/>
                    <a:pt x="128" y="123"/>
                  </a:cubicBezTo>
                  <a:cubicBezTo>
                    <a:pt x="127" y="122"/>
                    <a:pt x="126" y="123"/>
                    <a:pt x="129" y="121"/>
                  </a:cubicBezTo>
                  <a:close/>
                  <a:moveTo>
                    <a:pt x="129" y="131"/>
                  </a:moveTo>
                  <a:cubicBezTo>
                    <a:pt x="130" y="130"/>
                    <a:pt x="133" y="127"/>
                    <a:pt x="134" y="126"/>
                  </a:cubicBezTo>
                  <a:cubicBezTo>
                    <a:pt x="131" y="128"/>
                    <a:pt x="130" y="130"/>
                    <a:pt x="129" y="131"/>
                  </a:cubicBezTo>
                  <a:close/>
                  <a:moveTo>
                    <a:pt x="133" y="136"/>
                  </a:moveTo>
                  <a:cubicBezTo>
                    <a:pt x="135" y="136"/>
                    <a:pt x="137" y="136"/>
                    <a:pt x="139" y="133"/>
                  </a:cubicBezTo>
                  <a:cubicBezTo>
                    <a:pt x="136" y="135"/>
                    <a:pt x="136" y="134"/>
                    <a:pt x="133" y="136"/>
                  </a:cubicBezTo>
                  <a:close/>
                  <a:moveTo>
                    <a:pt x="124" y="131"/>
                  </a:moveTo>
                  <a:cubicBezTo>
                    <a:pt x="125" y="131"/>
                    <a:pt x="125" y="131"/>
                    <a:pt x="124" y="132"/>
                  </a:cubicBezTo>
                  <a:cubicBezTo>
                    <a:pt x="126" y="131"/>
                    <a:pt x="131" y="127"/>
                    <a:pt x="128" y="128"/>
                  </a:cubicBezTo>
                  <a:cubicBezTo>
                    <a:pt x="128" y="129"/>
                    <a:pt x="126" y="130"/>
                    <a:pt x="124" y="131"/>
                  </a:cubicBezTo>
                  <a:close/>
                  <a:moveTo>
                    <a:pt x="121" y="127"/>
                  </a:moveTo>
                  <a:cubicBezTo>
                    <a:pt x="121" y="126"/>
                    <a:pt x="121" y="125"/>
                    <a:pt x="123" y="124"/>
                  </a:cubicBezTo>
                  <a:cubicBezTo>
                    <a:pt x="120" y="126"/>
                    <a:pt x="117" y="127"/>
                    <a:pt x="117" y="128"/>
                  </a:cubicBezTo>
                  <a:cubicBezTo>
                    <a:pt x="118" y="128"/>
                    <a:pt x="120" y="126"/>
                    <a:pt x="121" y="126"/>
                  </a:cubicBezTo>
                  <a:cubicBezTo>
                    <a:pt x="120" y="126"/>
                    <a:pt x="119" y="128"/>
                    <a:pt x="121" y="127"/>
                  </a:cubicBezTo>
                  <a:close/>
                  <a:moveTo>
                    <a:pt x="120" y="131"/>
                  </a:moveTo>
                  <a:cubicBezTo>
                    <a:pt x="121" y="131"/>
                    <a:pt x="122" y="131"/>
                    <a:pt x="124" y="129"/>
                  </a:cubicBezTo>
                  <a:cubicBezTo>
                    <a:pt x="124" y="128"/>
                    <a:pt x="121" y="130"/>
                    <a:pt x="120" y="131"/>
                  </a:cubicBezTo>
                  <a:close/>
                  <a:moveTo>
                    <a:pt x="119" y="140"/>
                  </a:moveTo>
                  <a:cubicBezTo>
                    <a:pt x="121" y="139"/>
                    <a:pt x="122" y="137"/>
                    <a:pt x="124" y="135"/>
                  </a:cubicBezTo>
                  <a:cubicBezTo>
                    <a:pt x="124" y="134"/>
                    <a:pt x="124" y="134"/>
                    <a:pt x="124" y="134"/>
                  </a:cubicBezTo>
                  <a:cubicBezTo>
                    <a:pt x="121" y="137"/>
                    <a:pt x="119" y="139"/>
                    <a:pt x="119" y="140"/>
                  </a:cubicBezTo>
                  <a:close/>
                  <a:moveTo>
                    <a:pt x="117" y="131"/>
                  </a:moveTo>
                  <a:cubicBezTo>
                    <a:pt x="119" y="130"/>
                    <a:pt x="117" y="130"/>
                    <a:pt x="118" y="129"/>
                  </a:cubicBezTo>
                  <a:cubicBezTo>
                    <a:pt x="116" y="131"/>
                    <a:pt x="116" y="131"/>
                    <a:pt x="117" y="131"/>
                  </a:cubicBezTo>
                  <a:close/>
                  <a:moveTo>
                    <a:pt x="112" y="133"/>
                  </a:moveTo>
                  <a:cubicBezTo>
                    <a:pt x="112" y="134"/>
                    <a:pt x="114" y="132"/>
                    <a:pt x="113" y="133"/>
                  </a:cubicBezTo>
                  <a:cubicBezTo>
                    <a:pt x="117" y="130"/>
                    <a:pt x="114" y="131"/>
                    <a:pt x="112" y="133"/>
                  </a:cubicBezTo>
                  <a:close/>
                  <a:moveTo>
                    <a:pt x="117" y="138"/>
                  </a:moveTo>
                  <a:cubicBezTo>
                    <a:pt x="116" y="140"/>
                    <a:pt x="113" y="143"/>
                    <a:pt x="114" y="143"/>
                  </a:cubicBezTo>
                  <a:cubicBezTo>
                    <a:pt x="117" y="140"/>
                    <a:pt x="116" y="140"/>
                    <a:pt x="119" y="137"/>
                  </a:cubicBezTo>
                  <a:cubicBezTo>
                    <a:pt x="118" y="138"/>
                    <a:pt x="118" y="137"/>
                    <a:pt x="117" y="138"/>
                  </a:cubicBezTo>
                  <a:close/>
                  <a:moveTo>
                    <a:pt x="114" y="157"/>
                  </a:moveTo>
                  <a:cubicBezTo>
                    <a:pt x="112" y="158"/>
                    <a:pt x="113" y="158"/>
                    <a:pt x="111" y="158"/>
                  </a:cubicBezTo>
                  <a:cubicBezTo>
                    <a:pt x="113" y="158"/>
                    <a:pt x="109" y="161"/>
                    <a:pt x="109" y="161"/>
                  </a:cubicBezTo>
                  <a:cubicBezTo>
                    <a:pt x="111" y="159"/>
                    <a:pt x="109" y="160"/>
                    <a:pt x="108" y="161"/>
                  </a:cubicBezTo>
                  <a:cubicBezTo>
                    <a:pt x="108" y="162"/>
                    <a:pt x="107" y="163"/>
                    <a:pt x="107" y="164"/>
                  </a:cubicBezTo>
                  <a:cubicBezTo>
                    <a:pt x="105" y="166"/>
                    <a:pt x="105" y="164"/>
                    <a:pt x="102" y="167"/>
                  </a:cubicBezTo>
                  <a:cubicBezTo>
                    <a:pt x="102" y="169"/>
                    <a:pt x="103" y="167"/>
                    <a:pt x="104" y="167"/>
                  </a:cubicBezTo>
                  <a:cubicBezTo>
                    <a:pt x="103" y="168"/>
                    <a:pt x="102" y="168"/>
                    <a:pt x="101" y="169"/>
                  </a:cubicBezTo>
                  <a:cubicBezTo>
                    <a:pt x="103" y="169"/>
                    <a:pt x="106" y="166"/>
                    <a:pt x="107" y="164"/>
                  </a:cubicBezTo>
                  <a:cubicBezTo>
                    <a:pt x="106" y="167"/>
                    <a:pt x="101" y="172"/>
                    <a:pt x="99" y="173"/>
                  </a:cubicBezTo>
                  <a:cubicBezTo>
                    <a:pt x="99" y="173"/>
                    <a:pt x="99" y="175"/>
                    <a:pt x="98" y="175"/>
                  </a:cubicBezTo>
                  <a:cubicBezTo>
                    <a:pt x="98" y="175"/>
                    <a:pt x="99" y="175"/>
                    <a:pt x="98" y="175"/>
                  </a:cubicBezTo>
                  <a:cubicBezTo>
                    <a:pt x="99" y="175"/>
                    <a:pt x="98" y="175"/>
                    <a:pt x="99" y="175"/>
                  </a:cubicBezTo>
                  <a:cubicBezTo>
                    <a:pt x="99" y="175"/>
                    <a:pt x="100" y="174"/>
                    <a:pt x="100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101" y="172"/>
                    <a:pt x="101" y="172"/>
                    <a:pt x="101" y="172"/>
                  </a:cubicBezTo>
                  <a:cubicBezTo>
                    <a:pt x="102" y="172"/>
                    <a:pt x="103" y="171"/>
                    <a:pt x="104" y="170"/>
                  </a:cubicBezTo>
                  <a:cubicBezTo>
                    <a:pt x="103" y="170"/>
                    <a:pt x="106" y="168"/>
                    <a:pt x="106" y="167"/>
                  </a:cubicBezTo>
                  <a:cubicBezTo>
                    <a:pt x="108" y="166"/>
                    <a:pt x="114" y="158"/>
                    <a:pt x="117" y="157"/>
                  </a:cubicBezTo>
                  <a:cubicBezTo>
                    <a:pt x="117" y="157"/>
                    <a:pt x="116" y="157"/>
                    <a:pt x="117" y="156"/>
                  </a:cubicBezTo>
                  <a:cubicBezTo>
                    <a:pt x="119" y="155"/>
                    <a:pt x="120" y="153"/>
                    <a:pt x="123" y="151"/>
                  </a:cubicBezTo>
                  <a:cubicBezTo>
                    <a:pt x="122" y="150"/>
                    <a:pt x="125" y="150"/>
                    <a:pt x="126" y="148"/>
                  </a:cubicBezTo>
                  <a:cubicBezTo>
                    <a:pt x="126" y="148"/>
                    <a:pt x="127" y="147"/>
                    <a:pt x="126" y="147"/>
                  </a:cubicBezTo>
                  <a:cubicBezTo>
                    <a:pt x="123" y="150"/>
                    <a:pt x="122" y="148"/>
                    <a:pt x="120" y="151"/>
                  </a:cubicBezTo>
                  <a:cubicBezTo>
                    <a:pt x="121" y="150"/>
                    <a:pt x="120" y="153"/>
                    <a:pt x="119" y="153"/>
                  </a:cubicBezTo>
                  <a:cubicBezTo>
                    <a:pt x="119" y="152"/>
                    <a:pt x="117" y="155"/>
                    <a:pt x="116" y="155"/>
                  </a:cubicBezTo>
                  <a:cubicBezTo>
                    <a:pt x="117" y="154"/>
                    <a:pt x="118" y="153"/>
                    <a:pt x="118" y="152"/>
                  </a:cubicBezTo>
                  <a:cubicBezTo>
                    <a:pt x="117" y="154"/>
                    <a:pt x="116" y="154"/>
                    <a:pt x="116" y="154"/>
                  </a:cubicBezTo>
                  <a:cubicBezTo>
                    <a:pt x="116" y="154"/>
                    <a:pt x="117" y="153"/>
                    <a:pt x="117" y="153"/>
                  </a:cubicBezTo>
                  <a:cubicBezTo>
                    <a:pt x="115" y="155"/>
                    <a:pt x="115" y="155"/>
                    <a:pt x="114" y="157"/>
                  </a:cubicBezTo>
                  <a:close/>
                  <a:moveTo>
                    <a:pt x="119" y="151"/>
                  </a:moveTo>
                  <a:cubicBezTo>
                    <a:pt x="120" y="150"/>
                    <a:pt x="121" y="149"/>
                    <a:pt x="121" y="148"/>
                  </a:cubicBezTo>
                  <a:cubicBezTo>
                    <a:pt x="120" y="149"/>
                    <a:pt x="119" y="149"/>
                    <a:pt x="118" y="151"/>
                  </a:cubicBezTo>
                  <a:cubicBezTo>
                    <a:pt x="118" y="152"/>
                    <a:pt x="119" y="150"/>
                    <a:pt x="120" y="150"/>
                  </a:cubicBezTo>
                  <a:cubicBezTo>
                    <a:pt x="119" y="151"/>
                    <a:pt x="118" y="152"/>
                    <a:pt x="119" y="151"/>
                  </a:cubicBezTo>
                  <a:close/>
                  <a:moveTo>
                    <a:pt x="124" y="159"/>
                  </a:moveTo>
                  <a:cubicBezTo>
                    <a:pt x="125" y="159"/>
                    <a:pt x="128" y="159"/>
                    <a:pt x="128" y="157"/>
                  </a:cubicBezTo>
                  <a:cubicBezTo>
                    <a:pt x="125" y="160"/>
                    <a:pt x="127" y="156"/>
                    <a:pt x="124" y="159"/>
                  </a:cubicBezTo>
                  <a:close/>
                  <a:moveTo>
                    <a:pt x="112" y="142"/>
                  </a:moveTo>
                  <a:cubicBezTo>
                    <a:pt x="110" y="143"/>
                    <a:pt x="109" y="144"/>
                    <a:pt x="109" y="145"/>
                  </a:cubicBezTo>
                  <a:cubicBezTo>
                    <a:pt x="110" y="145"/>
                    <a:pt x="111" y="143"/>
                    <a:pt x="112" y="142"/>
                  </a:cubicBezTo>
                  <a:cubicBezTo>
                    <a:pt x="112" y="143"/>
                    <a:pt x="112" y="143"/>
                    <a:pt x="113" y="142"/>
                  </a:cubicBezTo>
                  <a:cubicBezTo>
                    <a:pt x="113" y="142"/>
                    <a:pt x="112" y="142"/>
                    <a:pt x="112" y="142"/>
                  </a:cubicBezTo>
                  <a:close/>
                  <a:moveTo>
                    <a:pt x="114" y="170"/>
                  </a:moveTo>
                  <a:cubicBezTo>
                    <a:pt x="115" y="170"/>
                    <a:pt x="118" y="166"/>
                    <a:pt x="117" y="166"/>
                  </a:cubicBezTo>
                  <a:cubicBezTo>
                    <a:pt x="115" y="168"/>
                    <a:pt x="116" y="167"/>
                    <a:pt x="114" y="170"/>
                  </a:cubicBezTo>
                  <a:close/>
                  <a:moveTo>
                    <a:pt x="88" y="182"/>
                  </a:moveTo>
                  <a:cubicBezTo>
                    <a:pt x="88" y="182"/>
                    <a:pt x="89" y="182"/>
                    <a:pt x="89" y="181"/>
                  </a:cubicBezTo>
                  <a:cubicBezTo>
                    <a:pt x="88" y="181"/>
                    <a:pt x="88" y="182"/>
                    <a:pt x="88" y="182"/>
                  </a:cubicBezTo>
                  <a:close/>
                  <a:moveTo>
                    <a:pt x="108" y="144"/>
                  </a:moveTo>
                  <a:cubicBezTo>
                    <a:pt x="106" y="144"/>
                    <a:pt x="109" y="142"/>
                    <a:pt x="108" y="142"/>
                  </a:cubicBezTo>
                  <a:cubicBezTo>
                    <a:pt x="107" y="142"/>
                    <a:pt x="103" y="145"/>
                    <a:pt x="103" y="145"/>
                  </a:cubicBezTo>
                  <a:cubicBezTo>
                    <a:pt x="105" y="144"/>
                    <a:pt x="106" y="145"/>
                    <a:pt x="107" y="144"/>
                  </a:cubicBezTo>
                  <a:cubicBezTo>
                    <a:pt x="109" y="143"/>
                    <a:pt x="109" y="143"/>
                    <a:pt x="110" y="141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7" y="143"/>
                    <a:pt x="110" y="142"/>
                    <a:pt x="108" y="144"/>
                  </a:cubicBezTo>
                  <a:close/>
                  <a:moveTo>
                    <a:pt x="802" y="247"/>
                  </a:moveTo>
                  <a:cubicBezTo>
                    <a:pt x="799" y="242"/>
                    <a:pt x="799" y="242"/>
                    <a:pt x="799" y="242"/>
                  </a:cubicBezTo>
                  <a:cubicBezTo>
                    <a:pt x="798" y="242"/>
                    <a:pt x="801" y="247"/>
                    <a:pt x="801" y="246"/>
                  </a:cubicBezTo>
                  <a:cubicBezTo>
                    <a:pt x="801" y="247"/>
                    <a:pt x="801" y="247"/>
                    <a:pt x="801" y="247"/>
                  </a:cubicBezTo>
                  <a:cubicBezTo>
                    <a:pt x="800" y="244"/>
                    <a:pt x="802" y="246"/>
                    <a:pt x="802" y="247"/>
                  </a:cubicBezTo>
                  <a:close/>
                  <a:moveTo>
                    <a:pt x="596" y="44"/>
                  </a:moveTo>
                  <a:cubicBezTo>
                    <a:pt x="592" y="42"/>
                    <a:pt x="592" y="42"/>
                    <a:pt x="592" y="42"/>
                  </a:cubicBezTo>
                  <a:cubicBezTo>
                    <a:pt x="592" y="43"/>
                    <a:pt x="593" y="43"/>
                    <a:pt x="594" y="44"/>
                  </a:cubicBezTo>
                  <a:cubicBezTo>
                    <a:pt x="591" y="43"/>
                    <a:pt x="597" y="45"/>
                    <a:pt x="596" y="44"/>
                  </a:cubicBezTo>
                  <a:close/>
                  <a:moveTo>
                    <a:pt x="493" y="9"/>
                  </a:moveTo>
                  <a:cubicBezTo>
                    <a:pt x="495" y="10"/>
                    <a:pt x="500" y="11"/>
                    <a:pt x="502" y="11"/>
                  </a:cubicBezTo>
                  <a:cubicBezTo>
                    <a:pt x="500" y="10"/>
                    <a:pt x="492" y="9"/>
                    <a:pt x="493" y="9"/>
                  </a:cubicBezTo>
                  <a:close/>
                  <a:moveTo>
                    <a:pt x="467" y="5"/>
                  </a:moveTo>
                  <a:cubicBezTo>
                    <a:pt x="469" y="5"/>
                    <a:pt x="477" y="7"/>
                    <a:pt x="475" y="6"/>
                  </a:cubicBezTo>
                  <a:cubicBezTo>
                    <a:pt x="473" y="6"/>
                    <a:pt x="466" y="4"/>
                    <a:pt x="466" y="5"/>
                  </a:cubicBezTo>
                  <a:cubicBezTo>
                    <a:pt x="467" y="6"/>
                    <a:pt x="469" y="7"/>
                    <a:pt x="470" y="6"/>
                  </a:cubicBezTo>
                  <a:cubicBezTo>
                    <a:pt x="469" y="6"/>
                    <a:pt x="468" y="6"/>
                    <a:pt x="467" y="5"/>
                  </a:cubicBezTo>
                  <a:close/>
                  <a:moveTo>
                    <a:pt x="411" y="0"/>
                  </a:moveTo>
                  <a:cubicBezTo>
                    <a:pt x="410" y="0"/>
                    <a:pt x="406" y="0"/>
                    <a:pt x="404" y="1"/>
                  </a:cubicBezTo>
                  <a:cubicBezTo>
                    <a:pt x="407" y="1"/>
                    <a:pt x="411" y="1"/>
                    <a:pt x="414" y="1"/>
                  </a:cubicBezTo>
                  <a:cubicBezTo>
                    <a:pt x="413" y="1"/>
                    <a:pt x="411" y="1"/>
                    <a:pt x="412" y="1"/>
                  </a:cubicBezTo>
                  <a:cubicBezTo>
                    <a:pt x="413" y="1"/>
                    <a:pt x="417" y="0"/>
                    <a:pt x="415" y="0"/>
                  </a:cubicBezTo>
                  <a:cubicBezTo>
                    <a:pt x="415" y="1"/>
                    <a:pt x="413" y="0"/>
                    <a:pt x="411" y="0"/>
                  </a:cubicBezTo>
                  <a:close/>
                  <a:moveTo>
                    <a:pt x="394" y="50"/>
                  </a:moveTo>
                  <a:cubicBezTo>
                    <a:pt x="394" y="49"/>
                    <a:pt x="401" y="50"/>
                    <a:pt x="399" y="50"/>
                  </a:cubicBezTo>
                  <a:cubicBezTo>
                    <a:pt x="399" y="49"/>
                    <a:pt x="391" y="49"/>
                    <a:pt x="394" y="50"/>
                  </a:cubicBezTo>
                  <a:close/>
                  <a:moveTo>
                    <a:pt x="388" y="50"/>
                  </a:moveTo>
                  <a:cubicBezTo>
                    <a:pt x="389" y="50"/>
                    <a:pt x="391" y="51"/>
                    <a:pt x="393" y="50"/>
                  </a:cubicBezTo>
                  <a:cubicBezTo>
                    <a:pt x="384" y="50"/>
                    <a:pt x="379" y="50"/>
                    <a:pt x="376" y="50"/>
                  </a:cubicBezTo>
                  <a:cubicBezTo>
                    <a:pt x="379" y="50"/>
                    <a:pt x="373" y="51"/>
                    <a:pt x="376" y="51"/>
                  </a:cubicBezTo>
                  <a:cubicBezTo>
                    <a:pt x="378" y="50"/>
                    <a:pt x="383" y="51"/>
                    <a:pt x="382" y="50"/>
                  </a:cubicBezTo>
                  <a:cubicBezTo>
                    <a:pt x="383" y="50"/>
                    <a:pt x="386" y="50"/>
                    <a:pt x="388" y="50"/>
                  </a:cubicBezTo>
                  <a:close/>
                  <a:moveTo>
                    <a:pt x="350" y="7"/>
                  </a:moveTo>
                  <a:cubicBezTo>
                    <a:pt x="351" y="6"/>
                    <a:pt x="358" y="6"/>
                    <a:pt x="359" y="6"/>
                  </a:cubicBezTo>
                  <a:cubicBezTo>
                    <a:pt x="355" y="6"/>
                    <a:pt x="351" y="7"/>
                    <a:pt x="349" y="7"/>
                  </a:cubicBezTo>
                  <a:cubicBezTo>
                    <a:pt x="350" y="7"/>
                    <a:pt x="350" y="7"/>
                    <a:pt x="350" y="7"/>
                  </a:cubicBezTo>
                  <a:cubicBezTo>
                    <a:pt x="350" y="7"/>
                    <a:pt x="349" y="7"/>
                    <a:pt x="350" y="7"/>
                  </a:cubicBezTo>
                  <a:close/>
                  <a:moveTo>
                    <a:pt x="350" y="8"/>
                  </a:moveTo>
                  <a:cubicBezTo>
                    <a:pt x="350" y="8"/>
                    <a:pt x="350" y="8"/>
                    <a:pt x="351" y="7"/>
                  </a:cubicBezTo>
                  <a:cubicBezTo>
                    <a:pt x="348" y="8"/>
                    <a:pt x="348" y="7"/>
                    <a:pt x="347" y="7"/>
                  </a:cubicBezTo>
                  <a:cubicBezTo>
                    <a:pt x="346" y="8"/>
                    <a:pt x="345" y="8"/>
                    <a:pt x="343" y="8"/>
                  </a:cubicBezTo>
                  <a:cubicBezTo>
                    <a:pt x="342" y="8"/>
                    <a:pt x="336" y="8"/>
                    <a:pt x="335" y="9"/>
                  </a:cubicBezTo>
                  <a:cubicBezTo>
                    <a:pt x="336" y="9"/>
                    <a:pt x="337" y="9"/>
                    <a:pt x="337" y="9"/>
                  </a:cubicBezTo>
                  <a:cubicBezTo>
                    <a:pt x="334" y="10"/>
                    <a:pt x="330" y="9"/>
                    <a:pt x="327" y="11"/>
                  </a:cubicBezTo>
                  <a:cubicBezTo>
                    <a:pt x="331" y="11"/>
                    <a:pt x="333" y="10"/>
                    <a:pt x="336" y="10"/>
                  </a:cubicBezTo>
                  <a:cubicBezTo>
                    <a:pt x="336" y="9"/>
                    <a:pt x="337" y="9"/>
                    <a:pt x="339" y="9"/>
                  </a:cubicBezTo>
                  <a:cubicBezTo>
                    <a:pt x="339" y="9"/>
                    <a:pt x="336" y="9"/>
                    <a:pt x="337" y="10"/>
                  </a:cubicBezTo>
                  <a:cubicBezTo>
                    <a:pt x="342" y="9"/>
                    <a:pt x="350" y="9"/>
                    <a:pt x="351" y="8"/>
                  </a:cubicBezTo>
                  <a:cubicBezTo>
                    <a:pt x="350" y="8"/>
                    <a:pt x="350" y="8"/>
                    <a:pt x="350" y="8"/>
                  </a:cubicBezTo>
                  <a:close/>
                  <a:moveTo>
                    <a:pt x="314" y="14"/>
                  </a:moveTo>
                  <a:cubicBezTo>
                    <a:pt x="315" y="14"/>
                    <a:pt x="322" y="13"/>
                    <a:pt x="320" y="13"/>
                  </a:cubicBezTo>
                  <a:cubicBezTo>
                    <a:pt x="317" y="14"/>
                    <a:pt x="316" y="13"/>
                    <a:pt x="314" y="14"/>
                  </a:cubicBezTo>
                  <a:close/>
                  <a:moveTo>
                    <a:pt x="241" y="77"/>
                  </a:moveTo>
                  <a:cubicBezTo>
                    <a:pt x="240" y="77"/>
                    <a:pt x="241" y="75"/>
                    <a:pt x="240" y="76"/>
                  </a:cubicBezTo>
                  <a:cubicBezTo>
                    <a:pt x="240" y="76"/>
                    <a:pt x="238" y="77"/>
                    <a:pt x="238" y="77"/>
                  </a:cubicBezTo>
                  <a:cubicBezTo>
                    <a:pt x="238" y="77"/>
                    <a:pt x="238" y="77"/>
                    <a:pt x="237" y="77"/>
                  </a:cubicBezTo>
                  <a:cubicBezTo>
                    <a:pt x="237" y="78"/>
                    <a:pt x="238" y="77"/>
                    <a:pt x="238" y="77"/>
                  </a:cubicBezTo>
                  <a:cubicBezTo>
                    <a:pt x="236" y="79"/>
                    <a:pt x="236" y="78"/>
                    <a:pt x="235" y="79"/>
                  </a:cubicBezTo>
                  <a:cubicBezTo>
                    <a:pt x="236" y="79"/>
                    <a:pt x="240" y="77"/>
                    <a:pt x="241" y="77"/>
                  </a:cubicBezTo>
                  <a:close/>
                  <a:moveTo>
                    <a:pt x="232" y="80"/>
                  </a:moveTo>
                  <a:cubicBezTo>
                    <a:pt x="232" y="81"/>
                    <a:pt x="233" y="81"/>
                    <a:pt x="228" y="83"/>
                  </a:cubicBezTo>
                  <a:cubicBezTo>
                    <a:pt x="231" y="83"/>
                    <a:pt x="236" y="79"/>
                    <a:pt x="241" y="77"/>
                  </a:cubicBezTo>
                  <a:cubicBezTo>
                    <a:pt x="238" y="78"/>
                    <a:pt x="235" y="79"/>
                    <a:pt x="232" y="80"/>
                  </a:cubicBezTo>
                  <a:close/>
                  <a:moveTo>
                    <a:pt x="222" y="84"/>
                  </a:moveTo>
                  <a:cubicBezTo>
                    <a:pt x="220" y="86"/>
                    <a:pt x="220" y="87"/>
                    <a:pt x="223" y="86"/>
                  </a:cubicBezTo>
                  <a:cubicBezTo>
                    <a:pt x="221" y="87"/>
                    <a:pt x="219" y="89"/>
                    <a:pt x="217" y="89"/>
                  </a:cubicBezTo>
                  <a:cubicBezTo>
                    <a:pt x="217" y="88"/>
                    <a:pt x="219" y="88"/>
                    <a:pt x="219" y="87"/>
                  </a:cubicBezTo>
                  <a:cubicBezTo>
                    <a:pt x="217" y="88"/>
                    <a:pt x="213" y="90"/>
                    <a:pt x="213" y="91"/>
                  </a:cubicBezTo>
                  <a:cubicBezTo>
                    <a:pt x="218" y="88"/>
                    <a:pt x="214" y="91"/>
                    <a:pt x="215" y="91"/>
                  </a:cubicBezTo>
                  <a:cubicBezTo>
                    <a:pt x="219" y="89"/>
                    <a:pt x="219" y="89"/>
                    <a:pt x="219" y="89"/>
                  </a:cubicBezTo>
                  <a:cubicBezTo>
                    <a:pt x="219" y="88"/>
                    <a:pt x="224" y="86"/>
                    <a:pt x="226" y="84"/>
                  </a:cubicBezTo>
                  <a:cubicBezTo>
                    <a:pt x="222" y="86"/>
                    <a:pt x="223" y="85"/>
                    <a:pt x="222" y="84"/>
                  </a:cubicBezTo>
                  <a:close/>
                  <a:moveTo>
                    <a:pt x="214" y="101"/>
                  </a:moveTo>
                  <a:cubicBezTo>
                    <a:pt x="214" y="103"/>
                    <a:pt x="210" y="104"/>
                    <a:pt x="207" y="106"/>
                  </a:cubicBezTo>
                  <a:cubicBezTo>
                    <a:pt x="211" y="104"/>
                    <a:pt x="216" y="101"/>
                    <a:pt x="220" y="99"/>
                  </a:cubicBezTo>
                  <a:cubicBezTo>
                    <a:pt x="219" y="99"/>
                    <a:pt x="215" y="102"/>
                    <a:pt x="215" y="101"/>
                  </a:cubicBezTo>
                  <a:cubicBezTo>
                    <a:pt x="219" y="99"/>
                    <a:pt x="223" y="98"/>
                    <a:pt x="226" y="95"/>
                  </a:cubicBezTo>
                  <a:cubicBezTo>
                    <a:pt x="223" y="97"/>
                    <a:pt x="219" y="98"/>
                    <a:pt x="214" y="101"/>
                  </a:cubicBezTo>
                  <a:close/>
                  <a:moveTo>
                    <a:pt x="211" y="86"/>
                  </a:moveTo>
                  <a:cubicBezTo>
                    <a:pt x="213" y="83"/>
                    <a:pt x="216" y="83"/>
                    <a:pt x="217" y="81"/>
                  </a:cubicBezTo>
                  <a:cubicBezTo>
                    <a:pt x="214" y="83"/>
                    <a:pt x="214" y="82"/>
                    <a:pt x="210" y="84"/>
                  </a:cubicBezTo>
                  <a:cubicBezTo>
                    <a:pt x="210" y="85"/>
                    <a:pt x="208" y="86"/>
                    <a:pt x="211" y="86"/>
                  </a:cubicBezTo>
                  <a:close/>
                  <a:moveTo>
                    <a:pt x="210" y="82"/>
                  </a:moveTo>
                  <a:cubicBezTo>
                    <a:pt x="211" y="82"/>
                    <a:pt x="207" y="83"/>
                    <a:pt x="208" y="84"/>
                  </a:cubicBezTo>
                  <a:cubicBezTo>
                    <a:pt x="211" y="83"/>
                    <a:pt x="211" y="82"/>
                    <a:pt x="213" y="80"/>
                  </a:cubicBezTo>
                  <a:cubicBezTo>
                    <a:pt x="214" y="80"/>
                    <a:pt x="214" y="81"/>
                    <a:pt x="215" y="80"/>
                  </a:cubicBezTo>
                  <a:cubicBezTo>
                    <a:pt x="216" y="79"/>
                    <a:pt x="212" y="81"/>
                    <a:pt x="210" y="82"/>
                  </a:cubicBezTo>
                  <a:close/>
                  <a:moveTo>
                    <a:pt x="203" y="100"/>
                  </a:moveTo>
                  <a:cubicBezTo>
                    <a:pt x="201" y="100"/>
                    <a:pt x="199" y="102"/>
                    <a:pt x="199" y="102"/>
                  </a:cubicBezTo>
                  <a:cubicBezTo>
                    <a:pt x="201" y="100"/>
                    <a:pt x="205" y="97"/>
                    <a:pt x="207" y="96"/>
                  </a:cubicBezTo>
                  <a:cubicBezTo>
                    <a:pt x="207" y="96"/>
                    <a:pt x="213" y="92"/>
                    <a:pt x="212" y="92"/>
                  </a:cubicBezTo>
                  <a:cubicBezTo>
                    <a:pt x="211" y="93"/>
                    <a:pt x="207" y="95"/>
                    <a:pt x="207" y="96"/>
                  </a:cubicBezTo>
                  <a:cubicBezTo>
                    <a:pt x="204" y="97"/>
                    <a:pt x="201" y="100"/>
                    <a:pt x="197" y="101"/>
                  </a:cubicBezTo>
                  <a:cubicBezTo>
                    <a:pt x="197" y="102"/>
                    <a:pt x="198" y="101"/>
                    <a:pt x="196" y="103"/>
                  </a:cubicBezTo>
                  <a:cubicBezTo>
                    <a:pt x="192" y="104"/>
                    <a:pt x="183" y="110"/>
                    <a:pt x="180" y="114"/>
                  </a:cubicBezTo>
                  <a:cubicBezTo>
                    <a:pt x="175" y="115"/>
                    <a:pt x="167" y="123"/>
                    <a:pt x="160" y="128"/>
                  </a:cubicBezTo>
                  <a:cubicBezTo>
                    <a:pt x="161" y="128"/>
                    <a:pt x="163" y="127"/>
                    <a:pt x="161" y="129"/>
                  </a:cubicBezTo>
                  <a:cubicBezTo>
                    <a:pt x="164" y="127"/>
                    <a:pt x="163" y="126"/>
                    <a:pt x="165" y="125"/>
                  </a:cubicBezTo>
                  <a:cubicBezTo>
                    <a:pt x="166" y="125"/>
                    <a:pt x="167" y="124"/>
                    <a:pt x="165" y="127"/>
                  </a:cubicBezTo>
                  <a:cubicBezTo>
                    <a:pt x="167" y="125"/>
                    <a:pt x="166" y="126"/>
                    <a:pt x="168" y="125"/>
                  </a:cubicBezTo>
                  <a:cubicBezTo>
                    <a:pt x="168" y="124"/>
                    <a:pt x="169" y="122"/>
                    <a:pt x="167" y="123"/>
                  </a:cubicBezTo>
                  <a:cubicBezTo>
                    <a:pt x="172" y="119"/>
                    <a:pt x="174" y="119"/>
                    <a:pt x="177" y="116"/>
                  </a:cubicBezTo>
                  <a:cubicBezTo>
                    <a:pt x="176" y="117"/>
                    <a:pt x="178" y="116"/>
                    <a:pt x="179" y="115"/>
                  </a:cubicBezTo>
                  <a:cubicBezTo>
                    <a:pt x="179" y="115"/>
                    <a:pt x="178" y="115"/>
                    <a:pt x="179" y="114"/>
                  </a:cubicBezTo>
                  <a:cubicBezTo>
                    <a:pt x="183" y="113"/>
                    <a:pt x="189" y="107"/>
                    <a:pt x="193" y="105"/>
                  </a:cubicBezTo>
                  <a:cubicBezTo>
                    <a:pt x="193" y="105"/>
                    <a:pt x="192" y="105"/>
                    <a:pt x="194" y="104"/>
                  </a:cubicBezTo>
                  <a:cubicBezTo>
                    <a:pt x="193" y="106"/>
                    <a:pt x="196" y="103"/>
                    <a:pt x="198" y="102"/>
                  </a:cubicBezTo>
                  <a:cubicBezTo>
                    <a:pt x="198" y="103"/>
                    <a:pt x="189" y="108"/>
                    <a:pt x="194" y="106"/>
                  </a:cubicBezTo>
                  <a:cubicBezTo>
                    <a:pt x="192" y="107"/>
                    <a:pt x="190" y="108"/>
                    <a:pt x="190" y="108"/>
                  </a:cubicBezTo>
                  <a:cubicBezTo>
                    <a:pt x="194" y="106"/>
                    <a:pt x="190" y="109"/>
                    <a:pt x="189" y="110"/>
                  </a:cubicBezTo>
                  <a:cubicBezTo>
                    <a:pt x="194" y="107"/>
                    <a:pt x="196" y="106"/>
                    <a:pt x="200" y="103"/>
                  </a:cubicBezTo>
                  <a:cubicBezTo>
                    <a:pt x="201" y="103"/>
                    <a:pt x="200" y="103"/>
                    <a:pt x="201" y="102"/>
                  </a:cubicBezTo>
                  <a:cubicBezTo>
                    <a:pt x="202" y="102"/>
                    <a:pt x="205" y="100"/>
                    <a:pt x="205" y="99"/>
                  </a:cubicBezTo>
                  <a:cubicBezTo>
                    <a:pt x="207" y="98"/>
                    <a:pt x="210" y="96"/>
                    <a:pt x="210" y="97"/>
                  </a:cubicBezTo>
                  <a:cubicBezTo>
                    <a:pt x="212" y="96"/>
                    <a:pt x="213" y="96"/>
                    <a:pt x="213" y="95"/>
                  </a:cubicBezTo>
                  <a:cubicBezTo>
                    <a:pt x="211" y="96"/>
                    <a:pt x="215" y="94"/>
                    <a:pt x="214" y="94"/>
                  </a:cubicBezTo>
                  <a:cubicBezTo>
                    <a:pt x="213" y="95"/>
                    <a:pt x="213" y="94"/>
                    <a:pt x="211" y="95"/>
                  </a:cubicBezTo>
                  <a:cubicBezTo>
                    <a:pt x="211" y="96"/>
                    <a:pt x="207" y="98"/>
                    <a:pt x="205" y="99"/>
                  </a:cubicBezTo>
                  <a:cubicBezTo>
                    <a:pt x="205" y="99"/>
                    <a:pt x="202" y="101"/>
                    <a:pt x="202" y="101"/>
                  </a:cubicBezTo>
                  <a:cubicBezTo>
                    <a:pt x="200" y="101"/>
                    <a:pt x="205" y="99"/>
                    <a:pt x="203" y="100"/>
                  </a:cubicBezTo>
                  <a:close/>
                  <a:moveTo>
                    <a:pt x="201" y="82"/>
                  </a:moveTo>
                  <a:cubicBezTo>
                    <a:pt x="203" y="81"/>
                    <a:pt x="203" y="82"/>
                    <a:pt x="205" y="81"/>
                  </a:cubicBezTo>
                  <a:cubicBezTo>
                    <a:pt x="205" y="80"/>
                    <a:pt x="206" y="80"/>
                    <a:pt x="205" y="79"/>
                  </a:cubicBezTo>
                  <a:cubicBezTo>
                    <a:pt x="203" y="80"/>
                    <a:pt x="202" y="81"/>
                    <a:pt x="201" y="82"/>
                  </a:cubicBezTo>
                  <a:close/>
                  <a:moveTo>
                    <a:pt x="192" y="82"/>
                  </a:moveTo>
                  <a:cubicBezTo>
                    <a:pt x="192" y="81"/>
                    <a:pt x="194" y="80"/>
                    <a:pt x="194" y="80"/>
                  </a:cubicBezTo>
                  <a:cubicBezTo>
                    <a:pt x="192" y="80"/>
                    <a:pt x="187" y="84"/>
                    <a:pt x="190" y="83"/>
                  </a:cubicBezTo>
                  <a:cubicBezTo>
                    <a:pt x="192" y="81"/>
                    <a:pt x="191" y="83"/>
                    <a:pt x="191" y="83"/>
                  </a:cubicBezTo>
                  <a:cubicBezTo>
                    <a:pt x="192" y="83"/>
                    <a:pt x="194" y="82"/>
                    <a:pt x="195" y="81"/>
                  </a:cubicBezTo>
                  <a:cubicBezTo>
                    <a:pt x="195" y="81"/>
                    <a:pt x="195" y="82"/>
                    <a:pt x="195" y="82"/>
                  </a:cubicBezTo>
                  <a:cubicBezTo>
                    <a:pt x="197" y="81"/>
                    <a:pt x="197" y="81"/>
                    <a:pt x="197" y="81"/>
                  </a:cubicBezTo>
                  <a:cubicBezTo>
                    <a:pt x="197" y="80"/>
                    <a:pt x="197" y="80"/>
                    <a:pt x="197" y="80"/>
                  </a:cubicBezTo>
                  <a:cubicBezTo>
                    <a:pt x="194" y="82"/>
                    <a:pt x="193" y="81"/>
                    <a:pt x="192" y="82"/>
                  </a:cubicBezTo>
                  <a:close/>
                  <a:moveTo>
                    <a:pt x="196" y="84"/>
                  </a:moveTo>
                  <a:cubicBezTo>
                    <a:pt x="193" y="86"/>
                    <a:pt x="192" y="85"/>
                    <a:pt x="192" y="85"/>
                  </a:cubicBezTo>
                  <a:cubicBezTo>
                    <a:pt x="192" y="86"/>
                    <a:pt x="191" y="86"/>
                    <a:pt x="191" y="87"/>
                  </a:cubicBezTo>
                  <a:cubicBezTo>
                    <a:pt x="193" y="86"/>
                    <a:pt x="192" y="87"/>
                    <a:pt x="194" y="87"/>
                  </a:cubicBezTo>
                  <a:cubicBezTo>
                    <a:pt x="196" y="86"/>
                    <a:pt x="195" y="86"/>
                    <a:pt x="197" y="85"/>
                  </a:cubicBezTo>
                  <a:cubicBezTo>
                    <a:pt x="198" y="84"/>
                    <a:pt x="195" y="86"/>
                    <a:pt x="195" y="85"/>
                  </a:cubicBezTo>
                  <a:cubicBezTo>
                    <a:pt x="195" y="85"/>
                    <a:pt x="198" y="82"/>
                    <a:pt x="196" y="83"/>
                  </a:cubicBezTo>
                  <a:cubicBezTo>
                    <a:pt x="196" y="83"/>
                    <a:pt x="196" y="83"/>
                    <a:pt x="196" y="84"/>
                  </a:cubicBezTo>
                  <a:close/>
                  <a:moveTo>
                    <a:pt x="187" y="104"/>
                  </a:moveTo>
                  <a:cubicBezTo>
                    <a:pt x="188" y="103"/>
                    <a:pt x="188" y="105"/>
                    <a:pt x="192" y="103"/>
                  </a:cubicBezTo>
                  <a:cubicBezTo>
                    <a:pt x="192" y="102"/>
                    <a:pt x="190" y="103"/>
                    <a:pt x="190" y="103"/>
                  </a:cubicBezTo>
                  <a:cubicBezTo>
                    <a:pt x="192" y="102"/>
                    <a:pt x="193" y="101"/>
                    <a:pt x="194" y="99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7" y="98"/>
                    <a:pt x="198" y="98"/>
                    <a:pt x="201" y="96"/>
                  </a:cubicBezTo>
                  <a:cubicBezTo>
                    <a:pt x="200" y="96"/>
                    <a:pt x="201" y="94"/>
                    <a:pt x="200" y="95"/>
                  </a:cubicBezTo>
                  <a:cubicBezTo>
                    <a:pt x="196" y="97"/>
                    <a:pt x="191" y="101"/>
                    <a:pt x="189" y="102"/>
                  </a:cubicBezTo>
                  <a:cubicBezTo>
                    <a:pt x="188" y="103"/>
                    <a:pt x="191" y="102"/>
                    <a:pt x="188" y="103"/>
                  </a:cubicBezTo>
                  <a:cubicBezTo>
                    <a:pt x="188" y="103"/>
                    <a:pt x="187" y="104"/>
                    <a:pt x="187" y="104"/>
                  </a:cubicBezTo>
                  <a:close/>
                  <a:moveTo>
                    <a:pt x="198" y="107"/>
                  </a:moveTo>
                  <a:cubicBezTo>
                    <a:pt x="200" y="106"/>
                    <a:pt x="201" y="105"/>
                    <a:pt x="202" y="105"/>
                  </a:cubicBezTo>
                  <a:cubicBezTo>
                    <a:pt x="201" y="105"/>
                    <a:pt x="199" y="106"/>
                    <a:pt x="198" y="106"/>
                  </a:cubicBezTo>
                  <a:cubicBezTo>
                    <a:pt x="200" y="105"/>
                    <a:pt x="200" y="104"/>
                    <a:pt x="202" y="103"/>
                  </a:cubicBezTo>
                  <a:cubicBezTo>
                    <a:pt x="201" y="104"/>
                    <a:pt x="203" y="102"/>
                    <a:pt x="205" y="102"/>
                  </a:cubicBezTo>
                  <a:cubicBezTo>
                    <a:pt x="204" y="101"/>
                    <a:pt x="200" y="104"/>
                    <a:pt x="197" y="105"/>
                  </a:cubicBezTo>
                  <a:cubicBezTo>
                    <a:pt x="199" y="105"/>
                    <a:pt x="196" y="108"/>
                    <a:pt x="198" y="107"/>
                  </a:cubicBezTo>
                  <a:close/>
                  <a:moveTo>
                    <a:pt x="186" y="99"/>
                  </a:moveTo>
                  <a:cubicBezTo>
                    <a:pt x="183" y="101"/>
                    <a:pt x="173" y="108"/>
                    <a:pt x="182" y="103"/>
                  </a:cubicBezTo>
                  <a:cubicBezTo>
                    <a:pt x="183" y="101"/>
                    <a:pt x="187" y="99"/>
                    <a:pt x="183" y="102"/>
                  </a:cubicBezTo>
                  <a:cubicBezTo>
                    <a:pt x="186" y="100"/>
                    <a:pt x="187" y="99"/>
                    <a:pt x="188" y="98"/>
                  </a:cubicBezTo>
                  <a:cubicBezTo>
                    <a:pt x="187" y="99"/>
                    <a:pt x="187" y="98"/>
                    <a:pt x="186" y="99"/>
                  </a:cubicBezTo>
                  <a:close/>
                  <a:moveTo>
                    <a:pt x="169" y="89"/>
                  </a:moveTo>
                  <a:cubicBezTo>
                    <a:pt x="171" y="89"/>
                    <a:pt x="178" y="83"/>
                    <a:pt x="174" y="85"/>
                  </a:cubicBezTo>
                  <a:cubicBezTo>
                    <a:pt x="174" y="86"/>
                    <a:pt x="171" y="88"/>
                    <a:pt x="169" y="89"/>
                  </a:cubicBezTo>
                  <a:close/>
                  <a:moveTo>
                    <a:pt x="182" y="123"/>
                  </a:moveTo>
                  <a:cubicBezTo>
                    <a:pt x="187" y="120"/>
                    <a:pt x="189" y="118"/>
                    <a:pt x="195" y="114"/>
                  </a:cubicBezTo>
                  <a:cubicBezTo>
                    <a:pt x="194" y="115"/>
                    <a:pt x="195" y="113"/>
                    <a:pt x="194" y="114"/>
                  </a:cubicBezTo>
                  <a:cubicBezTo>
                    <a:pt x="194" y="114"/>
                    <a:pt x="191" y="117"/>
                    <a:pt x="189" y="118"/>
                  </a:cubicBezTo>
                  <a:cubicBezTo>
                    <a:pt x="190" y="117"/>
                    <a:pt x="190" y="117"/>
                    <a:pt x="190" y="116"/>
                  </a:cubicBezTo>
                  <a:cubicBezTo>
                    <a:pt x="188" y="118"/>
                    <a:pt x="186" y="120"/>
                    <a:pt x="183" y="121"/>
                  </a:cubicBezTo>
                  <a:cubicBezTo>
                    <a:pt x="184" y="121"/>
                    <a:pt x="184" y="120"/>
                    <a:pt x="183" y="121"/>
                  </a:cubicBezTo>
                  <a:cubicBezTo>
                    <a:pt x="183" y="121"/>
                    <a:pt x="182" y="123"/>
                    <a:pt x="182" y="123"/>
                  </a:cubicBezTo>
                  <a:close/>
                  <a:moveTo>
                    <a:pt x="178" y="110"/>
                  </a:moveTo>
                  <a:cubicBezTo>
                    <a:pt x="180" y="109"/>
                    <a:pt x="180" y="109"/>
                    <a:pt x="180" y="109"/>
                  </a:cubicBezTo>
                  <a:cubicBezTo>
                    <a:pt x="178" y="111"/>
                    <a:pt x="182" y="109"/>
                    <a:pt x="182" y="108"/>
                  </a:cubicBezTo>
                  <a:cubicBezTo>
                    <a:pt x="181" y="108"/>
                    <a:pt x="179" y="109"/>
                    <a:pt x="178" y="110"/>
                  </a:cubicBezTo>
                  <a:close/>
                  <a:moveTo>
                    <a:pt x="178" y="117"/>
                  </a:moveTo>
                  <a:cubicBezTo>
                    <a:pt x="177" y="118"/>
                    <a:pt x="176" y="118"/>
                    <a:pt x="175" y="120"/>
                  </a:cubicBezTo>
                  <a:cubicBezTo>
                    <a:pt x="176" y="119"/>
                    <a:pt x="176" y="119"/>
                    <a:pt x="177" y="119"/>
                  </a:cubicBezTo>
                  <a:cubicBezTo>
                    <a:pt x="178" y="118"/>
                    <a:pt x="182" y="116"/>
                    <a:pt x="181" y="116"/>
                  </a:cubicBezTo>
                  <a:cubicBezTo>
                    <a:pt x="177" y="119"/>
                    <a:pt x="181" y="114"/>
                    <a:pt x="178" y="117"/>
                  </a:cubicBezTo>
                  <a:close/>
                  <a:moveTo>
                    <a:pt x="164" y="122"/>
                  </a:moveTo>
                  <a:cubicBezTo>
                    <a:pt x="169" y="117"/>
                    <a:pt x="172" y="117"/>
                    <a:pt x="177" y="112"/>
                  </a:cubicBezTo>
                  <a:cubicBezTo>
                    <a:pt x="174" y="114"/>
                    <a:pt x="176" y="112"/>
                    <a:pt x="174" y="113"/>
                  </a:cubicBezTo>
                  <a:cubicBezTo>
                    <a:pt x="171" y="116"/>
                    <a:pt x="165" y="119"/>
                    <a:pt x="164" y="122"/>
                  </a:cubicBezTo>
                  <a:close/>
                  <a:moveTo>
                    <a:pt x="159" y="111"/>
                  </a:moveTo>
                  <a:cubicBezTo>
                    <a:pt x="160" y="110"/>
                    <a:pt x="164" y="108"/>
                    <a:pt x="164" y="107"/>
                  </a:cubicBezTo>
                  <a:cubicBezTo>
                    <a:pt x="162" y="109"/>
                    <a:pt x="158" y="112"/>
                    <a:pt x="159" y="111"/>
                  </a:cubicBezTo>
                  <a:close/>
                  <a:moveTo>
                    <a:pt x="170" y="123"/>
                  </a:moveTo>
                  <a:cubicBezTo>
                    <a:pt x="172" y="122"/>
                    <a:pt x="175" y="118"/>
                    <a:pt x="172" y="121"/>
                  </a:cubicBezTo>
                  <a:cubicBezTo>
                    <a:pt x="172" y="121"/>
                    <a:pt x="173" y="120"/>
                    <a:pt x="173" y="121"/>
                  </a:cubicBezTo>
                  <a:cubicBezTo>
                    <a:pt x="172" y="121"/>
                    <a:pt x="168" y="124"/>
                    <a:pt x="170" y="123"/>
                  </a:cubicBezTo>
                  <a:close/>
                  <a:moveTo>
                    <a:pt x="125" y="113"/>
                  </a:moveTo>
                  <a:cubicBezTo>
                    <a:pt x="123" y="114"/>
                    <a:pt x="123" y="114"/>
                    <a:pt x="123" y="114"/>
                  </a:cubicBezTo>
                  <a:cubicBezTo>
                    <a:pt x="123" y="115"/>
                    <a:pt x="122" y="116"/>
                    <a:pt x="123" y="115"/>
                  </a:cubicBezTo>
                  <a:cubicBezTo>
                    <a:pt x="125" y="114"/>
                    <a:pt x="125" y="114"/>
                    <a:pt x="125" y="113"/>
                  </a:cubicBezTo>
                  <a:cubicBezTo>
                    <a:pt x="125" y="113"/>
                    <a:pt x="126" y="113"/>
                    <a:pt x="126" y="112"/>
                  </a:cubicBezTo>
                  <a:cubicBezTo>
                    <a:pt x="125" y="113"/>
                    <a:pt x="125" y="113"/>
                    <a:pt x="125" y="113"/>
                  </a:cubicBezTo>
                  <a:close/>
                  <a:moveTo>
                    <a:pt x="107" y="138"/>
                  </a:moveTo>
                  <a:cubicBezTo>
                    <a:pt x="106" y="138"/>
                    <a:pt x="106" y="138"/>
                    <a:pt x="105" y="139"/>
                  </a:cubicBezTo>
                  <a:cubicBezTo>
                    <a:pt x="105" y="138"/>
                    <a:pt x="107" y="136"/>
                    <a:pt x="107" y="136"/>
                  </a:cubicBezTo>
                  <a:cubicBezTo>
                    <a:pt x="105" y="138"/>
                    <a:pt x="104" y="139"/>
                    <a:pt x="102" y="141"/>
                  </a:cubicBezTo>
                  <a:cubicBezTo>
                    <a:pt x="104" y="141"/>
                    <a:pt x="106" y="140"/>
                    <a:pt x="108" y="139"/>
                  </a:cubicBezTo>
                  <a:cubicBezTo>
                    <a:pt x="104" y="141"/>
                    <a:pt x="110" y="134"/>
                    <a:pt x="107" y="137"/>
                  </a:cubicBezTo>
                  <a:cubicBezTo>
                    <a:pt x="107" y="137"/>
                    <a:pt x="107" y="137"/>
                    <a:pt x="107" y="138"/>
                  </a:cubicBezTo>
                  <a:close/>
                  <a:moveTo>
                    <a:pt x="128" y="160"/>
                  </a:moveTo>
                  <a:cubicBezTo>
                    <a:pt x="127" y="161"/>
                    <a:pt x="126" y="161"/>
                    <a:pt x="126" y="161"/>
                  </a:cubicBezTo>
                  <a:cubicBezTo>
                    <a:pt x="125" y="163"/>
                    <a:pt x="128" y="160"/>
                    <a:pt x="128" y="162"/>
                  </a:cubicBezTo>
                  <a:cubicBezTo>
                    <a:pt x="127" y="163"/>
                    <a:pt x="126" y="164"/>
                    <a:pt x="125" y="164"/>
                  </a:cubicBezTo>
                  <a:cubicBezTo>
                    <a:pt x="125" y="165"/>
                    <a:pt x="128" y="162"/>
                    <a:pt x="129" y="162"/>
                  </a:cubicBezTo>
                  <a:cubicBezTo>
                    <a:pt x="128" y="162"/>
                    <a:pt x="127" y="163"/>
                    <a:pt x="127" y="163"/>
                  </a:cubicBezTo>
                  <a:cubicBezTo>
                    <a:pt x="131" y="161"/>
                    <a:pt x="128" y="162"/>
                    <a:pt x="131" y="159"/>
                  </a:cubicBezTo>
                  <a:cubicBezTo>
                    <a:pt x="130" y="159"/>
                    <a:pt x="127" y="162"/>
                    <a:pt x="128" y="160"/>
                  </a:cubicBezTo>
                  <a:close/>
                  <a:moveTo>
                    <a:pt x="95" y="148"/>
                  </a:moveTo>
                  <a:cubicBezTo>
                    <a:pt x="95" y="148"/>
                    <a:pt x="96" y="148"/>
                    <a:pt x="96" y="148"/>
                  </a:cubicBezTo>
                  <a:cubicBezTo>
                    <a:pt x="94" y="149"/>
                    <a:pt x="94" y="150"/>
                    <a:pt x="94" y="150"/>
                  </a:cubicBezTo>
                  <a:cubicBezTo>
                    <a:pt x="98" y="147"/>
                    <a:pt x="99" y="145"/>
                    <a:pt x="101" y="143"/>
                  </a:cubicBezTo>
                  <a:cubicBezTo>
                    <a:pt x="102" y="143"/>
                    <a:pt x="102" y="142"/>
                    <a:pt x="102" y="141"/>
                  </a:cubicBezTo>
                  <a:cubicBezTo>
                    <a:pt x="100" y="143"/>
                    <a:pt x="97" y="147"/>
                    <a:pt x="95" y="148"/>
                  </a:cubicBezTo>
                  <a:close/>
                  <a:moveTo>
                    <a:pt x="110" y="169"/>
                  </a:moveTo>
                  <a:cubicBezTo>
                    <a:pt x="110" y="169"/>
                    <a:pt x="111" y="169"/>
                    <a:pt x="111" y="169"/>
                  </a:cubicBezTo>
                  <a:cubicBezTo>
                    <a:pt x="110" y="170"/>
                    <a:pt x="109" y="171"/>
                    <a:pt x="109" y="171"/>
                  </a:cubicBezTo>
                  <a:cubicBezTo>
                    <a:pt x="112" y="168"/>
                    <a:pt x="113" y="166"/>
                    <a:pt x="114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2" y="167"/>
                    <a:pt x="111" y="169"/>
                    <a:pt x="110" y="169"/>
                  </a:cubicBezTo>
                  <a:close/>
                  <a:moveTo>
                    <a:pt x="91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94" y="153"/>
                    <a:pt x="93" y="153"/>
                    <a:pt x="94" y="152"/>
                  </a:cubicBezTo>
                  <a:cubicBezTo>
                    <a:pt x="94" y="152"/>
                    <a:pt x="94" y="152"/>
                    <a:pt x="95" y="152"/>
                  </a:cubicBezTo>
                  <a:cubicBezTo>
                    <a:pt x="95" y="152"/>
                    <a:pt x="95" y="151"/>
                    <a:pt x="95" y="151"/>
                  </a:cubicBezTo>
                  <a:cubicBezTo>
                    <a:pt x="94" y="151"/>
                    <a:pt x="94" y="151"/>
                    <a:pt x="94" y="152"/>
                  </a:cubicBezTo>
                  <a:cubicBezTo>
                    <a:pt x="93" y="153"/>
                    <a:pt x="93" y="153"/>
                    <a:pt x="91" y="154"/>
                  </a:cubicBezTo>
                  <a:close/>
                  <a:moveTo>
                    <a:pt x="92" y="162"/>
                  </a:moveTo>
                  <a:cubicBezTo>
                    <a:pt x="94" y="162"/>
                    <a:pt x="97" y="157"/>
                    <a:pt x="99" y="155"/>
                  </a:cubicBezTo>
                  <a:cubicBezTo>
                    <a:pt x="96" y="158"/>
                    <a:pt x="95" y="159"/>
                    <a:pt x="92" y="162"/>
                  </a:cubicBezTo>
                  <a:close/>
                  <a:moveTo>
                    <a:pt x="88" y="161"/>
                  </a:move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3"/>
                    <a:pt x="87" y="163"/>
                  </a:cubicBezTo>
                  <a:cubicBezTo>
                    <a:pt x="87" y="163"/>
                    <a:pt x="87" y="162"/>
                    <a:pt x="87" y="162"/>
                  </a:cubicBezTo>
                  <a:cubicBezTo>
                    <a:pt x="87" y="162"/>
                    <a:pt x="87" y="162"/>
                    <a:pt x="88" y="161"/>
                  </a:cubicBezTo>
                  <a:cubicBezTo>
                    <a:pt x="89" y="160"/>
                    <a:pt x="89" y="160"/>
                    <a:pt x="89" y="160"/>
                  </a:cubicBezTo>
                  <a:cubicBezTo>
                    <a:pt x="88" y="162"/>
                    <a:pt x="90" y="159"/>
                    <a:pt x="91" y="158"/>
                  </a:cubicBezTo>
                  <a:cubicBezTo>
                    <a:pt x="91" y="157"/>
                    <a:pt x="93" y="157"/>
                    <a:pt x="94" y="156"/>
                  </a:cubicBezTo>
                  <a:cubicBezTo>
                    <a:pt x="92" y="156"/>
                    <a:pt x="90" y="158"/>
                    <a:pt x="88" y="161"/>
                  </a:cubicBezTo>
                  <a:close/>
                  <a:moveTo>
                    <a:pt x="106" y="176"/>
                  </a:moveTo>
                  <a:cubicBezTo>
                    <a:pt x="106" y="177"/>
                    <a:pt x="105" y="177"/>
                    <a:pt x="105" y="178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79"/>
                    <a:pt x="103" y="179"/>
                    <a:pt x="103" y="180"/>
                  </a:cubicBezTo>
                  <a:cubicBezTo>
                    <a:pt x="104" y="179"/>
                    <a:pt x="104" y="180"/>
                    <a:pt x="104" y="179"/>
                  </a:cubicBezTo>
                  <a:cubicBezTo>
                    <a:pt x="105" y="179"/>
                    <a:pt x="105" y="180"/>
                    <a:pt x="106" y="179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5" y="178"/>
                    <a:pt x="105" y="179"/>
                    <a:pt x="106" y="178"/>
                  </a:cubicBezTo>
                  <a:cubicBezTo>
                    <a:pt x="105" y="179"/>
                    <a:pt x="108" y="175"/>
                    <a:pt x="108" y="175"/>
                  </a:cubicBezTo>
                  <a:cubicBezTo>
                    <a:pt x="108" y="175"/>
                    <a:pt x="108" y="175"/>
                    <a:pt x="109" y="175"/>
                  </a:cubicBezTo>
                  <a:cubicBezTo>
                    <a:pt x="108" y="175"/>
                    <a:pt x="107" y="175"/>
                    <a:pt x="106" y="176"/>
                  </a:cubicBezTo>
                  <a:close/>
                  <a:moveTo>
                    <a:pt x="109" y="180"/>
                  </a:moveTo>
                  <a:cubicBezTo>
                    <a:pt x="108" y="180"/>
                    <a:pt x="108" y="180"/>
                    <a:pt x="108" y="18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6" y="182"/>
                    <a:pt x="106" y="183"/>
                    <a:pt x="105" y="184"/>
                  </a:cubicBezTo>
                  <a:cubicBezTo>
                    <a:pt x="106" y="184"/>
                    <a:pt x="107" y="183"/>
                    <a:pt x="107" y="182"/>
                  </a:cubicBezTo>
                  <a:cubicBezTo>
                    <a:pt x="108" y="182"/>
                    <a:pt x="108" y="182"/>
                    <a:pt x="108" y="182"/>
                  </a:cubicBezTo>
                  <a:cubicBezTo>
                    <a:pt x="108" y="182"/>
                    <a:pt x="108" y="182"/>
                    <a:pt x="110" y="180"/>
                  </a:cubicBezTo>
                  <a:cubicBezTo>
                    <a:pt x="110" y="180"/>
                    <a:pt x="109" y="180"/>
                    <a:pt x="109" y="180"/>
                  </a:cubicBezTo>
                  <a:close/>
                  <a:moveTo>
                    <a:pt x="88" y="171"/>
                  </a:moveTo>
                  <a:cubicBezTo>
                    <a:pt x="89" y="170"/>
                    <a:pt x="88" y="170"/>
                    <a:pt x="88" y="170"/>
                  </a:cubicBezTo>
                  <a:cubicBezTo>
                    <a:pt x="89" y="171"/>
                    <a:pt x="90" y="169"/>
                    <a:pt x="90" y="169"/>
                  </a:cubicBezTo>
                  <a:cubicBezTo>
                    <a:pt x="90" y="169"/>
                    <a:pt x="90" y="168"/>
                    <a:pt x="89" y="169"/>
                  </a:cubicBezTo>
                  <a:cubicBezTo>
                    <a:pt x="89" y="169"/>
                    <a:pt x="88" y="170"/>
                    <a:pt x="88" y="171"/>
                  </a:cubicBezTo>
                  <a:close/>
                  <a:moveTo>
                    <a:pt x="98" y="180"/>
                  </a:moveTo>
                  <a:cubicBezTo>
                    <a:pt x="99" y="179"/>
                    <a:pt x="99" y="180"/>
                    <a:pt x="100" y="180"/>
                  </a:cubicBezTo>
                  <a:cubicBezTo>
                    <a:pt x="99" y="179"/>
                    <a:pt x="98" y="179"/>
                    <a:pt x="98" y="180"/>
                  </a:cubicBezTo>
                  <a:close/>
                  <a:moveTo>
                    <a:pt x="102" y="183"/>
                  </a:moveTo>
                  <a:cubicBezTo>
                    <a:pt x="102" y="182"/>
                    <a:pt x="101" y="182"/>
                    <a:pt x="102" y="182"/>
                  </a:cubicBezTo>
                  <a:cubicBezTo>
                    <a:pt x="102" y="182"/>
                    <a:pt x="102" y="183"/>
                    <a:pt x="102" y="182"/>
                  </a:cubicBezTo>
                  <a:cubicBezTo>
                    <a:pt x="102" y="182"/>
                    <a:pt x="101" y="182"/>
                    <a:pt x="101" y="182"/>
                  </a:cubicBezTo>
                  <a:cubicBezTo>
                    <a:pt x="102" y="182"/>
                    <a:pt x="101" y="183"/>
                    <a:pt x="102" y="183"/>
                  </a:cubicBezTo>
                  <a:close/>
                  <a:moveTo>
                    <a:pt x="102" y="191"/>
                  </a:moveTo>
                  <a:cubicBezTo>
                    <a:pt x="102" y="191"/>
                    <a:pt x="104" y="189"/>
                    <a:pt x="104" y="188"/>
                  </a:cubicBezTo>
                  <a:cubicBezTo>
                    <a:pt x="103" y="187"/>
                    <a:pt x="103" y="186"/>
                    <a:pt x="102" y="187"/>
                  </a:cubicBezTo>
                  <a:cubicBezTo>
                    <a:pt x="104" y="188"/>
                    <a:pt x="101" y="190"/>
                    <a:pt x="102" y="191"/>
                  </a:cubicBezTo>
                  <a:close/>
                  <a:moveTo>
                    <a:pt x="100" y="187"/>
                  </a:moveTo>
                  <a:cubicBezTo>
                    <a:pt x="100" y="187"/>
                    <a:pt x="99" y="187"/>
                    <a:pt x="100" y="187"/>
                  </a:cubicBezTo>
                  <a:cubicBezTo>
                    <a:pt x="100" y="187"/>
                    <a:pt x="101" y="187"/>
                    <a:pt x="101" y="187"/>
                  </a:cubicBezTo>
                  <a:cubicBezTo>
                    <a:pt x="100" y="187"/>
                    <a:pt x="100" y="187"/>
                    <a:pt x="100" y="187"/>
                  </a:cubicBezTo>
                  <a:close/>
                  <a:moveTo>
                    <a:pt x="99" y="192"/>
                  </a:moveTo>
                  <a:cubicBezTo>
                    <a:pt x="97" y="193"/>
                    <a:pt x="94" y="197"/>
                    <a:pt x="94" y="198"/>
                  </a:cubicBezTo>
                  <a:cubicBezTo>
                    <a:pt x="95" y="197"/>
                    <a:pt x="96" y="196"/>
                    <a:pt x="97" y="194"/>
                  </a:cubicBezTo>
                  <a:cubicBezTo>
                    <a:pt x="97" y="195"/>
                    <a:pt x="97" y="195"/>
                    <a:pt x="97" y="194"/>
                  </a:cubicBezTo>
                  <a:cubicBezTo>
                    <a:pt x="98" y="192"/>
                    <a:pt x="101" y="192"/>
                    <a:pt x="102" y="189"/>
                  </a:cubicBezTo>
                  <a:cubicBezTo>
                    <a:pt x="101" y="189"/>
                    <a:pt x="101" y="190"/>
                    <a:pt x="101" y="190"/>
                  </a:cubicBezTo>
                  <a:cubicBezTo>
                    <a:pt x="100" y="189"/>
                    <a:pt x="102" y="189"/>
                    <a:pt x="102" y="188"/>
                  </a:cubicBezTo>
                  <a:cubicBezTo>
                    <a:pt x="100" y="189"/>
                    <a:pt x="100" y="191"/>
                    <a:pt x="98" y="191"/>
                  </a:cubicBezTo>
                  <a:cubicBezTo>
                    <a:pt x="99" y="191"/>
                    <a:pt x="99" y="192"/>
                    <a:pt x="99" y="192"/>
                  </a:cubicBezTo>
                  <a:close/>
                  <a:moveTo>
                    <a:pt x="95" y="191"/>
                  </a:moveTo>
                  <a:cubicBezTo>
                    <a:pt x="96" y="191"/>
                    <a:pt x="95" y="192"/>
                    <a:pt x="96" y="192"/>
                  </a:cubicBezTo>
                  <a:cubicBezTo>
                    <a:pt x="96" y="191"/>
                    <a:pt x="98" y="191"/>
                    <a:pt x="97" y="190"/>
                  </a:cubicBezTo>
                  <a:cubicBezTo>
                    <a:pt x="98" y="190"/>
                    <a:pt x="98" y="189"/>
                    <a:pt x="98" y="189"/>
                  </a:cubicBezTo>
                  <a:cubicBezTo>
                    <a:pt x="98" y="189"/>
                    <a:pt x="97" y="189"/>
                    <a:pt x="98" y="189"/>
                  </a:cubicBezTo>
                  <a:cubicBezTo>
                    <a:pt x="98" y="189"/>
                    <a:pt x="99" y="189"/>
                    <a:pt x="100" y="188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8" y="187"/>
                    <a:pt x="99" y="188"/>
                    <a:pt x="98" y="188"/>
                  </a:cubicBezTo>
                  <a:cubicBezTo>
                    <a:pt x="98" y="187"/>
                    <a:pt x="96" y="189"/>
                    <a:pt x="97" y="190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0"/>
                    <a:pt x="97" y="190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1"/>
                    <a:pt x="96" y="191"/>
                    <a:pt x="95" y="191"/>
                  </a:cubicBezTo>
                  <a:close/>
                  <a:moveTo>
                    <a:pt x="85" y="191"/>
                  </a:moveTo>
                  <a:cubicBezTo>
                    <a:pt x="85" y="194"/>
                    <a:pt x="82" y="195"/>
                    <a:pt x="81" y="197"/>
                  </a:cubicBezTo>
                  <a:cubicBezTo>
                    <a:pt x="82" y="198"/>
                    <a:pt x="82" y="197"/>
                    <a:pt x="82" y="197"/>
                  </a:cubicBezTo>
                  <a:cubicBezTo>
                    <a:pt x="84" y="195"/>
                    <a:pt x="85" y="193"/>
                    <a:pt x="87" y="192"/>
                  </a:cubicBezTo>
                  <a:cubicBezTo>
                    <a:pt x="87" y="192"/>
                    <a:pt x="87" y="193"/>
                    <a:pt x="88" y="193"/>
                  </a:cubicBezTo>
                  <a:cubicBezTo>
                    <a:pt x="88" y="193"/>
                    <a:pt x="89" y="191"/>
                    <a:pt x="90" y="191"/>
                  </a:cubicBezTo>
                  <a:cubicBezTo>
                    <a:pt x="89" y="190"/>
                    <a:pt x="89" y="190"/>
                    <a:pt x="89" y="190"/>
                  </a:cubicBezTo>
                  <a:cubicBezTo>
                    <a:pt x="89" y="191"/>
                    <a:pt x="88" y="193"/>
                    <a:pt x="87" y="192"/>
                  </a:cubicBezTo>
                  <a:cubicBezTo>
                    <a:pt x="87" y="191"/>
                    <a:pt x="88" y="190"/>
                    <a:pt x="89" y="189"/>
                  </a:cubicBezTo>
                  <a:cubicBezTo>
                    <a:pt x="88" y="189"/>
                    <a:pt x="88" y="188"/>
                    <a:pt x="87" y="189"/>
                  </a:cubicBezTo>
                  <a:cubicBezTo>
                    <a:pt x="88" y="189"/>
                    <a:pt x="87" y="190"/>
                    <a:pt x="88" y="190"/>
                  </a:cubicBezTo>
                  <a:cubicBezTo>
                    <a:pt x="87" y="190"/>
                    <a:pt x="88" y="190"/>
                    <a:pt x="87" y="190"/>
                  </a:cubicBezTo>
                  <a:cubicBezTo>
                    <a:pt x="86" y="190"/>
                    <a:pt x="86" y="192"/>
                    <a:pt x="85" y="191"/>
                  </a:cubicBezTo>
                  <a:cubicBezTo>
                    <a:pt x="86" y="191"/>
                    <a:pt x="86" y="191"/>
                    <a:pt x="86" y="191"/>
                  </a:cubicBezTo>
                  <a:cubicBezTo>
                    <a:pt x="85" y="191"/>
                    <a:pt x="86" y="191"/>
                    <a:pt x="85" y="191"/>
                  </a:cubicBezTo>
                  <a:close/>
                  <a:moveTo>
                    <a:pt x="94" y="201"/>
                  </a:moveTo>
                  <a:cubicBezTo>
                    <a:pt x="95" y="200"/>
                    <a:pt x="94" y="199"/>
                    <a:pt x="95" y="200"/>
                  </a:cubicBezTo>
                  <a:cubicBezTo>
                    <a:pt x="95" y="199"/>
                    <a:pt x="95" y="199"/>
                    <a:pt x="96" y="199"/>
                  </a:cubicBezTo>
                  <a:cubicBezTo>
                    <a:pt x="94" y="198"/>
                    <a:pt x="94" y="200"/>
                    <a:pt x="94" y="201"/>
                  </a:cubicBezTo>
                  <a:close/>
                  <a:moveTo>
                    <a:pt x="93" y="198"/>
                  </a:moveTo>
                  <a:cubicBezTo>
                    <a:pt x="93" y="199"/>
                    <a:pt x="93" y="199"/>
                    <a:pt x="92" y="199"/>
                  </a:cubicBezTo>
                  <a:cubicBezTo>
                    <a:pt x="93" y="200"/>
                    <a:pt x="91" y="200"/>
                    <a:pt x="92" y="200"/>
                  </a:cubicBezTo>
                  <a:cubicBezTo>
                    <a:pt x="92" y="199"/>
                    <a:pt x="94" y="199"/>
                    <a:pt x="93" y="198"/>
                  </a:cubicBezTo>
                  <a:close/>
                  <a:moveTo>
                    <a:pt x="91" y="201"/>
                  </a:moveTo>
                  <a:cubicBezTo>
                    <a:pt x="91" y="202"/>
                    <a:pt x="91" y="201"/>
                    <a:pt x="90" y="201"/>
                  </a:cubicBezTo>
                  <a:cubicBezTo>
                    <a:pt x="90" y="202"/>
                    <a:pt x="91" y="202"/>
                    <a:pt x="91" y="202"/>
                  </a:cubicBezTo>
                  <a:cubicBezTo>
                    <a:pt x="91" y="202"/>
                    <a:pt x="91" y="202"/>
                    <a:pt x="91" y="203"/>
                  </a:cubicBezTo>
                  <a:cubicBezTo>
                    <a:pt x="91" y="202"/>
                    <a:pt x="92" y="202"/>
                    <a:pt x="91" y="202"/>
                  </a:cubicBezTo>
                  <a:cubicBezTo>
                    <a:pt x="92" y="201"/>
                    <a:pt x="92" y="202"/>
                    <a:pt x="92" y="201"/>
                  </a:cubicBezTo>
                  <a:cubicBezTo>
                    <a:pt x="92" y="201"/>
                    <a:pt x="92" y="201"/>
                    <a:pt x="92" y="201"/>
                  </a:cubicBezTo>
                  <a:cubicBezTo>
                    <a:pt x="92" y="200"/>
                    <a:pt x="92" y="201"/>
                    <a:pt x="93" y="201"/>
                  </a:cubicBezTo>
                  <a:cubicBezTo>
                    <a:pt x="93" y="200"/>
                    <a:pt x="93" y="200"/>
                    <a:pt x="93" y="200"/>
                  </a:cubicBezTo>
                  <a:cubicBezTo>
                    <a:pt x="92" y="199"/>
                    <a:pt x="92" y="201"/>
                    <a:pt x="91" y="201"/>
                  </a:cubicBezTo>
                  <a:close/>
                  <a:moveTo>
                    <a:pt x="87" y="202"/>
                  </a:moveTo>
                  <a:cubicBezTo>
                    <a:pt x="87" y="203"/>
                    <a:pt x="86" y="204"/>
                    <a:pt x="86" y="205"/>
                  </a:cubicBezTo>
                  <a:cubicBezTo>
                    <a:pt x="88" y="203"/>
                    <a:pt x="89" y="204"/>
                    <a:pt x="90" y="205"/>
                  </a:cubicBezTo>
                  <a:cubicBezTo>
                    <a:pt x="89" y="204"/>
                    <a:pt x="90" y="204"/>
                    <a:pt x="90" y="204"/>
                  </a:cubicBezTo>
                  <a:cubicBezTo>
                    <a:pt x="90" y="204"/>
                    <a:pt x="89" y="204"/>
                    <a:pt x="89" y="203"/>
                  </a:cubicBezTo>
                  <a:cubicBezTo>
                    <a:pt x="89" y="204"/>
                    <a:pt x="89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2"/>
                    <a:pt x="89" y="202"/>
                  </a:cubicBezTo>
                  <a:cubicBezTo>
                    <a:pt x="87" y="202"/>
                    <a:pt x="88" y="201"/>
                    <a:pt x="87" y="202"/>
                  </a:cubicBezTo>
                  <a:close/>
                  <a:moveTo>
                    <a:pt x="64" y="186"/>
                  </a:move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4" y="186"/>
                    <a:pt x="64" y="186"/>
                  </a:cubicBezTo>
                  <a:close/>
                  <a:moveTo>
                    <a:pt x="86" y="208"/>
                  </a:moveTo>
                  <a:cubicBezTo>
                    <a:pt x="86" y="208"/>
                    <a:pt x="86" y="207"/>
                    <a:pt x="86" y="207"/>
                  </a:cubicBezTo>
                  <a:cubicBezTo>
                    <a:pt x="85" y="207"/>
                    <a:pt x="87" y="207"/>
                    <a:pt x="87" y="206"/>
                  </a:cubicBezTo>
                  <a:cubicBezTo>
                    <a:pt x="86" y="206"/>
                    <a:pt x="85" y="208"/>
                    <a:pt x="86" y="208"/>
                  </a:cubicBezTo>
                  <a:close/>
                  <a:moveTo>
                    <a:pt x="84" y="206"/>
                  </a:moveTo>
                  <a:cubicBezTo>
                    <a:pt x="84" y="206"/>
                    <a:pt x="84" y="207"/>
                    <a:pt x="85" y="206"/>
                  </a:cubicBezTo>
                  <a:cubicBezTo>
                    <a:pt x="84" y="206"/>
                    <a:pt x="84" y="205"/>
                    <a:pt x="84" y="206"/>
                  </a:cubicBezTo>
                  <a:cubicBezTo>
                    <a:pt x="84" y="206"/>
                    <a:pt x="83" y="205"/>
                    <a:pt x="84" y="20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80" y="215"/>
                  </a:cubicBezTo>
                  <a:cubicBezTo>
                    <a:pt x="80" y="214"/>
                    <a:pt x="82" y="213"/>
                    <a:pt x="81" y="212"/>
                  </a:cubicBezTo>
                  <a:cubicBezTo>
                    <a:pt x="81" y="212"/>
                    <a:pt x="81" y="212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0" y="212"/>
                    <a:pt x="80" y="213"/>
                    <a:pt x="80" y="212"/>
                  </a:cubicBezTo>
                  <a:cubicBezTo>
                    <a:pt x="79" y="212"/>
                    <a:pt x="79" y="212"/>
                    <a:pt x="79" y="213"/>
                  </a:cubicBezTo>
                  <a:cubicBezTo>
                    <a:pt x="79" y="214"/>
                    <a:pt x="77" y="216"/>
                    <a:pt x="76" y="217"/>
                  </a:cubicBezTo>
                  <a:cubicBezTo>
                    <a:pt x="77" y="217"/>
                    <a:pt x="77" y="216"/>
                    <a:pt x="77" y="217"/>
                  </a:cubicBezTo>
                  <a:cubicBezTo>
                    <a:pt x="77" y="217"/>
                    <a:pt x="77" y="217"/>
                    <a:pt x="77" y="217"/>
                  </a:cubicBezTo>
                  <a:cubicBezTo>
                    <a:pt x="77" y="217"/>
                    <a:pt x="78" y="216"/>
                    <a:pt x="79" y="216"/>
                  </a:cubicBezTo>
                  <a:cubicBezTo>
                    <a:pt x="78" y="216"/>
                    <a:pt x="78" y="215"/>
                    <a:pt x="78" y="215"/>
                  </a:cubicBezTo>
                  <a:cubicBezTo>
                    <a:pt x="79" y="215"/>
                    <a:pt x="78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74" y="207"/>
                  </a:moveTo>
                  <a:cubicBezTo>
                    <a:pt x="73" y="207"/>
                    <a:pt x="73" y="208"/>
                    <a:pt x="72" y="207"/>
                  </a:cubicBezTo>
                  <a:cubicBezTo>
                    <a:pt x="71" y="209"/>
                    <a:pt x="70" y="210"/>
                    <a:pt x="69" y="210"/>
                  </a:cubicBezTo>
                  <a:cubicBezTo>
                    <a:pt x="68" y="211"/>
                    <a:pt x="69" y="210"/>
                    <a:pt x="69" y="211"/>
                  </a:cubicBezTo>
                  <a:cubicBezTo>
                    <a:pt x="68" y="211"/>
                    <a:pt x="69" y="212"/>
                    <a:pt x="68" y="212"/>
                  </a:cubicBezTo>
                  <a:cubicBezTo>
                    <a:pt x="69" y="212"/>
                    <a:pt x="69" y="211"/>
                    <a:pt x="68" y="211"/>
                  </a:cubicBezTo>
                  <a:cubicBezTo>
                    <a:pt x="68" y="212"/>
                    <a:pt x="67" y="212"/>
                    <a:pt x="68" y="213"/>
                  </a:cubicBezTo>
                  <a:cubicBezTo>
                    <a:pt x="68" y="213"/>
                    <a:pt x="68" y="213"/>
                    <a:pt x="68" y="213"/>
                  </a:cubicBezTo>
                  <a:cubicBezTo>
                    <a:pt x="69" y="212"/>
                    <a:pt x="69" y="213"/>
                    <a:pt x="69" y="214"/>
                  </a:cubicBezTo>
                  <a:cubicBezTo>
                    <a:pt x="70" y="213"/>
                    <a:pt x="70" y="211"/>
                    <a:pt x="71" y="211"/>
                  </a:cubicBezTo>
                  <a:cubicBezTo>
                    <a:pt x="70" y="211"/>
                    <a:pt x="70" y="212"/>
                    <a:pt x="70" y="212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1" y="213"/>
                    <a:pt x="70" y="213"/>
                    <a:pt x="71" y="214"/>
                  </a:cubicBezTo>
                  <a:cubicBezTo>
                    <a:pt x="69" y="213"/>
                    <a:pt x="70" y="215"/>
                    <a:pt x="69" y="216"/>
                  </a:cubicBezTo>
                  <a:cubicBezTo>
                    <a:pt x="68" y="217"/>
                    <a:pt x="66" y="218"/>
                    <a:pt x="67" y="219"/>
                  </a:cubicBezTo>
                  <a:cubicBezTo>
                    <a:pt x="65" y="219"/>
                    <a:pt x="64" y="222"/>
                    <a:pt x="62" y="223"/>
                  </a:cubicBezTo>
                  <a:cubicBezTo>
                    <a:pt x="63" y="223"/>
                    <a:pt x="62" y="223"/>
                    <a:pt x="63" y="223"/>
                  </a:cubicBezTo>
                  <a:cubicBezTo>
                    <a:pt x="63" y="223"/>
                    <a:pt x="62" y="225"/>
                    <a:pt x="63" y="225"/>
                  </a:cubicBezTo>
                  <a:cubicBezTo>
                    <a:pt x="63" y="224"/>
                    <a:pt x="63" y="223"/>
                    <a:pt x="64" y="223"/>
                  </a:cubicBezTo>
                  <a:cubicBezTo>
                    <a:pt x="64" y="221"/>
                    <a:pt x="67" y="221"/>
                    <a:pt x="67" y="219"/>
                  </a:cubicBezTo>
                  <a:cubicBezTo>
                    <a:pt x="68" y="218"/>
                    <a:pt x="68" y="218"/>
                    <a:pt x="69" y="217"/>
                  </a:cubicBezTo>
                  <a:cubicBezTo>
                    <a:pt x="69" y="217"/>
                    <a:pt x="68" y="217"/>
                    <a:pt x="69" y="216"/>
                  </a:cubicBezTo>
                  <a:cubicBezTo>
                    <a:pt x="70" y="217"/>
                    <a:pt x="69" y="216"/>
                    <a:pt x="69" y="216"/>
                  </a:cubicBezTo>
                  <a:cubicBezTo>
                    <a:pt x="70" y="216"/>
                    <a:pt x="73" y="213"/>
                    <a:pt x="72" y="212"/>
                  </a:cubicBezTo>
                  <a:cubicBezTo>
                    <a:pt x="73" y="212"/>
                    <a:pt x="73" y="212"/>
                    <a:pt x="73" y="212"/>
                  </a:cubicBezTo>
                  <a:cubicBezTo>
                    <a:pt x="73" y="211"/>
                    <a:pt x="73" y="210"/>
                    <a:pt x="72" y="210"/>
                  </a:cubicBezTo>
                  <a:cubicBezTo>
                    <a:pt x="73" y="210"/>
                    <a:pt x="73" y="210"/>
                    <a:pt x="73" y="211"/>
                  </a:cubicBezTo>
                  <a:cubicBezTo>
                    <a:pt x="72" y="210"/>
                    <a:pt x="72" y="211"/>
                    <a:pt x="72" y="211"/>
                  </a:cubicBezTo>
                  <a:cubicBezTo>
                    <a:pt x="72" y="210"/>
                    <a:pt x="72" y="209"/>
                    <a:pt x="72" y="209"/>
                  </a:cubicBezTo>
                  <a:cubicBezTo>
                    <a:pt x="72" y="210"/>
                    <a:pt x="71" y="210"/>
                    <a:pt x="71" y="210"/>
                  </a:cubicBezTo>
                  <a:cubicBezTo>
                    <a:pt x="72" y="210"/>
                    <a:pt x="71" y="209"/>
                    <a:pt x="72" y="209"/>
                  </a:cubicBezTo>
                  <a:cubicBezTo>
                    <a:pt x="73" y="209"/>
                    <a:pt x="72" y="207"/>
                    <a:pt x="74" y="208"/>
                  </a:cubicBezTo>
                  <a:cubicBezTo>
                    <a:pt x="74" y="208"/>
                    <a:pt x="74" y="207"/>
                    <a:pt x="74" y="207"/>
                  </a:cubicBezTo>
                  <a:close/>
                  <a:moveTo>
                    <a:pt x="64" y="211"/>
                  </a:moveTo>
                  <a:cubicBezTo>
                    <a:pt x="66" y="211"/>
                    <a:pt x="67" y="206"/>
                    <a:pt x="68" y="207"/>
                  </a:cubicBezTo>
                  <a:cubicBezTo>
                    <a:pt x="68" y="206"/>
                    <a:pt x="70" y="205"/>
                    <a:pt x="69" y="204"/>
                  </a:cubicBezTo>
                  <a:cubicBezTo>
                    <a:pt x="68" y="206"/>
                    <a:pt x="66" y="208"/>
                    <a:pt x="64" y="211"/>
                  </a:cubicBezTo>
                  <a:close/>
                  <a:moveTo>
                    <a:pt x="73" y="215"/>
                  </a:moveTo>
                  <a:cubicBezTo>
                    <a:pt x="73" y="215"/>
                    <a:pt x="74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1" y="215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2" y="217"/>
                    <a:pt x="73" y="215"/>
                    <a:pt x="74" y="216"/>
                  </a:cubicBezTo>
                  <a:cubicBezTo>
                    <a:pt x="74" y="216"/>
                    <a:pt x="74" y="215"/>
                    <a:pt x="75" y="215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5" y="213"/>
                    <a:pt x="75" y="212"/>
                    <a:pt x="76" y="212"/>
                  </a:cubicBezTo>
                  <a:cubicBezTo>
                    <a:pt x="75" y="212"/>
                    <a:pt x="76" y="211"/>
                    <a:pt x="76" y="211"/>
                  </a:cubicBezTo>
                  <a:cubicBezTo>
                    <a:pt x="75" y="211"/>
                    <a:pt x="74" y="213"/>
                    <a:pt x="73" y="214"/>
                  </a:cubicBezTo>
                  <a:cubicBezTo>
                    <a:pt x="74" y="214"/>
                    <a:pt x="74" y="215"/>
                    <a:pt x="73" y="21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5" y="211"/>
                    <a:pt x="75" y="211"/>
                    <a:pt x="75" y="211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4" y="210"/>
                    <a:pt x="74" y="210"/>
                  </a:cubicBezTo>
                  <a:close/>
                  <a:moveTo>
                    <a:pt x="48" y="194"/>
                  </a:moveTo>
                  <a:cubicBezTo>
                    <a:pt x="47" y="194"/>
                    <a:pt x="49" y="193"/>
                    <a:pt x="48" y="193"/>
                  </a:cubicBezTo>
                  <a:cubicBezTo>
                    <a:pt x="47" y="193"/>
                    <a:pt x="47" y="195"/>
                    <a:pt x="48" y="194"/>
                  </a:cubicBezTo>
                  <a:close/>
                  <a:moveTo>
                    <a:pt x="75" y="220"/>
                  </a:moveTo>
                  <a:cubicBezTo>
                    <a:pt x="76" y="219"/>
                    <a:pt x="77" y="219"/>
                    <a:pt x="77" y="217"/>
                  </a:cubicBezTo>
                  <a:cubicBezTo>
                    <a:pt x="76" y="218"/>
                    <a:pt x="75" y="219"/>
                    <a:pt x="75" y="220"/>
                  </a:cubicBezTo>
                  <a:close/>
                  <a:moveTo>
                    <a:pt x="39" y="198"/>
                  </a:moveTo>
                  <a:cubicBezTo>
                    <a:pt x="39" y="199"/>
                    <a:pt x="39" y="198"/>
                    <a:pt x="39" y="199"/>
                  </a:cubicBezTo>
                  <a:cubicBezTo>
                    <a:pt x="40" y="199"/>
                    <a:pt x="40" y="198"/>
                    <a:pt x="40" y="198"/>
                  </a:cubicBezTo>
                  <a:cubicBezTo>
                    <a:pt x="40" y="198"/>
                    <a:pt x="39" y="198"/>
                    <a:pt x="39" y="198"/>
                  </a:cubicBezTo>
                  <a:close/>
                  <a:moveTo>
                    <a:pt x="67" y="230"/>
                  </a:moveTo>
                  <a:cubicBezTo>
                    <a:pt x="68" y="230"/>
                    <a:pt x="68" y="229"/>
                    <a:pt x="67" y="229"/>
                  </a:cubicBezTo>
                  <a:cubicBezTo>
                    <a:pt x="67" y="229"/>
                    <a:pt x="66" y="229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8" y="230"/>
                    <a:pt x="71" y="228"/>
                    <a:pt x="70" y="227"/>
                  </a:cubicBezTo>
                  <a:cubicBezTo>
                    <a:pt x="70" y="228"/>
                    <a:pt x="69" y="228"/>
                    <a:pt x="68" y="228"/>
                  </a:cubicBezTo>
                  <a:cubicBezTo>
                    <a:pt x="68" y="228"/>
                    <a:pt x="67" y="228"/>
                    <a:pt x="68" y="227"/>
                  </a:cubicBezTo>
                  <a:cubicBezTo>
                    <a:pt x="67" y="228"/>
                    <a:pt x="67" y="229"/>
                    <a:pt x="68" y="229"/>
                  </a:cubicBezTo>
                  <a:cubicBezTo>
                    <a:pt x="68" y="229"/>
                    <a:pt x="68" y="229"/>
                    <a:pt x="68" y="230"/>
                  </a:cubicBezTo>
                  <a:cubicBezTo>
                    <a:pt x="68" y="229"/>
                    <a:pt x="67" y="230"/>
                    <a:pt x="67" y="230"/>
                  </a:cubicBezTo>
                  <a:close/>
                  <a:moveTo>
                    <a:pt x="57" y="232"/>
                  </a:moveTo>
                  <a:cubicBezTo>
                    <a:pt x="56" y="231"/>
                    <a:pt x="57" y="233"/>
                    <a:pt x="56" y="233"/>
                  </a:cubicBezTo>
                  <a:cubicBezTo>
                    <a:pt x="56" y="233"/>
                    <a:pt x="57" y="233"/>
                    <a:pt x="57" y="232"/>
                  </a:cubicBezTo>
                  <a:cubicBezTo>
                    <a:pt x="57" y="231"/>
                    <a:pt x="60" y="229"/>
                    <a:pt x="61" y="228"/>
                  </a:cubicBezTo>
                  <a:cubicBezTo>
                    <a:pt x="60" y="228"/>
                    <a:pt x="60" y="227"/>
                    <a:pt x="60" y="227"/>
                  </a:cubicBezTo>
                  <a:cubicBezTo>
                    <a:pt x="61" y="227"/>
                    <a:pt x="62" y="226"/>
                    <a:pt x="62" y="226"/>
                  </a:cubicBezTo>
                  <a:cubicBezTo>
                    <a:pt x="61" y="226"/>
                    <a:pt x="61" y="226"/>
                    <a:pt x="60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59" y="228"/>
                    <a:pt x="58" y="230"/>
                    <a:pt x="57" y="232"/>
                  </a:cubicBezTo>
                  <a:close/>
                  <a:moveTo>
                    <a:pt x="66" y="232"/>
                  </a:moveTo>
                  <a:cubicBezTo>
                    <a:pt x="67" y="232"/>
                    <a:pt x="65" y="232"/>
                    <a:pt x="65" y="231"/>
                  </a:cubicBezTo>
                  <a:cubicBezTo>
                    <a:pt x="66" y="232"/>
                    <a:pt x="64" y="232"/>
                    <a:pt x="64" y="233"/>
                  </a:cubicBezTo>
                  <a:cubicBezTo>
                    <a:pt x="65" y="233"/>
                    <a:pt x="65" y="233"/>
                    <a:pt x="66" y="233"/>
                  </a:cubicBezTo>
                  <a:cubicBezTo>
                    <a:pt x="65" y="232"/>
                    <a:pt x="65" y="233"/>
                    <a:pt x="65" y="233"/>
                  </a:cubicBezTo>
                  <a:cubicBezTo>
                    <a:pt x="65" y="232"/>
                    <a:pt x="65" y="232"/>
                    <a:pt x="66" y="232"/>
                  </a:cubicBezTo>
                  <a:cubicBezTo>
                    <a:pt x="66" y="232"/>
                    <a:pt x="66" y="232"/>
                    <a:pt x="66" y="233"/>
                  </a:cubicBezTo>
                  <a:cubicBezTo>
                    <a:pt x="67" y="232"/>
                    <a:pt x="68" y="232"/>
                    <a:pt x="67" y="231"/>
                  </a:cubicBezTo>
                  <a:cubicBezTo>
                    <a:pt x="67" y="231"/>
                    <a:pt x="67" y="232"/>
                    <a:pt x="66" y="232"/>
                  </a:cubicBezTo>
                  <a:close/>
                  <a:moveTo>
                    <a:pt x="50" y="233"/>
                  </a:moveTo>
                  <a:cubicBezTo>
                    <a:pt x="50" y="232"/>
                    <a:pt x="50" y="232"/>
                    <a:pt x="50" y="232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8" y="233"/>
                    <a:pt x="48" y="234"/>
                    <a:pt x="47" y="235"/>
                  </a:cubicBezTo>
                  <a:cubicBezTo>
                    <a:pt x="48" y="233"/>
                    <a:pt x="49" y="231"/>
                    <a:pt x="50" y="229"/>
                  </a:cubicBezTo>
                  <a:cubicBezTo>
                    <a:pt x="52" y="228"/>
                    <a:pt x="53" y="226"/>
                    <a:pt x="55" y="224"/>
                  </a:cubicBezTo>
                  <a:cubicBezTo>
                    <a:pt x="55" y="225"/>
                    <a:pt x="54" y="226"/>
                    <a:pt x="53" y="227"/>
                  </a:cubicBezTo>
                  <a:cubicBezTo>
                    <a:pt x="52" y="228"/>
                    <a:pt x="53" y="228"/>
                    <a:pt x="52" y="229"/>
                  </a:cubicBezTo>
                  <a:cubicBezTo>
                    <a:pt x="52" y="229"/>
                    <a:pt x="52" y="230"/>
                    <a:pt x="52" y="229"/>
                  </a:cubicBezTo>
                  <a:cubicBezTo>
                    <a:pt x="52" y="231"/>
                    <a:pt x="50" y="232"/>
                    <a:pt x="50" y="233"/>
                  </a:cubicBezTo>
                  <a:close/>
                  <a:moveTo>
                    <a:pt x="51" y="231"/>
                  </a:moveTo>
                  <a:cubicBezTo>
                    <a:pt x="51" y="231"/>
                    <a:pt x="50" y="231"/>
                    <a:pt x="50" y="231"/>
                  </a:cubicBezTo>
                  <a:cubicBezTo>
                    <a:pt x="50" y="232"/>
                    <a:pt x="50" y="232"/>
                    <a:pt x="51" y="231"/>
                  </a:cubicBezTo>
                  <a:close/>
                  <a:moveTo>
                    <a:pt x="47" y="227"/>
                  </a:moveTo>
                  <a:cubicBezTo>
                    <a:pt x="47" y="226"/>
                    <a:pt x="48" y="225"/>
                    <a:pt x="48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8" y="226"/>
                    <a:pt x="46" y="226"/>
                    <a:pt x="47" y="227"/>
                  </a:cubicBezTo>
                  <a:close/>
                  <a:moveTo>
                    <a:pt x="64" y="239"/>
                  </a:moveTo>
                  <a:cubicBezTo>
                    <a:pt x="64" y="238"/>
                    <a:pt x="65" y="238"/>
                    <a:pt x="64" y="238"/>
                  </a:cubicBezTo>
                  <a:cubicBezTo>
                    <a:pt x="64" y="238"/>
                    <a:pt x="64" y="238"/>
                    <a:pt x="64" y="238"/>
                  </a:cubicBezTo>
                  <a:cubicBezTo>
                    <a:pt x="65" y="238"/>
                    <a:pt x="63" y="239"/>
                    <a:pt x="64" y="239"/>
                  </a:cubicBezTo>
                  <a:close/>
                  <a:moveTo>
                    <a:pt x="54" y="231"/>
                  </a:moveTo>
                  <a:cubicBezTo>
                    <a:pt x="53" y="232"/>
                    <a:pt x="53" y="232"/>
                    <a:pt x="53" y="232"/>
                  </a:cubicBezTo>
                  <a:cubicBezTo>
                    <a:pt x="53" y="231"/>
                    <a:pt x="53" y="231"/>
                    <a:pt x="53" y="231"/>
                  </a:cubicBezTo>
                  <a:cubicBezTo>
                    <a:pt x="53" y="231"/>
                    <a:pt x="52" y="231"/>
                    <a:pt x="52" y="231"/>
                  </a:cubicBezTo>
                  <a:cubicBezTo>
                    <a:pt x="52" y="232"/>
                    <a:pt x="53" y="232"/>
                    <a:pt x="52" y="232"/>
                  </a:cubicBezTo>
                  <a:cubicBezTo>
                    <a:pt x="51" y="232"/>
                    <a:pt x="51" y="234"/>
                    <a:pt x="50" y="235"/>
                  </a:cubicBezTo>
                  <a:cubicBezTo>
                    <a:pt x="50" y="235"/>
                    <a:pt x="51" y="236"/>
                    <a:pt x="51" y="235"/>
                  </a:cubicBezTo>
                  <a:cubicBezTo>
                    <a:pt x="52" y="235"/>
                    <a:pt x="50" y="235"/>
                    <a:pt x="51" y="235"/>
                  </a:cubicBezTo>
                  <a:cubicBezTo>
                    <a:pt x="51" y="235"/>
                    <a:pt x="52" y="235"/>
                    <a:pt x="52" y="234"/>
                  </a:cubicBezTo>
                  <a:cubicBezTo>
                    <a:pt x="51" y="234"/>
                    <a:pt x="51" y="234"/>
                    <a:pt x="51" y="233"/>
                  </a:cubicBezTo>
                  <a:cubicBezTo>
                    <a:pt x="52" y="233"/>
                    <a:pt x="52" y="232"/>
                    <a:pt x="53" y="232"/>
                  </a:cubicBezTo>
                  <a:cubicBezTo>
                    <a:pt x="53" y="232"/>
                    <a:pt x="53" y="233"/>
                    <a:pt x="53" y="233"/>
                  </a:cubicBezTo>
                  <a:cubicBezTo>
                    <a:pt x="54" y="232"/>
                    <a:pt x="54" y="231"/>
                    <a:pt x="53" y="231"/>
                  </a:cubicBezTo>
                  <a:cubicBezTo>
                    <a:pt x="53" y="231"/>
                    <a:pt x="54" y="231"/>
                    <a:pt x="54" y="231"/>
                  </a:cubicBezTo>
                  <a:close/>
                  <a:moveTo>
                    <a:pt x="53" y="236"/>
                  </a:moveTo>
                  <a:cubicBezTo>
                    <a:pt x="54" y="237"/>
                    <a:pt x="51" y="238"/>
                    <a:pt x="52" y="239"/>
                  </a:cubicBezTo>
                  <a:cubicBezTo>
                    <a:pt x="53" y="237"/>
                    <a:pt x="55" y="235"/>
                    <a:pt x="56" y="233"/>
                  </a:cubicBezTo>
                  <a:cubicBezTo>
                    <a:pt x="55" y="234"/>
                    <a:pt x="55" y="235"/>
                    <a:pt x="54" y="235"/>
                  </a:cubicBezTo>
                  <a:cubicBezTo>
                    <a:pt x="54" y="236"/>
                    <a:pt x="54" y="236"/>
                    <a:pt x="54" y="235"/>
                  </a:cubicBezTo>
                  <a:cubicBezTo>
                    <a:pt x="54" y="236"/>
                    <a:pt x="53" y="237"/>
                    <a:pt x="53" y="236"/>
                  </a:cubicBezTo>
                  <a:close/>
                  <a:moveTo>
                    <a:pt x="59" y="240"/>
                  </a:moveTo>
                  <a:cubicBezTo>
                    <a:pt x="59" y="240"/>
                    <a:pt x="60" y="240"/>
                    <a:pt x="60" y="240"/>
                  </a:cubicBezTo>
                  <a:cubicBezTo>
                    <a:pt x="60" y="239"/>
                    <a:pt x="60" y="240"/>
                    <a:pt x="59" y="239"/>
                  </a:cubicBezTo>
                  <a:cubicBezTo>
                    <a:pt x="60" y="239"/>
                    <a:pt x="59" y="239"/>
                    <a:pt x="59" y="239"/>
                  </a:cubicBezTo>
                  <a:cubicBezTo>
                    <a:pt x="60" y="240"/>
                    <a:pt x="59" y="240"/>
                    <a:pt x="59" y="240"/>
                  </a:cubicBezTo>
                  <a:close/>
                  <a:moveTo>
                    <a:pt x="46" y="234"/>
                  </a:moveTo>
                  <a:cubicBezTo>
                    <a:pt x="47" y="234"/>
                    <a:pt x="47" y="233"/>
                    <a:pt x="47" y="233"/>
                  </a:cubicBezTo>
                  <a:cubicBezTo>
                    <a:pt x="46" y="234"/>
                    <a:pt x="46" y="232"/>
                    <a:pt x="46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4"/>
                    <a:pt x="46" y="234"/>
                  </a:cubicBezTo>
                  <a:close/>
                  <a:moveTo>
                    <a:pt x="48" y="236"/>
                  </a:moveTo>
                  <a:cubicBezTo>
                    <a:pt x="48" y="237"/>
                    <a:pt x="49" y="237"/>
                    <a:pt x="49" y="238"/>
                  </a:cubicBezTo>
                  <a:cubicBezTo>
                    <a:pt x="49" y="237"/>
                    <a:pt x="51" y="237"/>
                    <a:pt x="51" y="236"/>
                  </a:cubicBezTo>
                  <a:cubicBezTo>
                    <a:pt x="50" y="236"/>
                    <a:pt x="50" y="236"/>
                    <a:pt x="49" y="237"/>
                  </a:cubicBezTo>
                  <a:cubicBezTo>
                    <a:pt x="49" y="236"/>
                    <a:pt x="50" y="236"/>
                    <a:pt x="49" y="235"/>
                  </a:cubicBezTo>
                  <a:cubicBezTo>
                    <a:pt x="49" y="236"/>
                    <a:pt x="49" y="236"/>
                    <a:pt x="48" y="236"/>
                  </a:cubicBezTo>
                  <a:close/>
                  <a:moveTo>
                    <a:pt x="24" y="224"/>
                  </a:moveTo>
                  <a:cubicBezTo>
                    <a:pt x="24" y="223"/>
                    <a:pt x="24" y="224"/>
                    <a:pt x="25" y="223"/>
                  </a:cubicBezTo>
                  <a:cubicBezTo>
                    <a:pt x="24" y="223"/>
                    <a:pt x="24" y="223"/>
                    <a:pt x="23" y="223"/>
                  </a:cubicBezTo>
                  <a:cubicBezTo>
                    <a:pt x="24" y="224"/>
                    <a:pt x="24" y="223"/>
                    <a:pt x="24" y="224"/>
                  </a:cubicBezTo>
                  <a:cubicBezTo>
                    <a:pt x="24" y="224"/>
                    <a:pt x="24" y="224"/>
                    <a:pt x="24" y="224"/>
                  </a:cubicBezTo>
                  <a:close/>
                  <a:moveTo>
                    <a:pt x="17" y="230"/>
                  </a:moveTo>
                  <a:cubicBezTo>
                    <a:pt x="18" y="228"/>
                    <a:pt x="19" y="228"/>
                    <a:pt x="19" y="227"/>
                  </a:cubicBezTo>
                  <a:cubicBezTo>
                    <a:pt x="19" y="227"/>
                    <a:pt x="16" y="229"/>
                    <a:pt x="17" y="230"/>
                  </a:cubicBezTo>
                  <a:close/>
                  <a:moveTo>
                    <a:pt x="45" y="246"/>
                  </a:moveTo>
                  <a:cubicBezTo>
                    <a:pt x="45" y="246"/>
                    <a:pt x="46" y="247"/>
                    <a:pt x="46" y="247"/>
                  </a:cubicBezTo>
                  <a:cubicBezTo>
                    <a:pt x="45" y="247"/>
                    <a:pt x="45" y="248"/>
                    <a:pt x="45" y="248"/>
                  </a:cubicBezTo>
                  <a:cubicBezTo>
                    <a:pt x="46" y="248"/>
                    <a:pt x="46" y="247"/>
                    <a:pt x="47" y="247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5"/>
                    <a:pt x="45" y="246"/>
                  </a:cubicBezTo>
                  <a:close/>
                  <a:moveTo>
                    <a:pt x="19" y="231"/>
                  </a:moveTo>
                  <a:cubicBezTo>
                    <a:pt x="19" y="231"/>
                    <a:pt x="18" y="231"/>
                    <a:pt x="18" y="231"/>
                  </a:cubicBezTo>
                  <a:cubicBezTo>
                    <a:pt x="19" y="232"/>
                    <a:pt x="19" y="230"/>
                    <a:pt x="18" y="230"/>
                  </a:cubicBezTo>
                  <a:cubicBezTo>
                    <a:pt x="18" y="231"/>
                    <a:pt x="19" y="230"/>
                    <a:pt x="19" y="231"/>
                  </a:cubicBezTo>
                  <a:close/>
                  <a:moveTo>
                    <a:pt x="18" y="232"/>
                  </a:moveTo>
                  <a:cubicBezTo>
                    <a:pt x="18" y="234"/>
                    <a:pt x="17" y="234"/>
                    <a:pt x="17" y="235"/>
                  </a:cubicBezTo>
                  <a:cubicBezTo>
                    <a:pt x="17" y="235"/>
                    <a:pt x="17" y="234"/>
                    <a:pt x="18" y="234"/>
                  </a:cubicBezTo>
                  <a:cubicBezTo>
                    <a:pt x="18" y="233"/>
                    <a:pt x="19" y="232"/>
                    <a:pt x="18" y="232"/>
                  </a:cubicBezTo>
                  <a:cubicBezTo>
                    <a:pt x="17" y="232"/>
                    <a:pt x="18" y="233"/>
                    <a:pt x="18" y="232"/>
                  </a:cubicBezTo>
                  <a:close/>
                  <a:moveTo>
                    <a:pt x="4" y="256"/>
                  </a:moveTo>
                  <a:cubicBezTo>
                    <a:pt x="5" y="255"/>
                    <a:pt x="5" y="254"/>
                    <a:pt x="6" y="253"/>
                  </a:cubicBezTo>
                  <a:cubicBezTo>
                    <a:pt x="5" y="254"/>
                    <a:pt x="4" y="255"/>
                    <a:pt x="4" y="256"/>
                  </a:cubicBezTo>
                  <a:close/>
                  <a:moveTo>
                    <a:pt x="5" y="258"/>
                  </a:moveTo>
                  <a:cubicBezTo>
                    <a:pt x="6" y="257"/>
                    <a:pt x="6" y="258"/>
                    <a:pt x="6" y="257"/>
                  </a:cubicBezTo>
                  <a:cubicBezTo>
                    <a:pt x="6" y="257"/>
                    <a:pt x="6" y="256"/>
                    <a:pt x="6" y="257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5" y="257"/>
                    <a:pt x="5" y="257"/>
                    <a:pt x="5" y="258"/>
                  </a:cubicBezTo>
                  <a:close/>
                  <a:moveTo>
                    <a:pt x="810" y="264"/>
                  </a:moveTo>
                  <a:cubicBezTo>
                    <a:pt x="810" y="263"/>
                    <a:pt x="808" y="261"/>
                    <a:pt x="809" y="261"/>
                  </a:cubicBezTo>
                  <a:cubicBezTo>
                    <a:pt x="810" y="263"/>
                    <a:pt x="809" y="259"/>
                    <a:pt x="809" y="258"/>
                  </a:cubicBezTo>
                  <a:cubicBezTo>
                    <a:pt x="810" y="258"/>
                    <a:pt x="811" y="261"/>
                    <a:pt x="811" y="261"/>
                  </a:cubicBezTo>
                  <a:cubicBezTo>
                    <a:pt x="809" y="256"/>
                    <a:pt x="809" y="255"/>
                    <a:pt x="807" y="251"/>
                  </a:cubicBezTo>
                  <a:cubicBezTo>
                    <a:pt x="808" y="254"/>
                    <a:pt x="807" y="252"/>
                    <a:pt x="806" y="253"/>
                  </a:cubicBezTo>
                  <a:cubicBezTo>
                    <a:pt x="806" y="253"/>
                    <a:pt x="807" y="260"/>
                    <a:pt x="805" y="261"/>
                  </a:cubicBezTo>
                  <a:cubicBezTo>
                    <a:pt x="805" y="261"/>
                    <a:pt x="804" y="259"/>
                    <a:pt x="804" y="259"/>
                  </a:cubicBezTo>
                  <a:cubicBezTo>
                    <a:pt x="803" y="261"/>
                    <a:pt x="804" y="266"/>
                    <a:pt x="801" y="262"/>
                  </a:cubicBezTo>
                  <a:cubicBezTo>
                    <a:pt x="805" y="271"/>
                    <a:pt x="805" y="267"/>
                    <a:pt x="806" y="266"/>
                  </a:cubicBezTo>
                  <a:cubicBezTo>
                    <a:pt x="806" y="266"/>
                    <a:pt x="810" y="269"/>
                    <a:pt x="808" y="265"/>
                  </a:cubicBezTo>
                  <a:cubicBezTo>
                    <a:pt x="809" y="266"/>
                    <a:pt x="810" y="269"/>
                    <a:pt x="810" y="268"/>
                  </a:cubicBezTo>
                  <a:cubicBezTo>
                    <a:pt x="811" y="267"/>
                    <a:pt x="808" y="263"/>
                    <a:pt x="810" y="264"/>
                  </a:cubicBezTo>
                  <a:close/>
                  <a:moveTo>
                    <a:pt x="440" y="4"/>
                  </a:moveTo>
                  <a:cubicBezTo>
                    <a:pt x="437" y="3"/>
                    <a:pt x="437" y="4"/>
                    <a:pt x="434" y="4"/>
                  </a:cubicBezTo>
                  <a:cubicBezTo>
                    <a:pt x="434" y="3"/>
                    <a:pt x="433" y="3"/>
                    <a:pt x="433" y="3"/>
                  </a:cubicBezTo>
                  <a:cubicBezTo>
                    <a:pt x="435" y="3"/>
                    <a:pt x="437" y="3"/>
                    <a:pt x="438" y="2"/>
                  </a:cubicBezTo>
                  <a:cubicBezTo>
                    <a:pt x="434" y="2"/>
                    <a:pt x="429" y="3"/>
                    <a:pt x="425" y="3"/>
                  </a:cubicBezTo>
                  <a:cubicBezTo>
                    <a:pt x="428" y="3"/>
                    <a:pt x="433" y="4"/>
                    <a:pt x="437" y="4"/>
                  </a:cubicBezTo>
                  <a:cubicBezTo>
                    <a:pt x="436" y="4"/>
                    <a:pt x="434" y="4"/>
                    <a:pt x="434" y="4"/>
                  </a:cubicBezTo>
                  <a:cubicBezTo>
                    <a:pt x="439" y="4"/>
                    <a:pt x="441" y="4"/>
                    <a:pt x="443" y="5"/>
                  </a:cubicBezTo>
                  <a:cubicBezTo>
                    <a:pt x="442" y="4"/>
                    <a:pt x="446" y="5"/>
                    <a:pt x="446" y="5"/>
                  </a:cubicBezTo>
                  <a:cubicBezTo>
                    <a:pt x="444" y="4"/>
                    <a:pt x="444" y="5"/>
                    <a:pt x="440" y="4"/>
                  </a:cubicBezTo>
                  <a:close/>
                  <a:moveTo>
                    <a:pt x="399" y="5"/>
                  </a:moveTo>
                  <a:cubicBezTo>
                    <a:pt x="398" y="4"/>
                    <a:pt x="401" y="4"/>
                    <a:pt x="398" y="4"/>
                  </a:cubicBezTo>
                  <a:cubicBezTo>
                    <a:pt x="393" y="5"/>
                    <a:pt x="386" y="4"/>
                    <a:pt x="382" y="5"/>
                  </a:cubicBezTo>
                  <a:cubicBezTo>
                    <a:pt x="385" y="5"/>
                    <a:pt x="389" y="5"/>
                    <a:pt x="390" y="6"/>
                  </a:cubicBezTo>
                  <a:cubicBezTo>
                    <a:pt x="395" y="5"/>
                    <a:pt x="398" y="6"/>
                    <a:pt x="400" y="5"/>
                  </a:cubicBezTo>
                  <a:lnTo>
                    <a:pt x="399" y="5"/>
                  </a:lnTo>
                  <a:close/>
                  <a:moveTo>
                    <a:pt x="142" y="101"/>
                  </a:moveTo>
                  <a:cubicBezTo>
                    <a:pt x="142" y="102"/>
                    <a:pt x="141" y="103"/>
                    <a:pt x="143" y="102"/>
                  </a:cubicBezTo>
                  <a:cubicBezTo>
                    <a:pt x="147" y="98"/>
                    <a:pt x="152" y="95"/>
                    <a:pt x="156" y="91"/>
                  </a:cubicBezTo>
                  <a:cubicBezTo>
                    <a:pt x="154" y="92"/>
                    <a:pt x="153" y="93"/>
                    <a:pt x="152" y="94"/>
                  </a:cubicBezTo>
                  <a:cubicBezTo>
                    <a:pt x="153" y="93"/>
                    <a:pt x="154" y="92"/>
                    <a:pt x="154" y="91"/>
                  </a:cubicBezTo>
                  <a:cubicBezTo>
                    <a:pt x="149" y="95"/>
                    <a:pt x="141" y="101"/>
                    <a:pt x="134" y="107"/>
                  </a:cubicBezTo>
                  <a:cubicBezTo>
                    <a:pt x="135" y="107"/>
                    <a:pt x="140" y="103"/>
                    <a:pt x="142" y="101"/>
                  </a:cubicBezTo>
                  <a:close/>
                  <a:moveTo>
                    <a:pt x="84" y="158"/>
                  </a:moveTo>
                  <a:cubicBezTo>
                    <a:pt x="84" y="159"/>
                    <a:pt x="84" y="160"/>
                    <a:pt x="83" y="160"/>
                  </a:cubicBezTo>
                  <a:cubicBezTo>
                    <a:pt x="83" y="161"/>
                    <a:pt x="83" y="162"/>
                    <a:pt x="84" y="16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5" y="160"/>
                    <a:pt x="84" y="161"/>
                    <a:pt x="85" y="161"/>
                  </a:cubicBezTo>
                  <a:cubicBezTo>
                    <a:pt x="85" y="160"/>
                    <a:pt x="86" y="160"/>
                    <a:pt x="85" y="160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85" y="160"/>
                    <a:pt x="85" y="159"/>
                    <a:pt x="85" y="159"/>
                  </a:cubicBezTo>
                  <a:cubicBezTo>
                    <a:pt x="85" y="159"/>
                    <a:pt x="86" y="159"/>
                    <a:pt x="87" y="158"/>
                  </a:cubicBezTo>
                  <a:cubicBezTo>
                    <a:pt x="85" y="159"/>
                    <a:pt x="86" y="157"/>
                    <a:pt x="84" y="158"/>
                  </a:cubicBezTo>
                  <a:close/>
                  <a:moveTo>
                    <a:pt x="103" y="180"/>
                  </a:moveTo>
                  <a:cubicBezTo>
                    <a:pt x="102" y="180"/>
                    <a:pt x="102" y="181"/>
                    <a:pt x="102" y="181"/>
                  </a:cubicBezTo>
                  <a:cubicBezTo>
                    <a:pt x="102" y="181"/>
                    <a:pt x="103" y="181"/>
                    <a:pt x="103" y="181"/>
                  </a:cubicBezTo>
                  <a:cubicBezTo>
                    <a:pt x="103" y="181"/>
                    <a:pt x="102" y="181"/>
                    <a:pt x="103" y="182"/>
                  </a:cubicBezTo>
                  <a:cubicBezTo>
                    <a:pt x="103" y="182"/>
                    <a:pt x="103" y="181"/>
                    <a:pt x="104" y="181"/>
                  </a:cubicBezTo>
                  <a:cubicBezTo>
                    <a:pt x="103" y="182"/>
                    <a:pt x="103" y="182"/>
                    <a:pt x="103" y="183"/>
                  </a:cubicBezTo>
                  <a:cubicBezTo>
                    <a:pt x="103" y="182"/>
                    <a:pt x="104" y="182"/>
                    <a:pt x="104" y="181"/>
                  </a:cubicBezTo>
                  <a:cubicBezTo>
                    <a:pt x="103" y="182"/>
                    <a:pt x="104" y="180"/>
                    <a:pt x="103" y="180"/>
                  </a:cubicBezTo>
                  <a:close/>
                  <a:moveTo>
                    <a:pt x="77" y="160"/>
                  </a:moveTo>
                  <a:cubicBezTo>
                    <a:pt x="79" y="161"/>
                    <a:pt x="79" y="158"/>
                    <a:pt x="80" y="158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79" y="157"/>
                    <a:pt x="78" y="159"/>
                    <a:pt x="77" y="160"/>
                  </a:cubicBezTo>
                  <a:close/>
                  <a:moveTo>
                    <a:pt x="81" y="163"/>
                  </a:moveTo>
                  <a:cubicBezTo>
                    <a:pt x="81" y="163"/>
                    <a:pt x="81" y="164"/>
                    <a:pt x="81" y="164"/>
                  </a:cubicBezTo>
                  <a:cubicBezTo>
                    <a:pt x="81" y="164"/>
                    <a:pt x="80" y="165"/>
                    <a:pt x="80" y="165"/>
                  </a:cubicBezTo>
                  <a:cubicBezTo>
                    <a:pt x="82" y="164"/>
                    <a:pt x="83" y="163"/>
                    <a:pt x="83" y="162"/>
                  </a:cubicBezTo>
                  <a:cubicBezTo>
                    <a:pt x="83" y="161"/>
                    <a:pt x="83" y="161"/>
                    <a:pt x="82" y="161"/>
                  </a:cubicBezTo>
                  <a:cubicBezTo>
                    <a:pt x="81" y="161"/>
                    <a:pt x="82" y="163"/>
                    <a:pt x="81" y="163"/>
                  </a:cubicBezTo>
                  <a:close/>
                  <a:moveTo>
                    <a:pt x="95" y="192"/>
                  </a:moveTo>
                  <a:cubicBezTo>
                    <a:pt x="95" y="192"/>
                    <a:pt x="95" y="192"/>
                    <a:pt x="94" y="192"/>
                  </a:cubicBezTo>
                  <a:cubicBezTo>
                    <a:pt x="94" y="192"/>
                    <a:pt x="94" y="193"/>
                    <a:pt x="94" y="193"/>
                  </a:cubicBezTo>
                  <a:cubicBezTo>
                    <a:pt x="93" y="193"/>
                    <a:pt x="93" y="194"/>
                    <a:pt x="94" y="194"/>
                  </a:cubicBezTo>
                  <a:cubicBezTo>
                    <a:pt x="93" y="194"/>
                    <a:pt x="91" y="196"/>
                    <a:pt x="91" y="197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198"/>
                    <a:pt x="90" y="198"/>
                    <a:pt x="90" y="199"/>
                  </a:cubicBezTo>
                  <a:cubicBezTo>
                    <a:pt x="91" y="197"/>
                    <a:pt x="92" y="197"/>
                    <a:pt x="93" y="197"/>
                  </a:cubicBezTo>
                  <a:cubicBezTo>
                    <a:pt x="93" y="197"/>
                    <a:pt x="93" y="197"/>
                    <a:pt x="93" y="196"/>
                  </a:cubicBezTo>
                  <a:cubicBezTo>
                    <a:pt x="93" y="196"/>
                    <a:pt x="94" y="195"/>
                    <a:pt x="94" y="195"/>
                  </a:cubicBezTo>
                  <a:cubicBezTo>
                    <a:pt x="94" y="195"/>
                    <a:pt x="94" y="195"/>
                    <a:pt x="94" y="196"/>
                  </a:cubicBezTo>
                  <a:cubicBezTo>
                    <a:pt x="95" y="194"/>
                    <a:pt x="95" y="192"/>
                    <a:pt x="96" y="193"/>
                  </a:cubicBezTo>
                  <a:cubicBezTo>
                    <a:pt x="96" y="193"/>
                    <a:pt x="96" y="193"/>
                    <a:pt x="96" y="193"/>
                  </a:cubicBezTo>
                  <a:cubicBezTo>
                    <a:pt x="97" y="193"/>
                    <a:pt x="97" y="193"/>
                    <a:pt x="97" y="192"/>
                  </a:cubicBezTo>
                  <a:cubicBezTo>
                    <a:pt x="96" y="193"/>
                    <a:pt x="97" y="192"/>
                    <a:pt x="96" y="192"/>
                  </a:cubicBezTo>
                  <a:cubicBezTo>
                    <a:pt x="96" y="193"/>
                    <a:pt x="96" y="192"/>
                    <a:pt x="95" y="192"/>
                  </a:cubicBezTo>
                  <a:close/>
                  <a:moveTo>
                    <a:pt x="65" y="175"/>
                  </a:moveTo>
                  <a:cubicBezTo>
                    <a:pt x="64" y="175"/>
                    <a:pt x="64" y="175"/>
                    <a:pt x="63" y="175"/>
                  </a:cubicBezTo>
                  <a:cubicBezTo>
                    <a:pt x="63" y="175"/>
                    <a:pt x="63" y="175"/>
                    <a:pt x="63" y="176"/>
                  </a:cubicBezTo>
                  <a:cubicBezTo>
                    <a:pt x="64" y="176"/>
                    <a:pt x="64" y="176"/>
                    <a:pt x="64" y="177"/>
                  </a:cubicBezTo>
                  <a:cubicBezTo>
                    <a:pt x="65" y="175"/>
                    <a:pt x="66" y="175"/>
                    <a:pt x="67" y="173"/>
                  </a:cubicBezTo>
                  <a:cubicBezTo>
                    <a:pt x="65" y="173"/>
                    <a:pt x="66" y="174"/>
                    <a:pt x="65" y="175"/>
                  </a:cubicBezTo>
                  <a:close/>
                  <a:moveTo>
                    <a:pt x="45" y="240"/>
                  </a:moveTo>
                  <a:cubicBezTo>
                    <a:pt x="46" y="241"/>
                    <a:pt x="46" y="241"/>
                    <a:pt x="46" y="241"/>
                  </a:cubicBezTo>
                  <a:cubicBezTo>
                    <a:pt x="45" y="241"/>
                    <a:pt x="45" y="242"/>
                    <a:pt x="44" y="243"/>
                  </a:cubicBezTo>
                  <a:cubicBezTo>
                    <a:pt x="44" y="243"/>
                    <a:pt x="43" y="243"/>
                    <a:pt x="43" y="243"/>
                  </a:cubicBezTo>
                  <a:cubicBezTo>
                    <a:pt x="43" y="244"/>
                    <a:pt x="43" y="244"/>
                    <a:pt x="42" y="245"/>
                  </a:cubicBezTo>
                  <a:cubicBezTo>
                    <a:pt x="43" y="245"/>
                    <a:pt x="43" y="245"/>
                    <a:pt x="44" y="244"/>
                  </a:cubicBezTo>
                  <a:cubicBezTo>
                    <a:pt x="44" y="244"/>
                    <a:pt x="44" y="244"/>
                    <a:pt x="44" y="244"/>
                  </a:cubicBezTo>
                  <a:cubicBezTo>
                    <a:pt x="44" y="244"/>
                    <a:pt x="45" y="243"/>
                    <a:pt x="45" y="244"/>
                  </a:cubicBezTo>
                  <a:cubicBezTo>
                    <a:pt x="45" y="241"/>
                    <a:pt x="47" y="241"/>
                    <a:pt x="48" y="239"/>
                  </a:cubicBezTo>
                  <a:cubicBezTo>
                    <a:pt x="47" y="238"/>
                    <a:pt x="48" y="238"/>
                    <a:pt x="48" y="237"/>
                  </a:cubicBezTo>
                  <a:cubicBezTo>
                    <a:pt x="47" y="238"/>
                    <a:pt x="47" y="240"/>
                    <a:pt x="45" y="240"/>
                  </a:cubicBezTo>
                  <a:close/>
                  <a:moveTo>
                    <a:pt x="820" y="180"/>
                  </a:moveTo>
                  <a:cubicBezTo>
                    <a:pt x="820" y="181"/>
                    <a:pt x="820" y="181"/>
                    <a:pt x="820" y="181"/>
                  </a:cubicBezTo>
                  <a:cubicBezTo>
                    <a:pt x="821" y="181"/>
                    <a:pt x="820" y="180"/>
                    <a:pt x="820" y="180"/>
                  </a:cubicBezTo>
                  <a:close/>
                  <a:moveTo>
                    <a:pt x="866" y="171"/>
                  </a:moveTo>
                  <a:cubicBezTo>
                    <a:pt x="865" y="171"/>
                    <a:pt x="865" y="172"/>
                    <a:pt x="865" y="172"/>
                  </a:cubicBezTo>
                  <a:cubicBezTo>
                    <a:pt x="865" y="172"/>
                    <a:pt x="866" y="172"/>
                    <a:pt x="866" y="171"/>
                  </a:cubicBezTo>
                  <a:close/>
                  <a:moveTo>
                    <a:pt x="867" y="170"/>
                  </a:moveTo>
                  <a:cubicBezTo>
                    <a:pt x="867" y="170"/>
                    <a:pt x="866" y="171"/>
                    <a:pt x="866" y="171"/>
                  </a:cubicBezTo>
                  <a:cubicBezTo>
                    <a:pt x="867" y="171"/>
                    <a:pt x="867" y="170"/>
                    <a:pt x="867" y="170"/>
                  </a:cubicBezTo>
                  <a:close/>
                  <a:moveTo>
                    <a:pt x="861" y="164"/>
                  </a:moveTo>
                  <a:cubicBezTo>
                    <a:pt x="861" y="164"/>
                    <a:pt x="861" y="165"/>
                    <a:pt x="861" y="165"/>
                  </a:cubicBezTo>
                  <a:cubicBezTo>
                    <a:pt x="861" y="164"/>
                    <a:pt x="861" y="164"/>
                    <a:pt x="861" y="164"/>
                  </a:cubicBezTo>
                  <a:close/>
                  <a:moveTo>
                    <a:pt x="868" y="162"/>
                  </a:moveTo>
                  <a:cubicBezTo>
                    <a:pt x="868" y="163"/>
                    <a:pt x="868" y="163"/>
                    <a:pt x="868" y="164"/>
                  </a:cubicBezTo>
                  <a:cubicBezTo>
                    <a:pt x="868" y="163"/>
                    <a:pt x="868" y="162"/>
                    <a:pt x="868" y="162"/>
                  </a:cubicBezTo>
                  <a:close/>
                  <a:moveTo>
                    <a:pt x="837" y="147"/>
                  </a:moveTo>
                  <a:cubicBezTo>
                    <a:pt x="837" y="148"/>
                    <a:pt x="837" y="150"/>
                    <a:pt x="836" y="151"/>
                  </a:cubicBezTo>
                  <a:cubicBezTo>
                    <a:pt x="837" y="150"/>
                    <a:pt x="837" y="148"/>
                    <a:pt x="837" y="147"/>
                  </a:cubicBezTo>
                  <a:close/>
                  <a:moveTo>
                    <a:pt x="852" y="150"/>
                  </a:moveTo>
                  <a:cubicBezTo>
                    <a:pt x="852" y="149"/>
                    <a:pt x="852" y="149"/>
                    <a:pt x="852" y="149"/>
                  </a:cubicBezTo>
                  <a:cubicBezTo>
                    <a:pt x="852" y="148"/>
                    <a:pt x="853" y="145"/>
                    <a:pt x="852" y="146"/>
                  </a:cubicBezTo>
                  <a:cubicBezTo>
                    <a:pt x="852" y="147"/>
                    <a:pt x="851" y="150"/>
                    <a:pt x="851" y="151"/>
                  </a:cubicBezTo>
                  <a:cubicBezTo>
                    <a:pt x="852" y="151"/>
                    <a:pt x="852" y="150"/>
                    <a:pt x="852" y="150"/>
                  </a:cubicBezTo>
                  <a:close/>
                  <a:moveTo>
                    <a:pt x="857" y="134"/>
                  </a:moveTo>
                  <a:cubicBezTo>
                    <a:pt x="857" y="134"/>
                    <a:pt x="857" y="134"/>
                    <a:pt x="857" y="134"/>
                  </a:cubicBezTo>
                  <a:cubicBezTo>
                    <a:pt x="857" y="135"/>
                    <a:pt x="857" y="135"/>
                    <a:pt x="857" y="135"/>
                  </a:cubicBezTo>
                  <a:lnTo>
                    <a:pt x="857" y="134"/>
                  </a:lnTo>
                  <a:close/>
                  <a:moveTo>
                    <a:pt x="855" y="121"/>
                  </a:moveTo>
                  <a:cubicBezTo>
                    <a:pt x="855" y="119"/>
                    <a:pt x="855" y="121"/>
                    <a:pt x="855" y="122"/>
                  </a:cubicBezTo>
                  <a:cubicBezTo>
                    <a:pt x="854" y="122"/>
                    <a:pt x="855" y="122"/>
                    <a:pt x="855" y="122"/>
                  </a:cubicBezTo>
                  <a:cubicBezTo>
                    <a:pt x="854" y="123"/>
                    <a:pt x="853" y="126"/>
                    <a:pt x="854" y="127"/>
                  </a:cubicBezTo>
                  <a:cubicBezTo>
                    <a:pt x="854" y="125"/>
                    <a:pt x="855" y="123"/>
                    <a:pt x="855" y="121"/>
                  </a:cubicBezTo>
                  <a:close/>
                  <a:moveTo>
                    <a:pt x="861" y="127"/>
                  </a:moveTo>
                  <a:cubicBezTo>
                    <a:pt x="861" y="127"/>
                    <a:pt x="861" y="128"/>
                    <a:pt x="861" y="128"/>
                  </a:cubicBezTo>
                  <a:cubicBezTo>
                    <a:pt x="862" y="128"/>
                    <a:pt x="862" y="127"/>
                    <a:pt x="861" y="127"/>
                  </a:cubicBezTo>
                  <a:close/>
                  <a:moveTo>
                    <a:pt x="843" y="120"/>
                  </a:moveTo>
                  <a:cubicBezTo>
                    <a:pt x="843" y="121"/>
                    <a:pt x="842" y="121"/>
                    <a:pt x="842" y="122"/>
                  </a:cubicBezTo>
                  <a:cubicBezTo>
                    <a:pt x="843" y="121"/>
                    <a:pt x="843" y="120"/>
                    <a:pt x="843" y="120"/>
                  </a:cubicBezTo>
                  <a:close/>
                  <a:moveTo>
                    <a:pt x="859" y="124"/>
                  </a:moveTo>
                  <a:cubicBezTo>
                    <a:pt x="859" y="125"/>
                    <a:pt x="859" y="126"/>
                    <a:pt x="859" y="126"/>
                  </a:cubicBezTo>
                  <a:cubicBezTo>
                    <a:pt x="859" y="125"/>
                    <a:pt x="860" y="124"/>
                    <a:pt x="859" y="124"/>
                  </a:cubicBezTo>
                  <a:close/>
                  <a:moveTo>
                    <a:pt x="862" y="124"/>
                  </a:moveTo>
                  <a:cubicBezTo>
                    <a:pt x="862" y="124"/>
                    <a:pt x="861" y="125"/>
                    <a:pt x="862" y="126"/>
                  </a:cubicBezTo>
                  <a:cubicBezTo>
                    <a:pt x="862" y="125"/>
                    <a:pt x="862" y="124"/>
                    <a:pt x="862" y="124"/>
                  </a:cubicBezTo>
                  <a:close/>
                  <a:moveTo>
                    <a:pt x="839" y="118"/>
                  </a:moveTo>
                  <a:cubicBezTo>
                    <a:pt x="839" y="118"/>
                    <a:pt x="839" y="119"/>
                    <a:pt x="839" y="119"/>
                  </a:cubicBezTo>
                  <a:cubicBezTo>
                    <a:pt x="839" y="119"/>
                    <a:pt x="839" y="118"/>
                    <a:pt x="839" y="118"/>
                  </a:cubicBezTo>
                  <a:close/>
                  <a:moveTo>
                    <a:pt x="844" y="116"/>
                  </a:moveTo>
                  <a:cubicBezTo>
                    <a:pt x="843" y="117"/>
                    <a:pt x="843" y="119"/>
                    <a:pt x="843" y="119"/>
                  </a:cubicBezTo>
                  <a:cubicBezTo>
                    <a:pt x="843" y="118"/>
                    <a:pt x="844" y="117"/>
                    <a:pt x="844" y="116"/>
                  </a:cubicBezTo>
                  <a:close/>
                  <a:moveTo>
                    <a:pt x="862" y="120"/>
                  </a:moveTo>
                  <a:cubicBezTo>
                    <a:pt x="862" y="121"/>
                    <a:pt x="861" y="122"/>
                    <a:pt x="862" y="123"/>
                  </a:cubicBezTo>
                  <a:cubicBezTo>
                    <a:pt x="862" y="122"/>
                    <a:pt x="863" y="121"/>
                    <a:pt x="862" y="120"/>
                  </a:cubicBezTo>
                  <a:close/>
                  <a:moveTo>
                    <a:pt x="855" y="118"/>
                  </a:moveTo>
                  <a:cubicBezTo>
                    <a:pt x="855" y="118"/>
                    <a:pt x="855" y="119"/>
                    <a:pt x="855" y="119"/>
                  </a:cubicBezTo>
                  <a:cubicBezTo>
                    <a:pt x="855" y="119"/>
                    <a:pt x="856" y="118"/>
                    <a:pt x="855" y="118"/>
                  </a:cubicBezTo>
                  <a:close/>
                  <a:moveTo>
                    <a:pt x="858" y="117"/>
                  </a:moveTo>
                  <a:cubicBezTo>
                    <a:pt x="857" y="117"/>
                    <a:pt x="857" y="118"/>
                    <a:pt x="857" y="118"/>
                  </a:cubicBezTo>
                  <a:cubicBezTo>
                    <a:pt x="857" y="118"/>
                    <a:pt x="858" y="117"/>
                    <a:pt x="858" y="117"/>
                  </a:cubicBezTo>
                  <a:close/>
                  <a:moveTo>
                    <a:pt x="860" y="116"/>
                  </a:moveTo>
                  <a:cubicBezTo>
                    <a:pt x="860" y="116"/>
                    <a:pt x="860" y="116"/>
                    <a:pt x="860" y="116"/>
                  </a:cubicBezTo>
                  <a:cubicBezTo>
                    <a:pt x="859" y="115"/>
                    <a:pt x="859" y="117"/>
                    <a:pt x="859" y="117"/>
                  </a:cubicBezTo>
                  <a:cubicBezTo>
                    <a:pt x="860" y="117"/>
                    <a:pt x="859" y="117"/>
                    <a:pt x="860" y="116"/>
                  </a:cubicBezTo>
                  <a:close/>
                  <a:moveTo>
                    <a:pt x="849" y="110"/>
                  </a:moveTo>
                  <a:cubicBezTo>
                    <a:pt x="848" y="113"/>
                    <a:pt x="849" y="111"/>
                    <a:pt x="849" y="110"/>
                  </a:cubicBezTo>
                  <a:close/>
                  <a:moveTo>
                    <a:pt x="845" y="105"/>
                  </a:moveTo>
                  <a:cubicBezTo>
                    <a:pt x="844" y="106"/>
                    <a:pt x="844" y="106"/>
                    <a:pt x="844" y="107"/>
                  </a:cubicBezTo>
                  <a:cubicBezTo>
                    <a:pt x="844" y="107"/>
                    <a:pt x="845" y="105"/>
                    <a:pt x="845" y="105"/>
                  </a:cubicBezTo>
                  <a:close/>
                  <a:moveTo>
                    <a:pt x="844" y="105"/>
                  </a:moveTo>
                  <a:cubicBezTo>
                    <a:pt x="843" y="105"/>
                    <a:pt x="843" y="106"/>
                    <a:pt x="843" y="106"/>
                  </a:cubicBezTo>
                  <a:lnTo>
                    <a:pt x="844" y="105"/>
                  </a:lnTo>
                  <a:close/>
                  <a:moveTo>
                    <a:pt x="836" y="101"/>
                  </a:moveTo>
                  <a:cubicBezTo>
                    <a:pt x="836" y="102"/>
                    <a:pt x="836" y="102"/>
                    <a:pt x="836" y="102"/>
                  </a:cubicBezTo>
                  <a:cubicBezTo>
                    <a:pt x="836" y="102"/>
                    <a:pt x="836" y="101"/>
                    <a:pt x="836" y="101"/>
                  </a:cubicBezTo>
                  <a:close/>
                  <a:moveTo>
                    <a:pt x="838" y="98"/>
                  </a:moveTo>
                  <a:cubicBezTo>
                    <a:pt x="839" y="95"/>
                    <a:pt x="838" y="96"/>
                    <a:pt x="838" y="98"/>
                  </a:cubicBezTo>
                  <a:close/>
                  <a:moveTo>
                    <a:pt x="828" y="135"/>
                  </a:moveTo>
                  <a:cubicBezTo>
                    <a:pt x="828" y="136"/>
                    <a:pt x="828" y="137"/>
                    <a:pt x="827" y="137"/>
                  </a:cubicBezTo>
                  <a:cubicBezTo>
                    <a:pt x="828" y="138"/>
                    <a:pt x="828" y="138"/>
                    <a:pt x="828" y="138"/>
                  </a:cubicBezTo>
                  <a:cubicBezTo>
                    <a:pt x="828" y="137"/>
                    <a:pt x="829" y="136"/>
                    <a:pt x="828" y="135"/>
                  </a:cubicBezTo>
                  <a:close/>
                  <a:moveTo>
                    <a:pt x="846" y="121"/>
                  </a:moveTo>
                  <a:cubicBezTo>
                    <a:pt x="847" y="121"/>
                    <a:pt x="846" y="122"/>
                    <a:pt x="846" y="123"/>
                  </a:cubicBezTo>
                  <a:cubicBezTo>
                    <a:pt x="847" y="121"/>
                    <a:pt x="848" y="117"/>
                    <a:pt x="848" y="115"/>
                  </a:cubicBezTo>
                  <a:cubicBezTo>
                    <a:pt x="848" y="117"/>
                    <a:pt x="846" y="118"/>
                    <a:pt x="847" y="119"/>
                  </a:cubicBezTo>
                  <a:cubicBezTo>
                    <a:pt x="847" y="119"/>
                    <a:pt x="847" y="119"/>
                    <a:pt x="847" y="118"/>
                  </a:cubicBezTo>
                  <a:cubicBezTo>
                    <a:pt x="846" y="119"/>
                    <a:pt x="846" y="120"/>
                    <a:pt x="846" y="121"/>
                  </a:cubicBezTo>
                  <a:cubicBezTo>
                    <a:pt x="846" y="121"/>
                    <a:pt x="846" y="120"/>
                    <a:pt x="846" y="120"/>
                  </a:cubicBezTo>
                  <a:cubicBezTo>
                    <a:pt x="846" y="121"/>
                    <a:pt x="845" y="121"/>
                    <a:pt x="845" y="121"/>
                  </a:cubicBezTo>
                  <a:cubicBezTo>
                    <a:pt x="846" y="122"/>
                    <a:pt x="846" y="121"/>
                    <a:pt x="846" y="121"/>
                  </a:cubicBezTo>
                  <a:close/>
                  <a:moveTo>
                    <a:pt x="860" y="122"/>
                  </a:moveTo>
                  <a:cubicBezTo>
                    <a:pt x="860" y="122"/>
                    <a:pt x="859" y="123"/>
                    <a:pt x="860" y="123"/>
                  </a:cubicBezTo>
                  <a:cubicBezTo>
                    <a:pt x="860" y="123"/>
                    <a:pt x="860" y="123"/>
                    <a:pt x="860" y="123"/>
                  </a:cubicBezTo>
                  <a:cubicBezTo>
                    <a:pt x="859" y="124"/>
                    <a:pt x="860" y="122"/>
                    <a:pt x="860" y="122"/>
                  </a:cubicBezTo>
                  <a:close/>
                  <a:moveTo>
                    <a:pt x="861" y="115"/>
                  </a:moveTo>
                  <a:cubicBezTo>
                    <a:pt x="861" y="115"/>
                    <a:pt x="861" y="115"/>
                    <a:pt x="861" y="115"/>
                  </a:cubicBezTo>
                  <a:cubicBezTo>
                    <a:pt x="862" y="117"/>
                    <a:pt x="859" y="120"/>
                    <a:pt x="860" y="122"/>
                  </a:cubicBezTo>
                  <a:cubicBezTo>
                    <a:pt x="860" y="118"/>
                    <a:pt x="862" y="115"/>
                    <a:pt x="862" y="112"/>
                  </a:cubicBezTo>
                  <a:cubicBezTo>
                    <a:pt x="862" y="112"/>
                    <a:pt x="862" y="111"/>
                    <a:pt x="862" y="111"/>
                  </a:cubicBezTo>
                  <a:cubicBezTo>
                    <a:pt x="862" y="110"/>
                    <a:pt x="864" y="107"/>
                    <a:pt x="863" y="106"/>
                  </a:cubicBezTo>
                  <a:cubicBezTo>
                    <a:pt x="863" y="107"/>
                    <a:pt x="862" y="108"/>
                    <a:pt x="862" y="110"/>
                  </a:cubicBezTo>
                  <a:cubicBezTo>
                    <a:pt x="861" y="109"/>
                    <a:pt x="861" y="109"/>
                    <a:pt x="861" y="109"/>
                  </a:cubicBezTo>
                  <a:cubicBezTo>
                    <a:pt x="862" y="111"/>
                    <a:pt x="861" y="114"/>
                    <a:pt x="861" y="115"/>
                  </a:cubicBezTo>
                  <a:close/>
                  <a:moveTo>
                    <a:pt x="842" y="104"/>
                  </a:moveTo>
                  <a:cubicBezTo>
                    <a:pt x="842" y="105"/>
                    <a:pt x="842" y="105"/>
                    <a:pt x="842" y="106"/>
                  </a:cubicBezTo>
                  <a:cubicBezTo>
                    <a:pt x="843" y="105"/>
                    <a:pt x="842" y="104"/>
                    <a:pt x="842" y="104"/>
                  </a:cubicBezTo>
                  <a:close/>
                  <a:moveTo>
                    <a:pt x="707" y="252"/>
                  </a:moveTo>
                  <a:cubicBezTo>
                    <a:pt x="708" y="252"/>
                    <a:pt x="709" y="252"/>
                    <a:pt x="710" y="253"/>
                  </a:cubicBezTo>
                  <a:cubicBezTo>
                    <a:pt x="710" y="254"/>
                    <a:pt x="709" y="255"/>
                    <a:pt x="710" y="256"/>
                  </a:cubicBezTo>
                  <a:cubicBezTo>
                    <a:pt x="712" y="257"/>
                    <a:pt x="715" y="253"/>
                    <a:pt x="715" y="256"/>
                  </a:cubicBezTo>
                  <a:cubicBezTo>
                    <a:pt x="717" y="258"/>
                    <a:pt x="720" y="259"/>
                    <a:pt x="723" y="259"/>
                  </a:cubicBezTo>
                  <a:cubicBezTo>
                    <a:pt x="725" y="260"/>
                    <a:pt x="726" y="261"/>
                    <a:pt x="728" y="262"/>
                  </a:cubicBezTo>
                  <a:cubicBezTo>
                    <a:pt x="730" y="262"/>
                    <a:pt x="733" y="262"/>
                    <a:pt x="734" y="263"/>
                  </a:cubicBezTo>
                  <a:cubicBezTo>
                    <a:pt x="736" y="263"/>
                    <a:pt x="737" y="264"/>
                    <a:pt x="739" y="265"/>
                  </a:cubicBezTo>
                  <a:cubicBezTo>
                    <a:pt x="744" y="267"/>
                    <a:pt x="749" y="267"/>
                    <a:pt x="753" y="269"/>
                  </a:cubicBezTo>
                  <a:cubicBezTo>
                    <a:pt x="756" y="269"/>
                    <a:pt x="760" y="271"/>
                    <a:pt x="762" y="272"/>
                  </a:cubicBezTo>
                  <a:cubicBezTo>
                    <a:pt x="765" y="272"/>
                    <a:pt x="768" y="274"/>
                    <a:pt x="771" y="275"/>
                  </a:cubicBezTo>
                  <a:cubicBezTo>
                    <a:pt x="772" y="275"/>
                    <a:pt x="774" y="275"/>
                    <a:pt x="776" y="276"/>
                  </a:cubicBezTo>
                  <a:cubicBezTo>
                    <a:pt x="776" y="276"/>
                    <a:pt x="777" y="276"/>
                    <a:pt x="777" y="276"/>
                  </a:cubicBezTo>
                  <a:cubicBezTo>
                    <a:pt x="779" y="277"/>
                    <a:pt x="781" y="277"/>
                    <a:pt x="782" y="277"/>
                  </a:cubicBezTo>
                  <a:cubicBezTo>
                    <a:pt x="784" y="278"/>
                    <a:pt x="785" y="279"/>
                    <a:pt x="787" y="279"/>
                  </a:cubicBezTo>
                  <a:cubicBezTo>
                    <a:pt x="789" y="280"/>
                    <a:pt x="792" y="281"/>
                    <a:pt x="795" y="281"/>
                  </a:cubicBezTo>
                  <a:cubicBezTo>
                    <a:pt x="796" y="282"/>
                    <a:pt x="798" y="282"/>
                    <a:pt x="799" y="282"/>
                  </a:cubicBezTo>
                  <a:cubicBezTo>
                    <a:pt x="800" y="283"/>
                    <a:pt x="800" y="283"/>
                    <a:pt x="801" y="283"/>
                  </a:cubicBezTo>
                  <a:cubicBezTo>
                    <a:pt x="802" y="283"/>
                    <a:pt x="802" y="283"/>
                    <a:pt x="802" y="283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4" y="285"/>
                    <a:pt x="805" y="284"/>
                    <a:pt x="806" y="285"/>
                  </a:cubicBezTo>
                  <a:cubicBezTo>
                    <a:pt x="807" y="285"/>
                    <a:pt x="808" y="286"/>
                    <a:pt x="809" y="287"/>
                  </a:cubicBezTo>
                  <a:cubicBezTo>
                    <a:pt x="810" y="286"/>
                    <a:pt x="811" y="287"/>
                    <a:pt x="812" y="288"/>
                  </a:cubicBezTo>
                  <a:cubicBezTo>
                    <a:pt x="813" y="288"/>
                    <a:pt x="813" y="288"/>
                    <a:pt x="813" y="288"/>
                  </a:cubicBezTo>
                  <a:cubicBezTo>
                    <a:pt x="813" y="288"/>
                    <a:pt x="813" y="287"/>
                    <a:pt x="813" y="287"/>
                  </a:cubicBezTo>
                  <a:cubicBezTo>
                    <a:pt x="813" y="287"/>
                    <a:pt x="813" y="287"/>
                    <a:pt x="813" y="286"/>
                  </a:cubicBezTo>
                  <a:cubicBezTo>
                    <a:pt x="813" y="286"/>
                    <a:pt x="813" y="286"/>
                    <a:pt x="813" y="286"/>
                  </a:cubicBezTo>
                  <a:cubicBezTo>
                    <a:pt x="813" y="285"/>
                    <a:pt x="813" y="285"/>
                    <a:pt x="813" y="284"/>
                  </a:cubicBezTo>
                  <a:cubicBezTo>
                    <a:pt x="813" y="282"/>
                    <a:pt x="813" y="282"/>
                    <a:pt x="813" y="282"/>
                  </a:cubicBezTo>
                  <a:cubicBezTo>
                    <a:pt x="813" y="282"/>
                    <a:pt x="812" y="281"/>
                    <a:pt x="812" y="280"/>
                  </a:cubicBezTo>
                  <a:cubicBezTo>
                    <a:pt x="812" y="280"/>
                    <a:pt x="813" y="280"/>
                    <a:pt x="813" y="279"/>
                  </a:cubicBezTo>
                  <a:cubicBezTo>
                    <a:pt x="813" y="279"/>
                    <a:pt x="812" y="279"/>
                    <a:pt x="812" y="279"/>
                  </a:cubicBezTo>
                  <a:cubicBezTo>
                    <a:pt x="812" y="278"/>
                    <a:pt x="812" y="278"/>
                    <a:pt x="812" y="278"/>
                  </a:cubicBezTo>
                  <a:cubicBezTo>
                    <a:pt x="812" y="277"/>
                    <a:pt x="812" y="277"/>
                    <a:pt x="812" y="277"/>
                  </a:cubicBezTo>
                  <a:cubicBezTo>
                    <a:pt x="812" y="276"/>
                    <a:pt x="812" y="276"/>
                    <a:pt x="812" y="275"/>
                  </a:cubicBezTo>
                  <a:cubicBezTo>
                    <a:pt x="813" y="270"/>
                    <a:pt x="813" y="265"/>
                    <a:pt x="813" y="259"/>
                  </a:cubicBezTo>
                  <a:cubicBezTo>
                    <a:pt x="813" y="254"/>
                    <a:pt x="813" y="250"/>
                    <a:pt x="813" y="245"/>
                  </a:cubicBezTo>
                  <a:cubicBezTo>
                    <a:pt x="815" y="226"/>
                    <a:pt x="815" y="226"/>
                    <a:pt x="815" y="226"/>
                  </a:cubicBezTo>
                  <a:cubicBezTo>
                    <a:pt x="815" y="219"/>
                    <a:pt x="816" y="212"/>
                    <a:pt x="817" y="206"/>
                  </a:cubicBezTo>
                  <a:cubicBezTo>
                    <a:pt x="817" y="206"/>
                    <a:pt x="818" y="205"/>
                    <a:pt x="818" y="205"/>
                  </a:cubicBezTo>
                  <a:cubicBezTo>
                    <a:pt x="818" y="204"/>
                    <a:pt x="817" y="204"/>
                    <a:pt x="818" y="204"/>
                  </a:cubicBezTo>
                  <a:cubicBezTo>
                    <a:pt x="818" y="203"/>
                    <a:pt x="818" y="203"/>
                    <a:pt x="818" y="203"/>
                  </a:cubicBezTo>
                  <a:cubicBezTo>
                    <a:pt x="819" y="197"/>
                    <a:pt x="820" y="192"/>
                    <a:pt x="822" y="186"/>
                  </a:cubicBezTo>
                  <a:cubicBezTo>
                    <a:pt x="822" y="185"/>
                    <a:pt x="822" y="186"/>
                    <a:pt x="822" y="186"/>
                  </a:cubicBezTo>
                  <a:cubicBezTo>
                    <a:pt x="823" y="183"/>
                    <a:pt x="824" y="178"/>
                    <a:pt x="825" y="175"/>
                  </a:cubicBezTo>
                  <a:cubicBezTo>
                    <a:pt x="825" y="173"/>
                    <a:pt x="825" y="171"/>
                    <a:pt x="826" y="170"/>
                  </a:cubicBezTo>
                  <a:cubicBezTo>
                    <a:pt x="826" y="169"/>
                    <a:pt x="825" y="169"/>
                    <a:pt x="825" y="169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26" y="167"/>
                    <a:pt x="826" y="167"/>
                    <a:pt x="826" y="167"/>
                  </a:cubicBezTo>
                  <a:cubicBezTo>
                    <a:pt x="827" y="164"/>
                    <a:pt x="828" y="160"/>
                    <a:pt x="829" y="156"/>
                  </a:cubicBezTo>
                  <a:cubicBezTo>
                    <a:pt x="829" y="155"/>
                    <a:pt x="829" y="155"/>
                    <a:pt x="829" y="154"/>
                  </a:cubicBezTo>
                  <a:cubicBezTo>
                    <a:pt x="830" y="154"/>
                    <a:pt x="830" y="154"/>
                    <a:pt x="829" y="153"/>
                  </a:cubicBezTo>
                  <a:cubicBezTo>
                    <a:pt x="829" y="153"/>
                    <a:pt x="830" y="151"/>
                    <a:pt x="830" y="152"/>
                  </a:cubicBezTo>
                  <a:cubicBezTo>
                    <a:pt x="830" y="151"/>
                    <a:pt x="830" y="152"/>
                    <a:pt x="830" y="152"/>
                  </a:cubicBezTo>
                  <a:cubicBezTo>
                    <a:pt x="831" y="151"/>
                    <a:pt x="831" y="149"/>
                    <a:pt x="831" y="147"/>
                  </a:cubicBezTo>
                  <a:cubicBezTo>
                    <a:pt x="831" y="146"/>
                    <a:pt x="832" y="144"/>
                    <a:pt x="833" y="142"/>
                  </a:cubicBezTo>
                  <a:cubicBezTo>
                    <a:pt x="833" y="144"/>
                    <a:pt x="833" y="146"/>
                    <a:pt x="835" y="147"/>
                  </a:cubicBezTo>
                  <a:cubicBezTo>
                    <a:pt x="836" y="145"/>
                    <a:pt x="836" y="141"/>
                    <a:pt x="837" y="140"/>
                  </a:cubicBezTo>
                  <a:cubicBezTo>
                    <a:pt x="838" y="135"/>
                    <a:pt x="839" y="130"/>
                    <a:pt x="840" y="125"/>
                  </a:cubicBezTo>
                  <a:cubicBezTo>
                    <a:pt x="840" y="124"/>
                    <a:pt x="840" y="124"/>
                    <a:pt x="840" y="124"/>
                  </a:cubicBezTo>
                  <a:cubicBezTo>
                    <a:pt x="842" y="119"/>
                    <a:pt x="842" y="114"/>
                    <a:pt x="844" y="108"/>
                  </a:cubicBezTo>
                  <a:cubicBezTo>
                    <a:pt x="842" y="119"/>
                    <a:pt x="839" y="128"/>
                    <a:pt x="838" y="138"/>
                  </a:cubicBezTo>
                  <a:cubicBezTo>
                    <a:pt x="837" y="140"/>
                    <a:pt x="836" y="146"/>
                    <a:pt x="835" y="150"/>
                  </a:cubicBezTo>
                  <a:cubicBezTo>
                    <a:pt x="835" y="152"/>
                    <a:pt x="836" y="153"/>
                    <a:pt x="838" y="152"/>
                  </a:cubicBezTo>
                  <a:cubicBezTo>
                    <a:pt x="840" y="150"/>
                    <a:pt x="839" y="147"/>
                    <a:pt x="840" y="145"/>
                  </a:cubicBezTo>
                  <a:cubicBezTo>
                    <a:pt x="841" y="145"/>
                    <a:pt x="841" y="144"/>
                    <a:pt x="842" y="145"/>
                  </a:cubicBezTo>
                  <a:cubicBezTo>
                    <a:pt x="842" y="150"/>
                    <a:pt x="840" y="156"/>
                    <a:pt x="840" y="160"/>
                  </a:cubicBezTo>
                  <a:cubicBezTo>
                    <a:pt x="840" y="161"/>
                    <a:pt x="840" y="162"/>
                    <a:pt x="840" y="163"/>
                  </a:cubicBezTo>
                  <a:cubicBezTo>
                    <a:pt x="840" y="163"/>
                    <a:pt x="840" y="164"/>
                    <a:pt x="841" y="164"/>
                  </a:cubicBezTo>
                  <a:cubicBezTo>
                    <a:pt x="841" y="164"/>
                    <a:pt x="841" y="164"/>
                    <a:pt x="842" y="164"/>
                  </a:cubicBezTo>
                  <a:cubicBezTo>
                    <a:pt x="842" y="159"/>
                    <a:pt x="846" y="156"/>
                    <a:pt x="846" y="151"/>
                  </a:cubicBezTo>
                  <a:cubicBezTo>
                    <a:pt x="847" y="150"/>
                    <a:pt x="848" y="149"/>
                    <a:pt x="849" y="149"/>
                  </a:cubicBezTo>
                  <a:cubicBezTo>
                    <a:pt x="849" y="147"/>
                    <a:pt x="850" y="145"/>
                    <a:pt x="850" y="143"/>
                  </a:cubicBezTo>
                  <a:cubicBezTo>
                    <a:pt x="850" y="142"/>
                    <a:pt x="850" y="142"/>
                    <a:pt x="850" y="142"/>
                  </a:cubicBezTo>
                  <a:cubicBezTo>
                    <a:pt x="851" y="137"/>
                    <a:pt x="851" y="133"/>
                    <a:pt x="853" y="129"/>
                  </a:cubicBezTo>
                  <a:cubicBezTo>
                    <a:pt x="853" y="133"/>
                    <a:pt x="852" y="136"/>
                    <a:pt x="851" y="140"/>
                  </a:cubicBezTo>
                  <a:cubicBezTo>
                    <a:pt x="851" y="140"/>
                    <a:pt x="852" y="141"/>
                    <a:pt x="852" y="141"/>
                  </a:cubicBezTo>
                  <a:cubicBezTo>
                    <a:pt x="851" y="144"/>
                    <a:pt x="850" y="149"/>
                    <a:pt x="849" y="152"/>
                  </a:cubicBezTo>
                  <a:cubicBezTo>
                    <a:pt x="850" y="153"/>
                    <a:pt x="851" y="153"/>
                    <a:pt x="851" y="152"/>
                  </a:cubicBezTo>
                  <a:cubicBezTo>
                    <a:pt x="851" y="152"/>
                    <a:pt x="851" y="153"/>
                    <a:pt x="851" y="153"/>
                  </a:cubicBezTo>
                  <a:cubicBezTo>
                    <a:pt x="851" y="153"/>
                    <a:pt x="851" y="153"/>
                    <a:pt x="852" y="153"/>
                  </a:cubicBezTo>
                  <a:cubicBezTo>
                    <a:pt x="851" y="155"/>
                    <a:pt x="851" y="155"/>
                    <a:pt x="851" y="157"/>
                  </a:cubicBezTo>
                  <a:cubicBezTo>
                    <a:pt x="851" y="158"/>
                    <a:pt x="851" y="158"/>
                    <a:pt x="852" y="158"/>
                  </a:cubicBezTo>
                  <a:cubicBezTo>
                    <a:pt x="852" y="156"/>
                    <a:pt x="853" y="155"/>
                    <a:pt x="853" y="153"/>
                  </a:cubicBezTo>
                  <a:cubicBezTo>
                    <a:pt x="853" y="152"/>
                    <a:pt x="853" y="151"/>
                    <a:pt x="853" y="151"/>
                  </a:cubicBezTo>
                  <a:cubicBezTo>
                    <a:pt x="853" y="150"/>
                    <a:pt x="853" y="150"/>
                    <a:pt x="854" y="150"/>
                  </a:cubicBezTo>
                  <a:cubicBezTo>
                    <a:pt x="854" y="149"/>
                    <a:pt x="853" y="149"/>
                    <a:pt x="853" y="148"/>
                  </a:cubicBezTo>
                  <a:cubicBezTo>
                    <a:pt x="853" y="148"/>
                    <a:pt x="854" y="148"/>
                    <a:pt x="854" y="147"/>
                  </a:cubicBezTo>
                  <a:cubicBezTo>
                    <a:pt x="855" y="145"/>
                    <a:pt x="854" y="143"/>
                    <a:pt x="855" y="141"/>
                  </a:cubicBezTo>
                  <a:cubicBezTo>
                    <a:pt x="855" y="140"/>
                    <a:pt x="856" y="139"/>
                    <a:pt x="857" y="137"/>
                  </a:cubicBezTo>
                  <a:cubicBezTo>
                    <a:pt x="857" y="138"/>
                    <a:pt x="856" y="139"/>
                    <a:pt x="856" y="140"/>
                  </a:cubicBezTo>
                  <a:cubicBezTo>
                    <a:pt x="855" y="144"/>
                    <a:pt x="856" y="148"/>
                    <a:pt x="855" y="151"/>
                  </a:cubicBezTo>
                  <a:cubicBezTo>
                    <a:pt x="856" y="152"/>
                    <a:pt x="856" y="151"/>
                    <a:pt x="857" y="151"/>
                  </a:cubicBezTo>
                  <a:cubicBezTo>
                    <a:pt x="857" y="150"/>
                    <a:pt x="857" y="149"/>
                    <a:pt x="857" y="148"/>
                  </a:cubicBezTo>
                  <a:cubicBezTo>
                    <a:pt x="857" y="148"/>
                    <a:pt x="857" y="149"/>
                    <a:pt x="857" y="148"/>
                  </a:cubicBezTo>
                  <a:cubicBezTo>
                    <a:pt x="857" y="146"/>
                    <a:pt x="857" y="144"/>
                    <a:pt x="858" y="141"/>
                  </a:cubicBezTo>
                  <a:cubicBezTo>
                    <a:pt x="858" y="141"/>
                    <a:pt x="858" y="140"/>
                    <a:pt x="859" y="141"/>
                  </a:cubicBezTo>
                  <a:cubicBezTo>
                    <a:pt x="859" y="140"/>
                    <a:pt x="859" y="140"/>
                    <a:pt x="860" y="140"/>
                  </a:cubicBezTo>
                  <a:cubicBezTo>
                    <a:pt x="860" y="139"/>
                    <a:pt x="859" y="140"/>
                    <a:pt x="859" y="140"/>
                  </a:cubicBezTo>
                  <a:cubicBezTo>
                    <a:pt x="860" y="139"/>
                    <a:pt x="859" y="138"/>
                    <a:pt x="860" y="138"/>
                  </a:cubicBezTo>
                  <a:cubicBezTo>
                    <a:pt x="860" y="134"/>
                    <a:pt x="861" y="132"/>
                    <a:pt x="861" y="128"/>
                  </a:cubicBezTo>
                  <a:cubicBezTo>
                    <a:pt x="861" y="131"/>
                    <a:pt x="861" y="134"/>
                    <a:pt x="860" y="137"/>
                  </a:cubicBezTo>
                  <a:cubicBezTo>
                    <a:pt x="860" y="138"/>
                    <a:pt x="861" y="137"/>
                    <a:pt x="861" y="138"/>
                  </a:cubicBezTo>
                  <a:cubicBezTo>
                    <a:pt x="861" y="139"/>
                    <a:pt x="860" y="139"/>
                    <a:pt x="860" y="140"/>
                  </a:cubicBezTo>
                  <a:cubicBezTo>
                    <a:pt x="860" y="141"/>
                    <a:pt x="860" y="142"/>
                    <a:pt x="860" y="143"/>
                  </a:cubicBezTo>
                  <a:cubicBezTo>
                    <a:pt x="860" y="144"/>
                    <a:pt x="859" y="145"/>
                    <a:pt x="859" y="146"/>
                  </a:cubicBezTo>
                  <a:cubicBezTo>
                    <a:pt x="860" y="147"/>
                    <a:pt x="860" y="148"/>
                    <a:pt x="860" y="149"/>
                  </a:cubicBezTo>
                  <a:cubicBezTo>
                    <a:pt x="860" y="150"/>
                    <a:pt x="860" y="149"/>
                    <a:pt x="860" y="150"/>
                  </a:cubicBezTo>
                  <a:cubicBezTo>
                    <a:pt x="861" y="151"/>
                    <a:pt x="861" y="150"/>
                    <a:pt x="862" y="150"/>
                  </a:cubicBezTo>
                  <a:cubicBezTo>
                    <a:pt x="862" y="151"/>
                    <a:pt x="861" y="150"/>
                    <a:pt x="861" y="151"/>
                  </a:cubicBezTo>
                  <a:cubicBezTo>
                    <a:pt x="861" y="151"/>
                    <a:pt x="861" y="152"/>
                    <a:pt x="862" y="152"/>
                  </a:cubicBezTo>
                  <a:cubicBezTo>
                    <a:pt x="861" y="154"/>
                    <a:pt x="861" y="155"/>
                    <a:pt x="861" y="157"/>
                  </a:cubicBezTo>
                  <a:cubicBezTo>
                    <a:pt x="861" y="157"/>
                    <a:pt x="861" y="156"/>
                    <a:pt x="861" y="157"/>
                  </a:cubicBezTo>
                  <a:cubicBezTo>
                    <a:pt x="861" y="157"/>
                    <a:pt x="861" y="160"/>
                    <a:pt x="861" y="160"/>
                  </a:cubicBezTo>
                  <a:cubicBezTo>
                    <a:pt x="861" y="162"/>
                    <a:pt x="861" y="163"/>
                    <a:pt x="860" y="165"/>
                  </a:cubicBezTo>
                  <a:cubicBezTo>
                    <a:pt x="860" y="166"/>
                    <a:pt x="861" y="165"/>
                    <a:pt x="861" y="166"/>
                  </a:cubicBezTo>
                  <a:cubicBezTo>
                    <a:pt x="861" y="167"/>
                    <a:pt x="861" y="168"/>
                    <a:pt x="860" y="169"/>
                  </a:cubicBezTo>
                  <a:cubicBezTo>
                    <a:pt x="861" y="170"/>
                    <a:pt x="861" y="172"/>
                    <a:pt x="860" y="173"/>
                  </a:cubicBezTo>
                  <a:cubicBezTo>
                    <a:pt x="861" y="173"/>
                    <a:pt x="861" y="172"/>
                    <a:pt x="862" y="172"/>
                  </a:cubicBezTo>
                  <a:cubicBezTo>
                    <a:pt x="862" y="172"/>
                    <a:pt x="861" y="173"/>
                    <a:pt x="861" y="174"/>
                  </a:cubicBezTo>
                  <a:cubicBezTo>
                    <a:pt x="861" y="178"/>
                    <a:pt x="862" y="181"/>
                    <a:pt x="861" y="186"/>
                  </a:cubicBezTo>
                  <a:cubicBezTo>
                    <a:pt x="861" y="187"/>
                    <a:pt x="862" y="187"/>
                    <a:pt x="861" y="188"/>
                  </a:cubicBezTo>
                  <a:cubicBezTo>
                    <a:pt x="861" y="188"/>
                    <a:pt x="862" y="188"/>
                    <a:pt x="862" y="188"/>
                  </a:cubicBezTo>
                  <a:cubicBezTo>
                    <a:pt x="862" y="190"/>
                    <a:pt x="860" y="196"/>
                    <a:pt x="862" y="198"/>
                  </a:cubicBezTo>
                  <a:cubicBezTo>
                    <a:pt x="861" y="198"/>
                    <a:pt x="861" y="197"/>
                    <a:pt x="861" y="198"/>
                  </a:cubicBezTo>
                  <a:cubicBezTo>
                    <a:pt x="861" y="199"/>
                    <a:pt x="860" y="200"/>
                    <a:pt x="861" y="201"/>
                  </a:cubicBezTo>
                  <a:cubicBezTo>
                    <a:pt x="861" y="204"/>
                    <a:pt x="860" y="206"/>
                    <a:pt x="861" y="208"/>
                  </a:cubicBezTo>
                  <a:cubicBezTo>
                    <a:pt x="860" y="209"/>
                    <a:pt x="860" y="210"/>
                    <a:pt x="860" y="210"/>
                  </a:cubicBezTo>
                  <a:cubicBezTo>
                    <a:pt x="860" y="211"/>
                    <a:pt x="860" y="213"/>
                    <a:pt x="860" y="214"/>
                  </a:cubicBezTo>
                  <a:cubicBezTo>
                    <a:pt x="859" y="231"/>
                    <a:pt x="857" y="248"/>
                    <a:pt x="857" y="264"/>
                  </a:cubicBezTo>
                  <a:cubicBezTo>
                    <a:pt x="856" y="268"/>
                    <a:pt x="857" y="273"/>
                    <a:pt x="857" y="277"/>
                  </a:cubicBezTo>
                  <a:cubicBezTo>
                    <a:pt x="857" y="277"/>
                    <a:pt x="857" y="277"/>
                    <a:pt x="857" y="278"/>
                  </a:cubicBezTo>
                  <a:cubicBezTo>
                    <a:pt x="857" y="279"/>
                    <a:pt x="857" y="279"/>
                    <a:pt x="857" y="279"/>
                  </a:cubicBezTo>
                  <a:cubicBezTo>
                    <a:pt x="857" y="280"/>
                    <a:pt x="857" y="281"/>
                    <a:pt x="857" y="282"/>
                  </a:cubicBezTo>
                  <a:cubicBezTo>
                    <a:pt x="857" y="291"/>
                    <a:pt x="857" y="302"/>
                    <a:pt x="859" y="311"/>
                  </a:cubicBezTo>
                  <a:cubicBezTo>
                    <a:pt x="858" y="317"/>
                    <a:pt x="860" y="324"/>
                    <a:pt x="860" y="331"/>
                  </a:cubicBezTo>
                  <a:cubicBezTo>
                    <a:pt x="860" y="334"/>
                    <a:pt x="860" y="336"/>
                    <a:pt x="860" y="339"/>
                  </a:cubicBezTo>
                  <a:cubicBezTo>
                    <a:pt x="861" y="340"/>
                    <a:pt x="861" y="342"/>
                    <a:pt x="861" y="343"/>
                  </a:cubicBezTo>
                  <a:cubicBezTo>
                    <a:pt x="861" y="345"/>
                    <a:pt x="861" y="347"/>
                    <a:pt x="861" y="349"/>
                  </a:cubicBezTo>
                  <a:cubicBezTo>
                    <a:pt x="861" y="350"/>
                    <a:pt x="861" y="350"/>
                    <a:pt x="861" y="350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0" y="350"/>
                    <a:pt x="860" y="350"/>
                  </a:cubicBezTo>
                  <a:cubicBezTo>
                    <a:pt x="859" y="350"/>
                    <a:pt x="858" y="350"/>
                    <a:pt x="857" y="349"/>
                  </a:cubicBezTo>
                  <a:cubicBezTo>
                    <a:pt x="854" y="349"/>
                    <a:pt x="853" y="349"/>
                    <a:pt x="851" y="348"/>
                  </a:cubicBezTo>
                  <a:cubicBezTo>
                    <a:pt x="843" y="346"/>
                    <a:pt x="834" y="342"/>
                    <a:pt x="826" y="340"/>
                  </a:cubicBezTo>
                  <a:cubicBezTo>
                    <a:pt x="824" y="340"/>
                    <a:pt x="821" y="338"/>
                    <a:pt x="819" y="338"/>
                  </a:cubicBezTo>
                  <a:cubicBezTo>
                    <a:pt x="818" y="338"/>
                    <a:pt x="817" y="338"/>
                    <a:pt x="816" y="337"/>
                  </a:cubicBezTo>
                  <a:cubicBezTo>
                    <a:pt x="812" y="336"/>
                    <a:pt x="807" y="334"/>
                    <a:pt x="803" y="334"/>
                  </a:cubicBezTo>
                  <a:cubicBezTo>
                    <a:pt x="801" y="333"/>
                    <a:pt x="799" y="332"/>
                    <a:pt x="797" y="331"/>
                  </a:cubicBezTo>
                  <a:cubicBezTo>
                    <a:pt x="794" y="331"/>
                    <a:pt x="792" y="330"/>
                    <a:pt x="790" y="330"/>
                  </a:cubicBezTo>
                  <a:cubicBezTo>
                    <a:pt x="789" y="329"/>
                    <a:pt x="788" y="329"/>
                    <a:pt x="788" y="329"/>
                  </a:cubicBezTo>
                  <a:cubicBezTo>
                    <a:pt x="787" y="329"/>
                    <a:pt x="787" y="329"/>
                    <a:pt x="786" y="328"/>
                  </a:cubicBezTo>
                  <a:cubicBezTo>
                    <a:pt x="783" y="328"/>
                    <a:pt x="779" y="327"/>
                    <a:pt x="776" y="325"/>
                  </a:cubicBezTo>
                  <a:cubicBezTo>
                    <a:pt x="775" y="325"/>
                    <a:pt x="775" y="325"/>
                    <a:pt x="775" y="326"/>
                  </a:cubicBezTo>
                  <a:cubicBezTo>
                    <a:pt x="773" y="324"/>
                    <a:pt x="770" y="325"/>
                    <a:pt x="768" y="324"/>
                  </a:cubicBezTo>
                  <a:cubicBezTo>
                    <a:pt x="767" y="324"/>
                    <a:pt x="767" y="324"/>
                    <a:pt x="767" y="324"/>
                  </a:cubicBezTo>
                  <a:cubicBezTo>
                    <a:pt x="766" y="323"/>
                    <a:pt x="765" y="323"/>
                    <a:pt x="763" y="323"/>
                  </a:cubicBezTo>
                  <a:cubicBezTo>
                    <a:pt x="759" y="321"/>
                    <a:pt x="755" y="321"/>
                    <a:pt x="751" y="319"/>
                  </a:cubicBezTo>
                  <a:cubicBezTo>
                    <a:pt x="749" y="320"/>
                    <a:pt x="746" y="319"/>
                    <a:pt x="744" y="318"/>
                  </a:cubicBezTo>
                  <a:cubicBezTo>
                    <a:pt x="743" y="318"/>
                    <a:pt x="743" y="319"/>
                    <a:pt x="742" y="318"/>
                  </a:cubicBezTo>
                  <a:cubicBezTo>
                    <a:pt x="741" y="318"/>
                    <a:pt x="741" y="318"/>
                    <a:pt x="741" y="318"/>
                  </a:cubicBezTo>
                  <a:cubicBezTo>
                    <a:pt x="740" y="318"/>
                    <a:pt x="740" y="318"/>
                    <a:pt x="739" y="318"/>
                  </a:cubicBezTo>
                  <a:cubicBezTo>
                    <a:pt x="738" y="317"/>
                    <a:pt x="738" y="317"/>
                    <a:pt x="737" y="316"/>
                  </a:cubicBezTo>
                  <a:cubicBezTo>
                    <a:pt x="736" y="316"/>
                    <a:pt x="736" y="317"/>
                    <a:pt x="735" y="316"/>
                  </a:cubicBezTo>
                  <a:cubicBezTo>
                    <a:pt x="734" y="316"/>
                    <a:pt x="733" y="315"/>
                    <a:pt x="733" y="315"/>
                  </a:cubicBezTo>
                  <a:cubicBezTo>
                    <a:pt x="731" y="315"/>
                    <a:pt x="729" y="316"/>
                    <a:pt x="727" y="314"/>
                  </a:cubicBezTo>
                  <a:cubicBezTo>
                    <a:pt x="725" y="314"/>
                    <a:pt x="724" y="313"/>
                    <a:pt x="722" y="313"/>
                  </a:cubicBezTo>
                  <a:cubicBezTo>
                    <a:pt x="721" y="313"/>
                    <a:pt x="720" y="313"/>
                    <a:pt x="719" y="313"/>
                  </a:cubicBezTo>
                  <a:cubicBezTo>
                    <a:pt x="718" y="313"/>
                    <a:pt x="718" y="313"/>
                    <a:pt x="717" y="313"/>
                  </a:cubicBezTo>
                  <a:cubicBezTo>
                    <a:pt x="715" y="312"/>
                    <a:pt x="713" y="313"/>
                    <a:pt x="711" y="311"/>
                  </a:cubicBezTo>
                  <a:cubicBezTo>
                    <a:pt x="708" y="312"/>
                    <a:pt x="703" y="309"/>
                    <a:pt x="701" y="311"/>
                  </a:cubicBezTo>
                  <a:cubicBezTo>
                    <a:pt x="701" y="312"/>
                    <a:pt x="700" y="313"/>
                    <a:pt x="699" y="313"/>
                  </a:cubicBezTo>
                  <a:cubicBezTo>
                    <a:pt x="698" y="313"/>
                    <a:pt x="698" y="312"/>
                    <a:pt x="697" y="311"/>
                  </a:cubicBezTo>
                  <a:cubicBezTo>
                    <a:pt x="696" y="311"/>
                    <a:pt x="693" y="310"/>
                    <a:pt x="692" y="310"/>
                  </a:cubicBezTo>
                  <a:cubicBezTo>
                    <a:pt x="691" y="310"/>
                    <a:pt x="691" y="311"/>
                    <a:pt x="690" y="311"/>
                  </a:cubicBezTo>
                  <a:cubicBezTo>
                    <a:pt x="689" y="311"/>
                    <a:pt x="688" y="309"/>
                    <a:pt x="687" y="309"/>
                  </a:cubicBezTo>
                  <a:cubicBezTo>
                    <a:pt x="686" y="309"/>
                    <a:pt x="685" y="310"/>
                    <a:pt x="684" y="310"/>
                  </a:cubicBezTo>
                  <a:cubicBezTo>
                    <a:pt x="683" y="309"/>
                    <a:pt x="682" y="308"/>
                    <a:pt x="682" y="307"/>
                  </a:cubicBezTo>
                  <a:cubicBezTo>
                    <a:pt x="682" y="307"/>
                    <a:pt x="682" y="307"/>
                    <a:pt x="681" y="307"/>
                  </a:cubicBezTo>
                  <a:cubicBezTo>
                    <a:pt x="680" y="305"/>
                    <a:pt x="677" y="304"/>
                    <a:pt x="674" y="304"/>
                  </a:cubicBezTo>
                  <a:cubicBezTo>
                    <a:pt x="674" y="303"/>
                    <a:pt x="673" y="303"/>
                    <a:pt x="673" y="303"/>
                  </a:cubicBezTo>
                  <a:cubicBezTo>
                    <a:pt x="670" y="302"/>
                    <a:pt x="668" y="299"/>
                    <a:pt x="666" y="296"/>
                  </a:cubicBezTo>
                  <a:cubicBezTo>
                    <a:pt x="666" y="296"/>
                    <a:pt x="665" y="296"/>
                    <a:pt x="665" y="295"/>
                  </a:cubicBezTo>
                  <a:cubicBezTo>
                    <a:pt x="664" y="294"/>
                    <a:pt x="664" y="293"/>
                    <a:pt x="663" y="292"/>
                  </a:cubicBezTo>
                  <a:cubicBezTo>
                    <a:pt x="663" y="291"/>
                    <a:pt x="662" y="291"/>
                    <a:pt x="662" y="290"/>
                  </a:cubicBezTo>
                  <a:cubicBezTo>
                    <a:pt x="662" y="288"/>
                    <a:pt x="661" y="287"/>
                    <a:pt x="660" y="286"/>
                  </a:cubicBezTo>
                  <a:cubicBezTo>
                    <a:pt x="660" y="285"/>
                    <a:pt x="659" y="284"/>
                    <a:pt x="659" y="283"/>
                  </a:cubicBezTo>
                  <a:cubicBezTo>
                    <a:pt x="658" y="281"/>
                    <a:pt x="659" y="279"/>
                    <a:pt x="658" y="277"/>
                  </a:cubicBezTo>
                  <a:cubicBezTo>
                    <a:pt x="659" y="274"/>
                    <a:pt x="659" y="271"/>
                    <a:pt x="660" y="267"/>
                  </a:cubicBezTo>
                  <a:cubicBezTo>
                    <a:pt x="660" y="267"/>
                    <a:pt x="659" y="267"/>
                    <a:pt x="660" y="266"/>
                  </a:cubicBezTo>
                  <a:cubicBezTo>
                    <a:pt x="661" y="265"/>
                    <a:pt x="661" y="263"/>
                    <a:pt x="662" y="261"/>
                  </a:cubicBezTo>
                  <a:cubicBezTo>
                    <a:pt x="663" y="261"/>
                    <a:pt x="663" y="260"/>
                    <a:pt x="664" y="260"/>
                  </a:cubicBezTo>
                  <a:cubicBezTo>
                    <a:pt x="665" y="259"/>
                    <a:pt x="665" y="258"/>
                    <a:pt x="666" y="257"/>
                  </a:cubicBezTo>
                  <a:cubicBezTo>
                    <a:pt x="670" y="256"/>
                    <a:pt x="673" y="253"/>
                    <a:pt x="677" y="251"/>
                  </a:cubicBezTo>
                  <a:cubicBezTo>
                    <a:pt x="677" y="251"/>
                    <a:pt x="678" y="251"/>
                    <a:pt x="678" y="251"/>
                  </a:cubicBezTo>
                  <a:cubicBezTo>
                    <a:pt x="680" y="250"/>
                    <a:pt x="682" y="250"/>
                    <a:pt x="684" y="249"/>
                  </a:cubicBezTo>
                  <a:cubicBezTo>
                    <a:pt x="685" y="248"/>
                    <a:pt x="687" y="249"/>
                    <a:pt x="689" y="249"/>
                  </a:cubicBezTo>
                  <a:cubicBezTo>
                    <a:pt x="690" y="249"/>
                    <a:pt x="690" y="248"/>
                    <a:pt x="692" y="249"/>
                  </a:cubicBezTo>
                  <a:cubicBezTo>
                    <a:pt x="693" y="249"/>
                    <a:pt x="695" y="248"/>
                    <a:pt x="696" y="248"/>
                  </a:cubicBezTo>
                  <a:cubicBezTo>
                    <a:pt x="698" y="248"/>
                    <a:pt x="700" y="249"/>
                    <a:pt x="701" y="250"/>
                  </a:cubicBezTo>
                  <a:cubicBezTo>
                    <a:pt x="702" y="250"/>
                    <a:pt x="703" y="249"/>
                    <a:pt x="704" y="250"/>
                  </a:cubicBezTo>
                  <a:cubicBezTo>
                    <a:pt x="705" y="250"/>
                    <a:pt x="706" y="252"/>
                    <a:pt x="707" y="252"/>
                  </a:cubicBezTo>
                  <a:close/>
                  <a:moveTo>
                    <a:pt x="858" y="156"/>
                  </a:moveTo>
                  <a:cubicBezTo>
                    <a:pt x="858" y="156"/>
                    <a:pt x="858" y="156"/>
                    <a:pt x="858" y="156"/>
                  </a:cubicBezTo>
                  <a:cubicBezTo>
                    <a:pt x="858" y="157"/>
                    <a:pt x="859" y="156"/>
                    <a:pt x="858" y="156"/>
                  </a:cubicBezTo>
                  <a:close/>
                  <a:moveTo>
                    <a:pt x="859" y="156"/>
                  </a:moveTo>
                  <a:cubicBezTo>
                    <a:pt x="860" y="155"/>
                    <a:pt x="859" y="154"/>
                    <a:pt x="860" y="152"/>
                  </a:cubicBezTo>
                  <a:cubicBezTo>
                    <a:pt x="859" y="152"/>
                    <a:pt x="859" y="152"/>
                    <a:pt x="860" y="151"/>
                  </a:cubicBezTo>
                  <a:cubicBezTo>
                    <a:pt x="859" y="150"/>
                    <a:pt x="860" y="148"/>
                    <a:pt x="858" y="148"/>
                  </a:cubicBezTo>
                  <a:cubicBezTo>
                    <a:pt x="858" y="149"/>
                    <a:pt x="858" y="150"/>
                    <a:pt x="857" y="151"/>
                  </a:cubicBezTo>
                  <a:cubicBezTo>
                    <a:pt x="857" y="151"/>
                    <a:pt x="858" y="151"/>
                    <a:pt x="858" y="151"/>
                  </a:cubicBezTo>
                  <a:cubicBezTo>
                    <a:pt x="858" y="152"/>
                    <a:pt x="858" y="154"/>
                    <a:pt x="858" y="156"/>
                  </a:cubicBezTo>
                  <a:cubicBezTo>
                    <a:pt x="858" y="156"/>
                    <a:pt x="858" y="155"/>
                    <a:pt x="859" y="156"/>
                  </a:cubicBezTo>
                  <a:close/>
                </a:path>
              </a:pathLst>
            </a:custGeom>
            <a:solidFill>
              <a:srgbClr val="EF9032"/>
            </a:solidFill>
            <a:ln>
              <a:noFill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938"/>
              <a:endParaRPr lang="en-US" sz="2399">
                <a:solidFill>
                  <a:prstClr val="black"/>
                </a:solidFill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6285600" y="4314991"/>
              <a:ext cx="945628" cy="263903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843091" y="5048263"/>
              <a:ext cx="2152650" cy="800100"/>
            </a:xfrm>
            <a:prstGeom prst="rect">
              <a:avLst/>
            </a:prstGeom>
            <a:ln w="57150">
              <a:solidFill>
                <a:srgbClr val="7F7F7F"/>
              </a:solidFill>
            </a:ln>
          </p:spPr>
        </p:pic>
        <p:sp>
          <p:nvSpPr>
            <p:cNvPr id="9" name="Right Triangle 8"/>
            <p:cNvSpPr/>
            <p:nvPr/>
          </p:nvSpPr>
          <p:spPr>
            <a:xfrm>
              <a:off x="7105032" y="4478397"/>
              <a:ext cx="322590" cy="559132"/>
            </a:xfrm>
            <a:prstGeom prst="rtTriangl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8" name="Rectangle 7"/>
            <p:cNvSpPr/>
            <p:nvPr/>
          </p:nvSpPr>
          <p:spPr>
            <a:xfrm>
              <a:off x="3098675" y="4273109"/>
              <a:ext cx="5897066" cy="322719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dirty="0"/>
            </a:p>
          </p:txBody>
        </p:sp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66951" y="5329289"/>
              <a:ext cx="560659" cy="560659"/>
            </a:xfrm>
            <a:prstGeom prst="rect">
              <a:avLst/>
            </a:prstGeom>
          </p:spPr>
        </p:pic>
        <p:sp>
          <p:nvSpPr>
            <p:cNvPr id="19" name="Rectangle 18"/>
            <p:cNvSpPr/>
            <p:nvPr/>
          </p:nvSpPr>
          <p:spPr>
            <a:xfrm>
              <a:off x="6920730" y="5106328"/>
              <a:ext cx="945628" cy="263903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</p:grpSp>
      <p:pic>
        <p:nvPicPr>
          <p:cNvPr id="31" name="Picture 30">
            <a:extLst>
              <a:ext uri="{FF2B5EF4-FFF2-40B4-BE49-F238E27FC236}">
                <a16:creationId xmlns:a16="http://schemas.microsoft.com/office/drawing/2014/main" id="{ACA9A35B-36B1-44A8-96FF-E296E81F501A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r="10620" b="60577"/>
          <a:stretch/>
        </p:blipFill>
        <p:spPr>
          <a:xfrm>
            <a:off x="8132581" y="2684080"/>
            <a:ext cx="1794316" cy="479449"/>
          </a:xfrm>
          <a:prstGeom prst="rect">
            <a:avLst/>
          </a:prstGeom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FF27CEDE-2844-C646-0ABF-61BE1902FD5E}"/>
              </a:ext>
            </a:extLst>
          </p:cNvPr>
          <p:cNvSpPr/>
          <p:nvPr/>
        </p:nvSpPr>
        <p:spPr>
          <a:xfrm>
            <a:off x="546448" y="7571184"/>
            <a:ext cx="2160240" cy="5864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4" name="Immagine 3">
            <a:extLst>
              <a:ext uri="{FF2B5EF4-FFF2-40B4-BE49-F238E27FC236}">
                <a16:creationId xmlns:a16="http://schemas.microsoft.com/office/drawing/2014/main" id="{F8B925BB-6F0B-51C6-0081-0C5C83CA112F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74440" y="7566229"/>
            <a:ext cx="2664183" cy="591363"/>
          </a:xfrm>
          <a:prstGeom prst="rect">
            <a:avLst/>
          </a:prstGeom>
        </p:spPr>
      </p:pic>
      <p:pic>
        <p:nvPicPr>
          <p:cNvPr id="12" name="Immagine 11">
            <a:extLst>
              <a:ext uri="{FF2B5EF4-FFF2-40B4-BE49-F238E27FC236}">
                <a16:creationId xmlns:a16="http://schemas.microsoft.com/office/drawing/2014/main" id="{9ACA605B-BA33-DBCE-4CD7-1A0DCA5AD04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522377" y="1228079"/>
            <a:ext cx="7585646" cy="628682"/>
          </a:xfrm>
          <a:prstGeom prst="rect">
            <a:avLst/>
          </a:prstGeom>
        </p:spPr>
      </p:pic>
      <p:pic>
        <p:nvPicPr>
          <p:cNvPr id="13" name="Immagine 12">
            <a:extLst>
              <a:ext uri="{FF2B5EF4-FFF2-40B4-BE49-F238E27FC236}">
                <a16:creationId xmlns:a16="http://schemas.microsoft.com/office/drawing/2014/main" id="{B7F13B0E-3A9A-8379-9A1F-E715DD5AFCD9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146895" y="2673346"/>
            <a:ext cx="1794317" cy="4473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6459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Immagine 23">
            <a:extLst>
              <a:ext uri="{FF2B5EF4-FFF2-40B4-BE49-F238E27FC236}">
                <a16:creationId xmlns:a16="http://schemas.microsoft.com/office/drawing/2014/main" id="{F8424556-D469-6294-3E07-03E2A1C1E32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13546" y="2013850"/>
            <a:ext cx="5509028" cy="4961009"/>
          </a:xfrm>
          <a:prstGeom prst="rect">
            <a:avLst/>
          </a:prstGeom>
        </p:spPr>
      </p:pic>
      <p:pic>
        <p:nvPicPr>
          <p:cNvPr id="20" name="Immagine 19">
            <a:extLst>
              <a:ext uri="{FF2B5EF4-FFF2-40B4-BE49-F238E27FC236}">
                <a16:creationId xmlns:a16="http://schemas.microsoft.com/office/drawing/2014/main" id="{EA1F049D-2BE2-3CC7-05D9-F5F68389391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96563" y="2916655"/>
            <a:ext cx="6124057" cy="3773012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DI PREFERENZA – </a:t>
            </a:r>
            <a:r>
              <a:rPr lang="en-US"/>
              <a:t>MODIFICA TITOLI</a:t>
            </a:r>
            <a:endParaRPr lang="it-IT" dirty="0"/>
          </a:p>
        </p:txBody>
      </p:sp>
      <p:sp>
        <p:nvSpPr>
          <p:cNvPr id="6" name="TextBox 5"/>
          <p:cNvSpPr txBox="1"/>
          <p:nvPr/>
        </p:nvSpPr>
        <p:spPr>
          <a:xfrm>
            <a:off x="12044279" y="4922395"/>
            <a:ext cx="2912734" cy="1071062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Dopo aver apportato tutte le modifiche, per confermare, è necessario cliccare sul tasto </a:t>
            </a:r>
            <a:r>
              <a:rPr lang="it-IT" b="1" dirty="0"/>
              <a:t>«Modifica»</a:t>
            </a:r>
            <a:r>
              <a:rPr lang="it-IT" dirty="0"/>
              <a:t>.</a:t>
            </a:r>
          </a:p>
        </p:txBody>
      </p:sp>
      <p:sp>
        <p:nvSpPr>
          <p:cNvPr id="7" name="Freeform 19"/>
          <p:cNvSpPr>
            <a:spLocks noChangeAspect="1" noEditPoints="1"/>
          </p:cNvSpPr>
          <p:nvPr/>
        </p:nvSpPr>
        <p:spPr bwMode="auto">
          <a:xfrm rot="17875362" flipH="1" flipV="1">
            <a:off x="5604466" y="5678156"/>
            <a:ext cx="1943874" cy="636113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634680" y="4512030"/>
            <a:ext cx="4225519" cy="970921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9" name="Rectangle 8"/>
          <p:cNvSpPr/>
          <p:nvPr/>
        </p:nvSpPr>
        <p:spPr>
          <a:xfrm>
            <a:off x="2125331" y="4937029"/>
            <a:ext cx="205796" cy="198275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10" name="TextBox 9"/>
          <p:cNvSpPr txBox="1"/>
          <p:nvPr/>
        </p:nvSpPr>
        <p:spPr>
          <a:xfrm>
            <a:off x="2748008" y="6763933"/>
            <a:ext cx="3273059" cy="8309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In questa sezione è possibile </a:t>
            </a:r>
            <a:r>
              <a:rPr lang="it-IT" b="1" dirty="0"/>
              <a:t>modificare</a:t>
            </a:r>
            <a:r>
              <a:rPr lang="it-IT" dirty="0"/>
              <a:t> i dettagli dei titoli di preferenza precedentemente inseriti.</a:t>
            </a:r>
          </a:p>
        </p:txBody>
      </p:sp>
      <p:sp>
        <p:nvSpPr>
          <p:cNvPr id="11" name="Freeform 19"/>
          <p:cNvSpPr>
            <a:spLocks noChangeAspect="1" noEditPoints="1"/>
          </p:cNvSpPr>
          <p:nvPr/>
        </p:nvSpPr>
        <p:spPr bwMode="auto">
          <a:xfrm rot="3525155" flipH="1" flipV="1">
            <a:off x="207775" y="3890457"/>
            <a:ext cx="2364895" cy="538982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13" name="Freeform 19"/>
          <p:cNvSpPr>
            <a:spLocks noChangeAspect="1" noEditPoints="1"/>
          </p:cNvSpPr>
          <p:nvPr/>
        </p:nvSpPr>
        <p:spPr bwMode="auto">
          <a:xfrm rot="20961673" flipV="1">
            <a:off x="10926454" y="6354778"/>
            <a:ext cx="1905693" cy="737907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10263073" y="6702162"/>
            <a:ext cx="645878" cy="263904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41FD9E4E-8ADF-483E-A7E8-E78055D9DDBF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2526088" y="6697056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2</a:t>
            </a:r>
          </a:p>
        </p:txBody>
      </p:sp>
      <p:sp>
        <p:nvSpPr>
          <p:cNvPr id="18" name="Oval 17"/>
          <p:cNvSpPr/>
          <p:nvPr/>
        </p:nvSpPr>
        <p:spPr>
          <a:xfrm>
            <a:off x="11908955" y="4775029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3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82477" y="1126697"/>
            <a:ext cx="2302313" cy="1692771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Per </a:t>
            </a:r>
            <a:r>
              <a:rPr lang="it-IT" b="1" dirty="0"/>
              <a:t>eliminare </a:t>
            </a:r>
            <a:r>
              <a:rPr lang="it-IT" dirty="0"/>
              <a:t>i titoli di preferenza, rimuovere la  spunta in corrispondenza dei titoli da eliminare.</a:t>
            </a:r>
          </a:p>
          <a:p>
            <a:pPr algn="l"/>
            <a:r>
              <a:rPr lang="it-IT" dirty="0"/>
              <a:t>In tal modo verranno eliminati gli estremi dei titoli de-selezionati.</a:t>
            </a:r>
          </a:p>
        </p:txBody>
      </p:sp>
      <p:sp>
        <p:nvSpPr>
          <p:cNvPr id="19" name="Oval 18"/>
          <p:cNvSpPr/>
          <p:nvPr/>
        </p:nvSpPr>
        <p:spPr>
          <a:xfrm>
            <a:off x="49371" y="985120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1</a:t>
            </a:r>
          </a:p>
        </p:txBody>
      </p:sp>
      <p:sp>
        <p:nvSpPr>
          <p:cNvPr id="3" name="Rettangolo 2">
            <a:extLst>
              <a:ext uri="{FF2B5EF4-FFF2-40B4-BE49-F238E27FC236}">
                <a16:creationId xmlns:a16="http://schemas.microsoft.com/office/drawing/2014/main" id="{C9F12091-DDE8-EB6E-F19E-21ADD9A33D13}"/>
              </a:ext>
            </a:extLst>
          </p:cNvPr>
          <p:cNvSpPr/>
          <p:nvPr/>
        </p:nvSpPr>
        <p:spPr>
          <a:xfrm>
            <a:off x="546448" y="7499176"/>
            <a:ext cx="1944216" cy="57606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4" name="Immagine 3">
            <a:extLst>
              <a:ext uri="{FF2B5EF4-FFF2-40B4-BE49-F238E27FC236}">
                <a16:creationId xmlns:a16="http://schemas.microsoft.com/office/drawing/2014/main" id="{CDE51F39-CB4F-3C4F-EC09-466E898FE51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9371" y="7601965"/>
            <a:ext cx="2664183" cy="591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55591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3" grpId="0" animBg="1"/>
      <p:bldP spid="14" grpId="0" animBg="1"/>
      <p:bldP spid="16" grpId="0" animBg="1"/>
      <p:bldP spid="18" grpId="0" animBg="1"/>
      <p:bldP spid="12" grpId="0" animBg="1"/>
      <p:bldP spid="19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3F5C3744-3A71-42E7-A2C1-8E149CDF4B72}"/>
              </a:ext>
            </a:extLst>
          </p:cNvPr>
          <p:cNvGrpSpPr/>
          <p:nvPr/>
        </p:nvGrpSpPr>
        <p:grpSpPr>
          <a:xfrm>
            <a:off x="3489229" y="1236691"/>
            <a:ext cx="7585645" cy="5756219"/>
            <a:chOff x="3138736" y="1272645"/>
            <a:chExt cx="7585645" cy="5756219"/>
          </a:xfrm>
        </p:grpSpPr>
        <p:pic>
          <p:nvPicPr>
            <p:cNvPr id="26" name="Picture 25" descr="Graphical user interface, application, table&#10;&#10;Description automatically generated">
              <a:extLst>
                <a:ext uri="{FF2B5EF4-FFF2-40B4-BE49-F238E27FC236}">
                  <a16:creationId xmlns:a16="http://schemas.microsoft.com/office/drawing/2014/main" id="{DB493B50-5193-4F54-BE56-DAFA5AE8913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138736" y="1272645"/>
              <a:ext cx="7585645" cy="5756219"/>
            </a:xfrm>
            <a:prstGeom prst="rect">
              <a:avLst/>
            </a:prstGeom>
          </p:spPr>
        </p:pic>
        <p:pic>
          <p:nvPicPr>
            <p:cNvPr id="27" name="Picture 26" descr="Text&#10;&#10;Description automatically generated">
              <a:extLst>
                <a:ext uri="{FF2B5EF4-FFF2-40B4-BE49-F238E27FC236}">
                  <a16:creationId xmlns:a16="http://schemas.microsoft.com/office/drawing/2014/main" id="{CF278FD4-8D3A-45FD-8B29-DED62B660EA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256086" y="1272645"/>
              <a:ext cx="4894317" cy="620138"/>
            </a:xfrm>
            <a:prstGeom prst="rect">
              <a:avLst/>
            </a:prstGeom>
          </p:spPr>
        </p:pic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EA273645-A786-4BA6-8D74-FC533019174B}"/>
                </a:ext>
              </a:extLst>
            </p:cNvPr>
            <p:cNvSpPr/>
            <p:nvPr/>
          </p:nvSpPr>
          <p:spPr>
            <a:xfrm>
              <a:off x="9660817" y="1548469"/>
              <a:ext cx="1053879" cy="163328"/>
            </a:xfrm>
            <a:prstGeom prst="rect">
              <a:avLst/>
            </a:prstGeom>
            <a:solidFill>
              <a:srgbClr val="0065CE"/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it-IT" sz="700" dirty="0">
                  <a:latin typeface="Titillium Web" panose="00000500000000000000" pitchFamily="2" charset="0"/>
                </a:rPr>
                <a:t>28/04/2022 12:00</a:t>
              </a: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A0C00588-20B2-4219-985D-74E8DBC82771}"/>
                </a:ext>
              </a:extLst>
            </p:cNvPr>
            <p:cNvSpPr/>
            <p:nvPr/>
          </p:nvSpPr>
          <p:spPr>
            <a:xfrm>
              <a:off x="9768726" y="1576787"/>
              <a:ext cx="846228" cy="161995"/>
            </a:xfrm>
            <a:prstGeom prst="rect">
              <a:avLst/>
            </a:prstGeom>
            <a:solidFill>
              <a:srgbClr val="0065CE"/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DI PREFERENZA – </a:t>
            </a:r>
            <a:r>
              <a:rPr lang="en-US"/>
              <a:t>ELIMINA TITOLI</a:t>
            </a:r>
            <a:endParaRPr lang="it-IT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58D1D37-CA68-4E03-82A1-53DC4E84C55E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86A05D5F-6F11-46A6-BAAC-70080C5DE159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751" t="35609" r="5916" b="24252"/>
          <a:stretch/>
        </p:blipFill>
        <p:spPr>
          <a:xfrm>
            <a:off x="8186599" y="3222515"/>
            <a:ext cx="1670298" cy="240863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7C37962B-E115-48BF-ACFE-1DA9BEBC9323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751" t="35609" r="5916" b="24252"/>
          <a:stretch/>
        </p:blipFill>
        <p:spPr>
          <a:xfrm>
            <a:off x="8186599" y="3674950"/>
            <a:ext cx="1670298" cy="240863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8F3E72F5-87B5-489A-AB60-57EDC95D2CAB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751" t="35609" r="5916" b="24252"/>
          <a:stretch/>
        </p:blipFill>
        <p:spPr>
          <a:xfrm>
            <a:off x="8175169" y="4054487"/>
            <a:ext cx="1670298" cy="240863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09787EA1-995F-4000-991A-E9D426314B9C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751" t="35609" r="5916" b="24252"/>
          <a:stretch/>
        </p:blipFill>
        <p:spPr>
          <a:xfrm>
            <a:off x="8170484" y="4359466"/>
            <a:ext cx="1670298" cy="240863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11EE00A5-EDDB-44BF-85CF-9BD626F75A4B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751" t="35609" r="5916" b="24252"/>
          <a:stretch/>
        </p:blipFill>
        <p:spPr>
          <a:xfrm>
            <a:off x="8168786" y="4643303"/>
            <a:ext cx="1670298" cy="240863"/>
          </a:xfrm>
          <a:prstGeom prst="rect">
            <a:avLst/>
          </a:prstGeom>
        </p:spPr>
      </p:pic>
      <p:grpSp>
        <p:nvGrpSpPr>
          <p:cNvPr id="24" name="Group 23">
            <a:extLst>
              <a:ext uri="{FF2B5EF4-FFF2-40B4-BE49-F238E27FC236}">
                <a16:creationId xmlns:a16="http://schemas.microsoft.com/office/drawing/2014/main" id="{95F15355-3C32-4B0C-9384-758A02A750E6}"/>
              </a:ext>
            </a:extLst>
          </p:cNvPr>
          <p:cNvGrpSpPr/>
          <p:nvPr/>
        </p:nvGrpSpPr>
        <p:grpSpPr>
          <a:xfrm>
            <a:off x="4002832" y="3490443"/>
            <a:ext cx="10563217" cy="3198324"/>
            <a:chOff x="3098675" y="3136198"/>
            <a:chExt cx="10563217" cy="3198324"/>
          </a:xfrm>
        </p:grpSpPr>
        <p:sp>
          <p:nvSpPr>
            <p:cNvPr id="5" name="TextBox 4"/>
            <p:cNvSpPr txBox="1"/>
            <p:nvPr/>
          </p:nvSpPr>
          <p:spPr>
            <a:xfrm>
              <a:off x="9667085" y="3136198"/>
              <a:ext cx="3994807" cy="830997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rgbClr val="F3ECD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lIns="182880" tIns="91440" rIns="182880" bIns="91440" rtlCol="0" anchor="ctr">
              <a:spAutoFit/>
            </a:bodyPr>
            <a:lstStyle>
              <a:defPPr>
                <a:defRPr lang="en-US"/>
              </a:defPPr>
              <a:lvl1pPr algn="ctr">
                <a:defRPr sz="1400">
                  <a:solidFill>
                    <a:srgbClr val="821F00"/>
                  </a:solidFill>
                  <a:latin typeface="Titillium Web" panose="00000500000000000000" pitchFamily="2" charset="0"/>
                </a:defRPr>
              </a:lvl1pPr>
            </a:lstStyle>
            <a:p>
              <a:pPr algn="l"/>
              <a:r>
                <a:rPr lang="it-IT" dirty="0"/>
                <a:t>Per </a:t>
              </a:r>
              <a:r>
                <a:rPr lang="it-IT" b="1" dirty="0"/>
                <a:t>eliminare tutti i titoli</a:t>
              </a:r>
              <a:r>
                <a:rPr lang="it-IT" dirty="0"/>
                <a:t> di preferenza inseriti, dalla schermata principale, cliccare su </a:t>
              </a:r>
              <a:r>
                <a:rPr lang="it-IT" b="1" dirty="0"/>
                <a:t>«Azioni disponibili»</a:t>
              </a:r>
              <a:r>
                <a:rPr lang="it-IT" dirty="0"/>
                <a:t> e successivamente su </a:t>
              </a:r>
              <a:r>
                <a:rPr lang="it-IT" b="1" dirty="0"/>
                <a:t>«Elimina»</a:t>
              </a:r>
              <a:r>
                <a:rPr lang="it-IT" dirty="0"/>
                <a:t>.</a:t>
              </a:r>
            </a:p>
          </p:txBody>
        </p:sp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267027" y="4544207"/>
              <a:ext cx="560659" cy="560659"/>
            </a:xfrm>
            <a:prstGeom prst="rect">
              <a:avLst/>
            </a:prstGeom>
          </p:spPr>
        </p:pic>
        <p:sp>
          <p:nvSpPr>
            <p:cNvPr id="7" name="Freeform 19"/>
            <p:cNvSpPr>
              <a:spLocks noChangeAspect="1" noEditPoints="1"/>
            </p:cNvSpPr>
            <p:nvPr/>
          </p:nvSpPr>
          <p:spPr bwMode="auto">
            <a:xfrm rot="20241053" flipV="1">
              <a:off x="8844947" y="4863085"/>
              <a:ext cx="2793842" cy="692986"/>
            </a:xfrm>
            <a:custGeom>
              <a:avLst/>
              <a:gdLst>
                <a:gd name="T0" fmla="*/ 715 w 868"/>
                <a:gd name="T1" fmla="*/ 128 h 351"/>
                <a:gd name="T2" fmla="*/ 363 w 868"/>
                <a:gd name="T3" fmla="*/ 50 h 351"/>
                <a:gd name="T4" fmla="*/ 226 w 868"/>
                <a:gd name="T5" fmla="*/ 94 h 351"/>
                <a:gd name="T6" fmla="*/ 155 w 868"/>
                <a:gd name="T7" fmla="*/ 112 h 351"/>
                <a:gd name="T8" fmla="*/ 111 w 868"/>
                <a:gd name="T9" fmla="*/ 138 h 351"/>
                <a:gd name="T10" fmla="*/ 85 w 868"/>
                <a:gd name="T11" fmla="*/ 163 h 351"/>
                <a:gd name="T12" fmla="*/ 104 w 868"/>
                <a:gd name="T13" fmla="*/ 185 h 351"/>
                <a:gd name="T14" fmla="*/ 69 w 868"/>
                <a:gd name="T15" fmla="*/ 174 h 351"/>
                <a:gd name="T16" fmla="*/ 92 w 868"/>
                <a:gd name="T17" fmla="*/ 203 h 351"/>
                <a:gd name="T18" fmla="*/ 66 w 868"/>
                <a:gd name="T19" fmla="*/ 192 h 351"/>
                <a:gd name="T20" fmla="*/ 75 w 868"/>
                <a:gd name="T21" fmla="*/ 207 h 351"/>
                <a:gd name="T22" fmla="*/ 72 w 868"/>
                <a:gd name="T23" fmla="*/ 224 h 351"/>
                <a:gd name="T24" fmla="*/ 64 w 868"/>
                <a:gd name="T25" fmla="*/ 228 h 351"/>
                <a:gd name="T26" fmla="*/ 29 w 868"/>
                <a:gd name="T27" fmla="*/ 217 h 351"/>
                <a:gd name="T28" fmla="*/ 31 w 868"/>
                <a:gd name="T29" fmla="*/ 228 h 351"/>
                <a:gd name="T30" fmla="*/ 53 w 868"/>
                <a:gd name="T31" fmla="*/ 253 h 351"/>
                <a:gd name="T32" fmla="*/ 36 w 868"/>
                <a:gd name="T33" fmla="*/ 257 h 351"/>
                <a:gd name="T34" fmla="*/ 774 w 868"/>
                <a:gd name="T35" fmla="*/ 258 h 351"/>
                <a:gd name="T36" fmla="*/ 640 w 868"/>
                <a:gd name="T37" fmla="*/ 136 h 351"/>
                <a:gd name="T38" fmla="*/ 376 w 868"/>
                <a:gd name="T39" fmla="*/ 47 h 351"/>
                <a:gd name="T40" fmla="*/ 235 w 868"/>
                <a:gd name="T41" fmla="*/ 76 h 351"/>
                <a:gd name="T42" fmla="*/ 221 w 868"/>
                <a:gd name="T43" fmla="*/ 70 h 351"/>
                <a:gd name="T44" fmla="*/ 180 w 868"/>
                <a:gd name="T45" fmla="*/ 89 h 351"/>
                <a:gd name="T46" fmla="*/ 168 w 868"/>
                <a:gd name="T47" fmla="*/ 110 h 351"/>
                <a:gd name="T48" fmla="*/ 140 w 868"/>
                <a:gd name="T49" fmla="*/ 145 h 351"/>
                <a:gd name="T50" fmla="*/ 81 w 868"/>
                <a:gd name="T51" fmla="*/ 192 h 351"/>
                <a:gd name="T52" fmla="*/ 126 w 868"/>
                <a:gd name="T53" fmla="*/ 134 h 351"/>
                <a:gd name="T54" fmla="*/ 253 w 868"/>
                <a:gd name="T55" fmla="*/ 36 h 351"/>
                <a:gd name="T56" fmla="*/ 399 w 868"/>
                <a:gd name="T57" fmla="*/ 2 h 351"/>
                <a:gd name="T58" fmla="*/ 510 w 868"/>
                <a:gd name="T59" fmla="*/ 14 h 351"/>
                <a:gd name="T60" fmla="*/ 732 w 868"/>
                <a:gd name="T61" fmla="*/ 145 h 351"/>
                <a:gd name="T62" fmla="*/ 794 w 868"/>
                <a:gd name="T63" fmla="*/ 260 h 351"/>
                <a:gd name="T64" fmla="*/ 787 w 868"/>
                <a:gd name="T65" fmla="*/ 222 h 351"/>
                <a:gd name="T66" fmla="*/ 721 w 868"/>
                <a:gd name="T67" fmla="*/ 150 h 351"/>
                <a:gd name="T68" fmla="*/ 533 w 868"/>
                <a:gd name="T69" fmla="*/ 22 h 351"/>
                <a:gd name="T70" fmla="*/ 380 w 868"/>
                <a:gd name="T71" fmla="*/ 47 h 351"/>
                <a:gd name="T72" fmla="*/ 307 w 868"/>
                <a:gd name="T73" fmla="*/ 53 h 351"/>
                <a:gd name="T74" fmla="*/ 281 w 868"/>
                <a:gd name="T75" fmla="*/ 47 h 351"/>
                <a:gd name="T76" fmla="*/ 242 w 868"/>
                <a:gd name="T77" fmla="*/ 43 h 351"/>
                <a:gd name="T78" fmla="*/ 222 w 868"/>
                <a:gd name="T79" fmla="*/ 51 h 351"/>
                <a:gd name="T80" fmla="*/ 197 w 868"/>
                <a:gd name="T81" fmla="*/ 73 h 351"/>
                <a:gd name="T82" fmla="*/ 164 w 868"/>
                <a:gd name="T83" fmla="*/ 99 h 351"/>
                <a:gd name="T84" fmla="*/ 142 w 868"/>
                <a:gd name="T85" fmla="*/ 117 h 351"/>
                <a:gd name="T86" fmla="*/ 141 w 868"/>
                <a:gd name="T87" fmla="*/ 138 h 351"/>
                <a:gd name="T88" fmla="*/ 124 w 868"/>
                <a:gd name="T89" fmla="*/ 129 h 351"/>
                <a:gd name="T90" fmla="*/ 113 w 868"/>
                <a:gd name="T91" fmla="*/ 142 h 351"/>
                <a:gd name="T92" fmla="*/ 337 w 868"/>
                <a:gd name="T93" fmla="*/ 9 h 351"/>
                <a:gd name="T94" fmla="*/ 168 w 868"/>
                <a:gd name="T95" fmla="*/ 125 h 351"/>
                <a:gd name="T96" fmla="*/ 197 w 868"/>
                <a:gd name="T97" fmla="*/ 105 h 351"/>
                <a:gd name="T98" fmla="*/ 131 w 868"/>
                <a:gd name="T99" fmla="*/ 159 h 351"/>
                <a:gd name="T100" fmla="*/ 88 w 868"/>
                <a:gd name="T101" fmla="*/ 171 h 351"/>
                <a:gd name="T102" fmla="*/ 85 w 868"/>
                <a:gd name="T103" fmla="*/ 191 h 351"/>
                <a:gd name="T104" fmla="*/ 79 w 868"/>
                <a:gd name="T105" fmla="*/ 215 h 351"/>
                <a:gd name="T106" fmla="*/ 48 w 868"/>
                <a:gd name="T107" fmla="*/ 193 h 351"/>
                <a:gd name="T108" fmla="*/ 64 w 868"/>
                <a:gd name="T109" fmla="*/ 238 h 351"/>
                <a:gd name="T110" fmla="*/ 17 w 868"/>
                <a:gd name="T111" fmla="*/ 235 h 351"/>
                <a:gd name="T112" fmla="*/ 87 w 868"/>
                <a:gd name="T113" fmla="*/ 158 h 351"/>
                <a:gd name="T114" fmla="*/ 865 w 868"/>
                <a:gd name="T115" fmla="*/ 172 h 351"/>
                <a:gd name="T116" fmla="*/ 859 w 868"/>
                <a:gd name="T117" fmla="*/ 117 h 351"/>
                <a:gd name="T118" fmla="*/ 782 w 868"/>
                <a:gd name="T119" fmla="*/ 277 h 351"/>
                <a:gd name="T120" fmla="*/ 841 w 868"/>
                <a:gd name="T121" fmla="*/ 164 h 351"/>
                <a:gd name="T122" fmla="*/ 861 w 868"/>
                <a:gd name="T123" fmla="*/ 201 h 351"/>
                <a:gd name="T124" fmla="*/ 666 w 868"/>
                <a:gd name="T125" fmla="*/ 29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8" h="351">
                  <a:moveTo>
                    <a:pt x="813" y="278"/>
                  </a:moveTo>
                  <a:cubicBezTo>
                    <a:pt x="812" y="276"/>
                    <a:pt x="811" y="275"/>
                    <a:pt x="812" y="275"/>
                  </a:cubicBezTo>
                  <a:cubicBezTo>
                    <a:pt x="813" y="277"/>
                    <a:pt x="813" y="278"/>
                    <a:pt x="813" y="278"/>
                  </a:cubicBezTo>
                  <a:close/>
                  <a:moveTo>
                    <a:pt x="812" y="266"/>
                  </a:moveTo>
                  <a:cubicBezTo>
                    <a:pt x="813" y="269"/>
                    <a:pt x="814" y="269"/>
                    <a:pt x="814" y="271"/>
                  </a:cubicBezTo>
                  <a:cubicBezTo>
                    <a:pt x="813" y="267"/>
                    <a:pt x="813" y="271"/>
                    <a:pt x="813" y="270"/>
                  </a:cubicBezTo>
                  <a:cubicBezTo>
                    <a:pt x="815" y="276"/>
                    <a:pt x="814" y="270"/>
                    <a:pt x="815" y="272"/>
                  </a:cubicBezTo>
                  <a:cubicBezTo>
                    <a:pt x="814" y="268"/>
                    <a:pt x="813" y="267"/>
                    <a:pt x="812" y="266"/>
                  </a:cubicBezTo>
                  <a:close/>
                  <a:moveTo>
                    <a:pt x="781" y="282"/>
                  </a:moveTo>
                  <a:cubicBezTo>
                    <a:pt x="782" y="285"/>
                    <a:pt x="783" y="285"/>
                    <a:pt x="784" y="284"/>
                  </a:cubicBezTo>
                  <a:cubicBezTo>
                    <a:pt x="782" y="282"/>
                    <a:pt x="782" y="282"/>
                    <a:pt x="781" y="282"/>
                  </a:cubicBezTo>
                  <a:close/>
                  <a:moveTo>
                    <a:pt x="798" y="267"/>
                  </a:moveTo>
                  <a:cubicBezTo>
                    <a:pt x="798" y="268"/>
                    <a:pt x="801" y="272"/>
                    <a:pt x="801" y="272"/>
                  </a:cubicBezTo>
                  <a:cubicBezTo>
                    <a:pt x="801" y="269"/>
                    <a:pt x="799" y="267"/>
                    <a:pt x="798" y="267"/>
                  </a:cubicBezTo>
                  <a:close/>
                  <a:moveTo>
                    <a:pt x="791" y="270"/>
                  </a:moveTo>
                  <a:cubicBezTo>
                    <a:pt x="791" y="272"/>
                    <a:pt x="793" y="275"/>
                    <a:pt x="793" y="276"/>
                  </a:cubicBezTo>
                  <a:cubicBezTo>
                    <a:pt x="793" y="274"/>
                    <a:pt x="791" y="271"/>
                    <a:pt x="791" y="270"/>
                  </a:cubicBezTo>
                  <a:close/>
                  <a:moveTo>
                    <a:pt x="789" y="269"/>
                  </a:moveTo>
                  <a:cubicBezTo>
                    <a:pt x="788" y="269"/>
                    <a:pt x="791" y="272"/>
                    <a:pt x="790" y="273"/>
                  </a:cubicBezTo>
                  <a:cubicBezTo>
                    <a:pt x="789" y="270"/>
                    <a:pt x="788" y="270"/>
                    <a:pt x="787" y="270"/>
                  </a:cubicBezTo>
                  <a:cubicBezTo>
                    <a:pt x="789" y="273"/>
                    <a:pt x="790" y="274"/>
                    <a:pt x="791" y="276"/>
                  </a:cubicBezTo>
                  <a:cubicBezTo>
                    <a:pt x="792" y="276"/>
                    <a:pt x="792" y="274"/>
                    <a:pt x="793" y="276"/>
                  </a:cubicBezTo>
                  <a:cubicBezTo>
                    <a:pt x="792" y="273"/>
                    <a:pt x="791" y="272"/>
                    <a:pt x="789" y="269"/>
                  </a:cubicBezTo>
                  <a:close/>
                  <a:moveTo>
                    <a:pt x="801" y="266"/>
                  </a:moveTo>
                  <a:cubicBezTo>
                    <a:pt x="800" y="266"/>
                    <a:pt x="800" y="268"/>
                    <a:pt x="801" y="271"/>
                  </a:cubicBezTo>
                  <a:cubicBezTo>
                    <a:pt x="802" y="271"/>
                    <a:pt x="801" y="267"/>
                    <a:pt x="801" y="266"/>
                  </a:cubicBezTo>
                  <a:close/>
                  <a:moveTo>
                    <a:pt x="799" y="270"/>
                  </a:moveTo>
                  <a:cubicBezTo>
                    <a:pt x="799" y="270"/>
                    <a:pt x="798" y="270"/>
                    <a:pt x="798" y="269"/>
                  </a:cubicBezTo>
                  <a:cubicBezTo>
                    <a:pt x="797" y="269"/>
                    <a:pt x="797" y="270"/>
                    <a:pt x="798" y="272"/>
                  </a:cubicBezTo>
                  <a:cubicBezTo>
                    <a:pt x="798" y="271"/>
                    <a:pt x="800" y="273"/>
                    <a:pt x="799" y="270"/>
                  </a:cubicBezTo>
                  <a:close/>
                  <a:moveTo>
                    <a:pt x="770" y="269"/>
                  </a:moveTo>
                  <a:cubicBezTo>
                    <a:pt x="771" y="271"/>
                    <a:pt x="772" y="272"/>
                    <a:pt x="773" y="272"/>
                  </a:cubicBezTo>
                  <a:cubicBezTo>
                    <a:pt x="772" y="270"/>
                    <a:pt x="771" y="269"/>
                    <a:pt x="770" y="269"/>
                  </a:cubicBezTo>
                  <a:close/>
                  <a:moveTo>
                    <a:pt x="807" y="248"/>
                  </a:moveTo>
                  <a:cubicBezTo>
                    <a:pt x="808" y="250"/>
                    <a:pt x="810" y="253"/>
                    <a:pt x="810" y="252"/>
                  </a:cubicBezTo>
                  <a:cubicBezTo>
                    <a:pt x="809" y="249"/>
                    <a:pt x="808" y="247"/>
                    <a:pt x="807" y="248"/>
                  </a:cubicBezTo>
                  <a:close/>
                  <a:moveTo>
                    <a:pt x="802" y="246"/>
                  </a:moveTo>
                  <a:cubicBezTo>
                    <a:pt x="803" y="247"/>
                    <a:pt x="803" y="248"/>
                    <a:pt x="804" y="251"/>
                  </a:cubicBezTo>
                  <a:cubicBezTo>
                    <a:pt x="805" y="251"/>
                    <a:pt x="803" y="245"/>
                    <a:pt x="802" y="246"/>
                  </a:cubicBezTo>
                  <a:close/>
                  <a:moveTo>
                    <a:pt x="805" y="245"/>
                  </a:moveTo>
                  <a:cubicBezTo>
                    <a:pt x="803" y="240"/>
                    <a:pt x="804" y="239"/>
                    <a:pt x="802" y="235"/>
                  </a:cubicBezTo>
                  <a:cubicBezTo>
                    <a:pt x="800" y="234"/>
                    <a:pt x="796" y="236"/>
                    <a:pt x="801" y="245"/>
                  </a:cubicBezTo>
                  <a:cubicBezTo>
                    <a:pt x="801" y="242"/>
                    <a:pt x="806" y="248"/>
                    <a:pt x="805" y="245"/>
                  </a:cubicBezTo>
                  <a:close/>
                  <a:moveTo>
                    <a:pt x="759" y="246"/>
                  </a:moveTo>
                  <a:cubicBezTo>
                    <a:pt x="759" y="247"/>
                    <a:pt x="758" y="246"/>
                    <a:pt x="758" y="246"/>
                  </a:cubicBezTo>
                  <a:cubicBezTo>
                    <a:pt x="759" y="248"/>
                    <a:pt x="760" y="248"/>
                    <a:pt x="759" y="248"/>
                  </a:cubicBezTo>
                  <a:cubicBezTo>
                    <a:pt x="760" y="250"/>
                    <a:pt x="760" y="250"/>
                    <a:pt x="761" y="250"/>
                  </a:cubicBezTo>
                  <a:cubicBezTo>
                    <a:pt x="759" y="248"/>
                    <a:pt x="760" y="248"/>
                    <a:pt x="759" y="246"/>
                  </a:cubicBezTo>
                  <a:close/>
                  <a:moveTo>
                    <a:pt x="766" y="178"/>
                  </a:moveTo>
                  <a:cubicBezTo>
                    <a:pt x="766" y="178"/>
                    <a:pt x="766" y="178"/>
                    <a:pt x="767" y="180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67" y="179"/>
                    <a:pt x="768" y="180"/>
                    <a:pt x="766" y="178"/>
                  </a:cubicBezTo>
                  <a:close/>
                  <a:moveTo>
                    <a:pt x="756" y="167"/>
                  </a:moveTo>
                  <a:cubicBezTo>
                    <a:pt x="757" y="168"/>
                    <a:pt x="758" y="169"/>
                    <a:pt x="757" y="169"/>
                  </a:cubicBezTo>
                  <a:cubicBezTo>
                    <a:pt x="762" y="175"/>
                    <a:pt x="758" y="167"/>
                    <a:pt x="756" y="167"/>
                  </a:cubicBezTo>
                  <a:close/>
                  <a:moveTo>
                    <a:pt x="713" y="128"/>
                  </a:moveTo>
                  <a:cubicBezTo>
                    <a:pt x="713" y="127"/>
                    <a:pt x="714" y="127"/>
                    <a:pt x="715" y="128"/>
                  </a:cubicBezTo>
                  <a:cubicBezTo>
                    <a:pt x="712" y="125"/>
                    <a:pt x="710" y="125"/>
                    <a:pt x="713" y="128"/>
                  </a:cubicBezTo>
                  <a:close/>
                  <a:moveTo>
                    <a:pt x="640" y="70"/>
                  </a:moveTo>
                  <a:cubicBezTo>
                    <a:pt x="634" y="64"/>
                    <a:pt x="636" y="68"/>
                    <a:pt x="640" y="70"/>
                  </a:cubicBezTo>
                  <a:close/>
                  <a:moveTo>
                    <a:pt x="545" y="23"/>
                  </a:moveTo>
                  <a:cubicBezTo>
                    <a:pt x="544" y="24"/>
                    <a:pt x="548" y="25"/>
                    <a:pt x="549" y="24"/>
                  </a:cubicBezTo>
                  <a:cubicBezTo>
                    <a:pt x="546" y="24"/>
                    <a:pt x="547" y="24"/>
                    <a:pt x="545" y="23"/>
                  </a:cubicBezTo>
                  <a:close/>
                  <a:moveTo>
                    <a:pt x="539" y="20"/>
                  </a:moveTo>
                  <a:cubicBezTo>
                    <a:pt x="539" y="20"/>
                    <a:pt x="538" y="20"/>
                    <a:pt x="538" y="20"/>
                  </a:cubicBezTo>
                  <a:cubicBezTo>
                    <a:pt x="540" y="21"/>
                    <a:pt x="543" y="22"/>
                    <a:pt x="543" y="21"/>
                  </a:cubicBezTo>
                  <a:cubicBezTo>
                    <a:pt x="540" y="20"/>
                    <a:pt x="540" y="21"/>
                    <a:pt x="539" y="20"/>
                  </a:cubicBezTo>
                  <a:close/>
                  <a:moveTo>
                    <a:pt x="530" y="17"/>
                  </a:moveTo>
                  <a:cubicBezTo>
                    <a:pt x="529" y="18"/>
                    <a:pt x="534" y="19"/>
                    <a:pt x="534" y="18"/>
                  </a:cubicBezTo>
                  <a:lnTo>
                    <a:pt x="530" y="17"/>
                  </a:lnTo>
                  <a:close/>
                  <a:moveTo>
                    <a:pt x="524" y="16"/>
                  </a:moveTo>
                  <a:cubicBezTo>
                    <a:pt x="524" y="16"/>
                    <a:pt x="522" y="16"/>
                    <a:pt x="522" y="17"/>
                  </a:cubicBezTo>
                  <a:cubicBezTo>
                    <a:pt x="524" y="17"/>
                    <a:pt x="527" y="18"/>
                    <a:pt x="529" y="18"/>
                  </a:cubicBezTo>
                  <a:cubicBezTo>
                    <a:pt x="528" y="17"/>
                    <a:pt x="526" y="17"/>
                    <a:pt x="524" y="16"/>
                  </a:cubicBezTo>
                  <a:close/>
                  <a:moveTo>
                    <a:pt x="498" y="10"/>
                  </a:moveTo>
                  <a:cubicBezTo>
                    <a:pt x="501" y="10"/>
                    <a:pt x="502" y="10"/>
                    <a:pt x="503" y="10"/>
                  </a:cubicBezTo>
                  <a:cubicBezTo>
                    <a:pt x="502" y="10"/>
                    <a:pt x="498" y="9"/>
                    <a:pt x="498" y="10"/>
                  </a:cubicBezTo>
                  <a:close/>
                  <a:moveTo>
                    <a:pt x="467" y="7"/>
                  </a:moveTo>
                  <a:cubicBezTo>
                    <a:pt x="468" y="7"/>
                    <a:pt x="473" y="8"/>
                    <a:pt x="473" y="7"/>
                  </a:cubicBezTo>
                  <a:cubicBezTo>
                    <a:pt x="470" y="7"/>
                    <a:pt x="467" y="6"/>
                    <a:pt x="467" y="7"/>
                  </a:cubicBezTo>
                  <a:close/>
                  <a:moveTo>
                    <a:pt x="443" y="52"/>
                  </a:moveTo>
                  <a:cubicBezTo>
                    <a:pt x="443" y="52"/>
                    <a:pt x="443" y="52"/>
                    <a:pt x="443" y="53"/>
                  </a:cubicBezTo>
                  <a:cubicBezTo>
                    <a:pt x="445" y="53"/>
                    <a:pt x="444" y="54"/>
                    <a:pt x="447" y="54"/>
                  </a:cubicBezTo>
                  <a:cubicBezTo>
                    <a:pt x="446" y="53"/>
                    <a:pt x="446" y="53"/>
                    <a:pt x="448" y="53"/>
                  </a:cubicBezTo>
                  <a:cubicBezTo>
                    <a:pt x="447" y="52"/>
                    <a:pt x="446" y="52"/>
                    <a:pt x="443" y="52"/>
                  </a:cubicBezTo>
                  <a:close/>
                  <a:moveTo>
                    <a:pt x="435" y="51"/>
                  </a:moveTo>
                  <a:cubicBezTo>
                    <a:pt x="435" y="52"/>
                    <a:pt x="430" y="51"/>
                    <a:pt x="431" y="51"/>
                  </a:cubicBezTo>
                  <a:cubicBezTo>
                    <a:pt x="432" y="51"/>
                    <a:pt x="436" y="52"/>
                    <a:pt x="437" y="52"/>
                  </a:cubicBezTo>
                  <a:cubicBezTo>
                    <a:pt x="435" y="52"/>
                    <a:pt x="437" y="51"/>
                    <a:pt x="435" y="51"/>
                  </a:cubicBezTo>
                  <a:close/>
                  <a:moveTo>
                    <a:pt x="402" y="50"/>
                  </a:moveTo>
                  <a:cubicBezTo>
                    <a:pt x="404" y="50"/>
                    <a:pt x="406" y="50"/>
                    <a:pt x="406" y="49"/>
                  </a:cubicBezTo>
                  <a:cubicBezTo>
                    <a:pt x="404" y="49"/>
                    <a:pt x="402" y="49"/>
                    <a:pt x="402" y="50"/>
                  </a:cubicBezTo>
                  <a:close/>
                  <a:moveTo>
                    <a:pt x="391" y="1"/>
                  </a:moveTo>
                  <a:cubicBezTo>
                    <a:pt x="391" y="2"/>
                    <a:pt x="395" y="2"/>
                    <a:pt x="397" y="2"/>
                  </a:cubicBezTo>
                  <a:cubicBezTo>
                    <a:pt x="397" y="2"/>
                    <a:pt x="395" y="2"/>
                    <a:pt x="395" y="3"/>
                  </a:cubicBezTo>
                  <a:cubicBezTo>
                    <a:pt x="396" y="3"/>
                    <a:pt x="397" y="3"/>
                    <a:pt x="398" y="3"/>
                  </a:cubicBezTo>
                  <a:cubicBezTo>
                    <a:pt x="397" y="2"/>
                    <a:pt x="401" y="4"/>
                    <a:pt x="402" y="3"/>
                  </a:cubicBezTo>
                  <a:cubicBezTo>
                    <a:pt x="400" y="2"/>
                    <a:pt x="396" y="3"/>
                    <a:pt x="399" y="2"/>
                  </a:cubicBezTo>
                  <a:cubicBezTo>
                    <a:pt x="393" y="2"/>
                    <a:pt x="395" y="1"/>
                    <a:pt x="391" y="1"/>
                  </a:cubicBezTo>
                  <a:close/>
                  <a:moveTo>
                    <a:pt x="394" y="3"/>
                  </a:moveTo>
                  <a:cubicBezTo>
                    <a:pt x="391" y="3"/>
                    <a:pt x="389" y="3"/>
                    <a:pt x="388" y="3"/>
                  </a:cubicBezTo>
                  <a:cubicBezTo>
                    <a:pt x="391" y="3"/>
                    <a:pt x="394" y="4"/>
                    <a:pt x="395" y="3"/>
                  </a:cubicBezTo>
                  <a:cubicBezTo>
                    <a:pt x="394" y="3"/>
                    <a:pt x="394" y="3"/>
                    <a:pt x="394" y="3"/>
                  </a:cubicBezTo>
                  <a:close/>
                  <a:moveTo>
                    <a:pt x="384" y="2"/>
                  </a:moveTo>
                  <a:cubicBezTo>
                    <a:pt x="386" y="2"/>
                    <a:pt x="388" y="2"/>
                    <a:pt x="389" y="2"/>
                  </a:cubicBezTo>
                  <a:cubicBezTo>
                    <a:pt x="387" y="2"/>
                    <a:pt x="384" y="2"/>
                    <a:pt x="384" y="2"/>
                  </a:cubicBezTo>
                  <a:close/>
                  <a:moveTo>
                    <a:pt x="371" y="5"/>
                  </a:moveTo>
                  <a:cubicBezTo>
                    <a:pt x="370" y="6"/>
                    <a:pt x="367" y="6"/>
                    <a:pt x="365" y="6"/>
                  </a:cubicBezTo>
                  <a:cubicBezTo>
                    <a:pt x="367" y="7"/>
                    <a:pt x="377" y="6"/>
                    <a:pt x="377" y="5"/>
                  </a:cubicBezTo>
                  <a:cubicBezTo>
                    <a:pt x="374" y="5"/>
                    <a:pt x="374" y="5"/>
                    <a:pt x="371" y="5"/>
                  </a:cubicBezTo>
                  <a:close/>
                  <a:moveTo>
                    <a:pt x="364" y="51"/>
                  </a:moveTo>
                  <a:cubicBezTo>
                    <a:pt x="364" y="52"/>
                    <a:pt x="367" y="51"/>
                    <a:pt x="370" y="51"/>
                  </a:cubicBezTo>
                  <a:cubicBezTo>
                    <a:pt x="370" y="51"/>
                    <a:pt x="366" y="51"/>
                    <a:pt x="364" y="51"/>
                  </a:cubicBezTo>
                  <a:close/>
                  <a:moveTo>
                    <a:pt x="363" y="50"/>
                  </a:moveTo>
                  <a:cubicBezTo>
                    <a:pt x="365" y="49"/>
                    <a:pt x="366" y="49"/>
                    <a:pt x="367" y="49"/>
                  </a:cubicBezTo>
                  <a:cubicBezTo>
                    <a:pt x="365" y="48"/>
                    <a:pt x="363" y="49"/>
                    <a:pt x="363" y="50"/>
                  </a:cubicBezTo>
                  <a:close/>
                  <a:moveTo>
                    <a:pt x="326" y="13"/>
                  </a:moveTo>
                  <a:cubicBezTo>
                    <a:pt x="327" y="12"/>
                    <a:pt x="332" y="11"/>
                    <a:pt x="333" y="11"/>
                  </a:cubicBezTo>
                  <a:cubicBezTo>
                    <a:pt x="329" y="11"/>
                    <a:pt x="328" y="12"/>
                    <a:pt x="326" y="13"/>
                  </a:cubicBezTo>
                  <a:close/>
                  <a:moveTo>
                    <a:pt x="321" y="10"/>
                  </a:moveTo>
                  <a:cubicBezTo>
                    <a:pt x="322" y="11"/>
                    <a:pt x="325" y="10"/>
                    <a:pt x="329" y="9"/>
                  </a:cubicBezTo>
                  <a:cubicBezTo>
                    <a:pt x="329" y="9"/>
                    <a:pt x="329" y="9"/>
                    <a:pt x="328" y="9"/>
                  </a:cubicBezTo>
                  <a:cubicBezTo>
                    <a:pt x="326" y="10"/>
                    <a:pt x="323" y="10"/>
                    <a:pt x="321" y="10"/>
                  </a:cubicBezTo>
                  <a:close/>
                  <a:moveTo>
                    <a:pt x="322" y="58"/>
                  </a:moveTo>
                  <a:cubicBezTo>
                    <a:pt x="323" y="58"/>
                    <a:pt x="326" y="58"/>
                    <a:pt x="328" y="58"/>
                  </a:cubicBezTo>
                  <a:cubicBezTo>
                    <a:pt x="327" y="57"/>
                    <a:pt x="325" y="57"/>
                    <a:pt x="322" y="58"/>
                  </a:cubicBezTo>
                  <a:close/>
                  <a:moveTo>
                    <a:pt x="313" y="59"/>
                  </a:moveTo>
                  <a:cubicBezTo>
                    <a:pt x="314" y="60"/>
                    <a:pt x="309" y="60"/>
                    <a:pt x="309" y="61"/>
                  </a:cubicBezTo>
                  <a:cubicBezTo>
                    <a:pt x="311" y="61"/>
                    <a:pt x="312" y="61"/>
                    <a:pt x="316" y="60"/>
                  </a:cubicBezTo>
                  <a:cubicBezTo>
                    <a:pt x="315" y="60"/>
                    <a:pt x="316" y="59"/>
                    <a:pt x="313" y="59"/>
                  </a:cubicBezTo>
                  <a:close/>
                  <a:moveTo>
                    <a:pt x="286" y="24"/>
                  </a:moveTo>
                  <a:cubicBezTo>
                    <a:pt x="286" y="24"/>
                    <a:pt x="280" y="25"/>
                    <a:pt x="280" y="26"/>
                  </a:cubicBezTo>
                  <a:cubicBezTo>
                    <a:pt x="281" y="26"/>
                    <a:pt x="280" y="26"/>
                    <a:pt x="281" y="26"/>
                  </a:cubicBezTo>
                  <a:cubicBezTo>
                    <a:pt x="282" y="26"/>
                    <a:pt x="284" y="25"/>
                    <a:pt x="285" y="24"/>
                  </a:cubicBezTo>
                  <a:cubicBezTo>
                    <a:pt x="285" y="25"/>
                    <a:pt x="286" y="25"/>
                    <a:pt x="287" y="25"/>
                  </a:cubicBezTo>
                  <a:cubicBezTo>
                    <a:pt x="290" y="24"/>
                    <a:pt x="290" y="24"/>
                    <a:pt x="294" y="23"/>
                  </a:cubicBezTo>
                  <a:cubicBezTo>
                    <a:pt x="293" y="22"/>
                    <a:pt x="293" y="22"/>
                    <a:pt x="293" y="22"/>
                  </a:cubicBezTo>
                  <a:cubicBezTo>
                    <a:pt x="290" y="23"/>
                    <a:pt x="288" y="23"/>
                    <a:pt x="286" y="24"/>
                  </a:cubicBezTo>
                  <a:close/>
                  <a:moveTo>
                    <a:pt x="287" y="68"/>
                  </a:moveTo>
                  <a:cubicBezTo>
                    <a:pt x="289" y="67"/>
                    <a:pt x="289" y="67"/>
                    <a:pt x="289" y="66"/>
                  </a:cubicBezTo>
                  <a:cubicBezTo>
                    <a:pt x="287" y="67"/>
                    <a:pt x="287" y="67"/>
                    <a:pt x="287" y="68"/>
                  </a:cubicBezTo>
                  <a:close/>
                  <a:moveTo>
                    <a:pt x="237" y="80"/>
                  </a:moveTo>
                  <a:cubicBezTo>
                    <a:pt x="236" y="81"/>
                    <a:pt x="235" y="83"/>
                    <a:pt x="230" y="86"/>
                  </a:cubicBezTo>
                  <a:cubicBezTo>
                    <a:pt x="227" y="86"/>
                    <a:pt x="224" y="88"/>
                    <a:pt x="221" y="89"/>
                  </a:cubicBezTo>
                  <a:cubicBezTo>
                    <a:pt x="221" y="89"/>
                    <a:pt x="221" y="90"/>
                    <a:pt x="220" y="91"/>
                  </a:cubicBezTo>
                  <a:cubicBezTo>
                    <a:pt x="219" y="91"/>
                    <a:pt x="215" y="92"/>
                    <a:pt x="215" y="93"/>
                  </a:cubicBezTo>
                  <a:cubicBezTo>
                    <a:pt x="217" y="93"/>
                    <a:pt x="218" y="93"/>
                    <a:pt x="220" y="92"/>
                  </a:cubicBezTo>
                  <a:cubicBezTo>
                    <a:pt x="222" y="91"/>
                    <a:pt x="219" y="91"/>
                    <a:pt x="221" y="90"/>
                  </a:cubicBezTo>
                  <a:cubicBezTo>
                    <a:pt x="227" y="88"/>
                    <a:pt x="233" y="84"/>
                    <a:pt x="238" y="81"/>
                  </a:cubicBezTo>
                  <a:cubicBezTo>
                    <a:pt x="237" y="81"/>
                    <a:pt x="237" y="81"/>
                    <a:pt x="236" y="81"/>
                  </a:cubicBezTo>
                  <a:cubicBezTo>
                    <a:pt x="239" y="80"/>
                    <a:pt x="241" y="79"/>
                    <a:pt x="242" y="78"/>
                  </a:cubicBezTo>
                  <a:cubicBezTo>
                    <a:pt x="239" y="79"/>
                    <a:pt x="238" y="79"/>
                    <a:pt x="237" y="80"/>
                  </a:cubicBezTo>
                  <a:close/>
                  <a:moveTo>
                    <a:pt x="228" y="79"/>
                  </a:moveTo>
                  <a:cubicBezTo>
                    <a:pt x="228" y="80"/>
                    <a:pt x="230" y="79"/>
                    <a:pt x="228" y="80"/>
                  </a:cubicBezTo>
                  <a:cubicBezTo>
                    <a:pt x="228" y="80"/>
                    <a:pt x="224" y="82"/>
                    <a:pt x="224" y="81"/>
                  </a:cubicBezTo>
                  <a:cubicBezTo>
                    <a:pt x="219" y="84"/>
                    <a:pt x="214" y="86"/>
                    <a:pt x="212" y="89"/>
                  </a:cubicBezTo>
                  <a:cubicBezTo>
                    <a:pt x="217" y="86"/>
                    <a:pt x="220" y="83"/>
                    <a:pt x="224" y="82"/>
                  </a:cubicBezTo>
                  <a:cubicBezTo>
                    <a:pt x="224" y="82"/>
                    <a:pt x="222" y="83"/>
                    <a:pt x="223" y="83"/>
                  </a:cubicBezTo>
                  <a:cubicBezTo>
                    <a:pt x="226" y="82"/>
                    <a:pt x="228" y="80"/>
                    <a:pt x="232" y="79"/>
                  </a:cubicBezTo>
                  <a:cubicBezTo>
                    <a:pt x="231" y="78"/>
                    <a:pt x="231" y="78"/>
                    <a:pt x="228" y="79"/>
                  </a:cubicBezTo>
                  <a:close/>
                  <a:moveTo>
                    <a:pt x="209" y="55"/>
                  </a:moveTo>
                  <a:cubicBezTo>
                    <a:pt x="212" y="54"/>
                    <a:pt x="215" y="52"/>
                    <a:pt x="216" y="50"/>
                  </a:cubicBezTo>
                  <a:cubicBezTo>
                    <a:pt x="212" y="52"/>
                    <a:pt x="211" y="53"/>
                    <a:pt x="209" y="55"/>
                  </a:cubicBezTo>
                  <a:close/>
                  <a:moveTo>
                    <a:pt x="220" y="66"/>
                  </a:moveTo>
                  <a:cubicBezTo>
                    <a:pt x="223" y="64"/>
                    <a:pt x="220" y="67"/>
                    <a:pt x="223" y="65"/>
                  </a:cubicBezTo>
                  <a:cubicBezTo>
                    <a:pt x="224" y="64"/>
                    <a:pt x="223" y="65"/>
                    <a:pt x="223" y="64"/>
                  </a:cubicBezTo>
                  <a:cubicBezTo>
                    <a:pt x="222" y="65"/>
                    <a:pt x="220" y="65"/>
                    <a:pt x="220" y="66"/>
                  </a:cubicBezTo>
                  <a:close/>
                  <a:moveTo>
                    <a:pt x="217" y="67"/>
                  </a:moveTo>
                  <a:cubicBezTo>
                    <a:pt x="214" y="69"/>
                    <a:pt x="216" y="70"/>
                    <a:pt x="219" y="67"/>
                  </a:cubicBezTo>
                  <a:cubicBezTo>
                    <a:pt x="214" y="69"/>
                    <a:pt x="222" y="65"/>
                    <a:pt x="217" y="67"/>
                  </a:cubicBezTo>
                  <a:close/>
                  <a:moveTo>
                    <a:pt x="226" y="94"/>
                  </a:moveTo>
                  <a:cubicBezTo>
                    <a:pt x="225" y="94"/>
                    <a:pt x="224" y="95"/>
                    <a:pt x="224" y="96"/>
                  </a:cubicBezTo>
                  <a:cubicBezTo>
                    <a:pt x="226" y="94"/>
                    <a:pt x="226" y="95"/>
                    <a:pt x="228" y="94"/>
                  </a:cubicBezTo>
                  <a:cubicBezTo>
                    <a:pt x="228" y="93"/>
                    <a:pt x="227" y="94"/>
                    <a:pt x="226" y="94"/>
                  </a:cubicBezTo>
                  <a:close/>
                  <a:moveTo>
                    <a:pt x="216" y="80"/>
                  </a:moveTo>
                  <a:cubicBezTo>
                    <a:pt x="215" y="80"/>
                    <a:pt x="213" y="82"/>
                    <a:pt x="211" y="82"/>
                  </a:cubicBezTo>
                  <a:cubicBezTo>
                    <a:pt x="211" y="83"/>
                    <a:pt x="214" y="82"/>
                    <a:pt x="216" y="80"/>
                  </a:cubicBezTo>
                  <a:close/>
                  <a:moveTo>
                    <a:pt x="206" y="79"/>
                  </a:moveTo>
                  <a:cubicBezTo>
                    <a:pt x="206" y="79"/>
                    <a:pt x="208" y="78"/>
                    <a:pt x="207" y="79"/>
                  </a:cubicBezTo>
                  <a:cubicBezTo>
                    <a:pt x="209" y="77"/>
                    <a:pt x="210" y="78"/>
                    <a:pt x="212" y="75"/>
                  </a:cubicBezTo>
                  <a:cubicBezTo>
                    <a:pt x="210" y="76"/>
                    <a:pt x="208" y="77"/>
                    <a:pt x="206" y="79"/>
                  </a:cubicBezTo>
                  <a:close/>
                  <a:moveTo>
                    <a:pt x="192" y="65"/>
                  </a:moveTo>
                  <a:cubicBezTo>
                    <a:pt x="191" y="66"/>
                    <a:pt x="190" y="67"/>
                    <a:pt x="190" y="67"/>
                  </a:cubicBezTo>
                  <a:cubicBezTo>
                    <a:pt x="193" y="65"/>
                    <a:pt x="197" y="64"/>
                    <a:pt x="198" y="63"/>
                  </a:cubicBezTo>
                  <a:cubicBezTo>
                    <a:pt x="194" y="64"/>
                    <a:pt x="195" y="64"/>
                    <a:pt x="192" y="65"/>
                  </a:cubicBezTo>
                  <a:close/>
                  <a:moveTo>
                    <a:pt x="208" y="90"/>
                  </a:moveTo>
                  <a:cubicBezTo>
                    <a:pt x="207" y="91"/>
                    <a:pt x="206" y="91"/>
                    <a:pt x="206" y="92"/>
                  </a:cubicBezTo>
                  <a:cubicBezTo>
                    <a:pt x="207" y="91"/>
                    <a:pt x="206" y="93"/>
                    <a:pt x="209" y="91"/>
                  </a:cubicBezTo>
                  <a:cubicBezTo>
                    <a:pt x="210" y="90"/>
                    <a:pt x="208" y="91"/>
                    <a:pt x="208" y="90"/>
                  </a:cubicBezTo>
                  <a:close/>
                  <a:moveTo>
                    <a:pt x="207" y="101"/>
                  </a:moveTo>
                  <a:cubicBezTo>
                    <a:pt x="208" y="101"/>
                    <a:pt x="212" y="98"/>
                    <a:pt x="214" y="97"/>
                  </a:cubicBezTo>
                  <a:cubicBezTo>
                    <a:pt x="211" y="99"/>
                    <a:pt x="207" y="101"/>
                    <a:pt x="207" y="101"/>
                  </a:cubicBezTo>
                  <a:close/>
                  <a:moveTo>
                    <a:pt x="190" y="86"/>
                  </a:moveTo>
                  <a:cubicBezTo>
                    <a:pt x="191" y="85"/>
                    <a:pt x="196" y="82"/>
                    <a:pt x="196" y="82"/>
                  </a:cubicBezTo>
                  <a:cubicBezTo>
                    <a:pt x="194" y="83"/>
                    <a:pt x="192" y="85"/>
                    <a:pt x="190" y="86"/>
                  </a:cubicBezTo>
                  <a:close/>
                  <a:moveTo>
                    <a:pt x="198" y="111"/>
                  </a:moveTo>
                  <a:cubicBezTo>
                    <a:pt x="199" y="112"/>
                    <a:pt x="204" y="109"/>
                    <a:pt x="205" y="107"/>
                  </a:cubicBezTo>
                  <a:cubicBezTo>
                    <a:pt x="203" y="109"/>
                    <a:pt x="201" y="110"/>
                    <a:pt x="198" y="111"/>
                  </a:cubicBezTo>
                  <a:close/>
                  <a:moveTo>
                    <a:pt x="185" y="86"/>
                  </a:moveTo>
                  <a:cubicBezTo>
                    <a:pt x="185" y="86"/>
                    <a:pt x="189" y="84"/>
                    <a:pt x="188" y="84"/>
                  </a:cubicBezTo>
                  <a:cubicBezTo>
                    <a:pt x="184" y="85"/>
                    <a:pt x="184" y="87"/>
                    <a:pt x="183" y="89"/>
                  </a:cubicBezTo>
                  <a:cubicBezTo>
                    <a:pt x="184" y="88"/>
                    <a:pt x="184" y="88"/>
                    <a:pt x="184" y="88"/>
                  </a:cubicBezTo>
                  <a:cubicBezTo>
                    <a:pt x="187" y="87"/>
                    <a:pt x="190" y="84"/>
                    <a:pt x="188" y="84"/>
                  </a:cubicBezTo>
                  <a:cubicBezTo>
                    <a:pt x="188" y="84"/>
                    <a:pt x="186" y="86"/>
                    <a:pt x="185" y="86"/>
                  </a:cubicBezTo>
                  <a:close/>
                  <a:moveTo>
                    <a:pt x="175" y="77"/>
                  </a:moveTo>
                  <a:cubicBezTo>
                    <a:pt x="177" y="75"/>
                    <a:pt x="182" y="73"/>
                    <a:pt x="180" y="73"/>
                  </a:cubicBezTo>
                  <a:cubicBezTo>
                    <a:pt x="179" y="75"/>
                    <a:pt x="174" y="76"/>
                    <a:pt x="175" y="77"/>
                  </a:cubicBezTo>
                  <a:close/>
                  <a:moveTo>
                    <a:pt x="186" y="115"/>
                  </a:moveTo>
                  <a:cubicBezTo>
                    <a:pt x="187" y="115"/>
                    <a:pt x="191" y="112"/>
                    <a:pt x="191" y="111"/>
                  </a:cubicBezTo>
                  <a:cubicBezTo>
                    <a:pt x="190" y="112"/>
                    <a:pt x="187" y="113"/>
                    <a:pt x="186" y="115"/>
                  </a:cubicBezTo>
                  <a:close/>
                  <a:moveTo>
                    <a:pt x="177" y="93"/>
                  </a:moveTo>
                  <a:cubicBezTo>
                    <a:pt x="170" y="97"/>
                    <a:pt x="177" y="95"/>
                    <a:pt x="177" y="93"/>
                  </a:cubicBezTo>
                  <a:close/>
                  <a:moveTo>
                    <a:pt x="183" y="114"/>
                  </a:moveTo>
                  <a:cubicBezTo>
                    <a:pt x="185" y="113"/>
                    <a:pt x="188" y="111"/>
                    <a:pt x="188" y="110"/>
                  </a:cubicBezTo>
                  <a:cubicBezTo>
                    <a:pt x="185" y="112"/>
                    <a:pt x="184" y="113"/>
                    <a:pt x="183" y="114"/>
                  </a:cubicBezTo>
                  <a:close/>
                  <a:moveTo>
                    <a:pt x="158" y="89"/>
                  </a:moveTo>
                  <a:cubicBezTo>
                    <a:pt x="160" y="88"/>
                    <a:pt x="165" y="84"/>
                    <a:pt x="163" y="85"/>
                  </a:cubicBezTo>
                  <a:cubicBezTo>
                    <a:pt x="163" y="85"/>
                    <a:pt x="157" y="89"/>
                    <a:pt x="158" y="89"/>
                  </a:cubicBezTo>
                  <a:close/>
                  <a:moveTo>
                    <a:pt x="166" y="104"/>
                  </a:moveTo>
                  <a:cubicBezTo>
                    <a:pt x="168" y="103"/>
                    <a:pt x="170" y="102"/>
                    <a:pt x="171" y="101"/>
                  </a:cubicBezTo>
                  <a:cubicBezTo>
                    <a:pt x="169" y="103"/>
                    <a:pt x="166" y="103"/>
                    <a:pt x="166" y="104"/>
                  </a:cubicBezTo>
                  <a:close/>
                  <a:moveTo>
                    <a:pt x="172" y="122"/>
                  </a:moveTo>
                  <a:cubicBezTo>
                    <a:pt x="172" y="122"/>
                    <a:pt x="176" y="120"/>
                    <a:pt x="176" y="120"/>
                  </a:cubicBezTo>
                  <a:cubicBezTo>
                    <a:pt x="175" y="120"/>
                    <a:pt x="175" y="120"/>
                    <a:pt x="172" y="122"/>
                  </a:cubicBezTo>
                  <a:close/>
                  <a:moveTo>
                    <a:pt x="142" y="97"/>
                  </a:moveTo>
                  <a:cubicBezTo>
                    <a:pt x="145" y="95"/>
                    <a:pt x="147" y="93"/>
                    <a:pt x="148" y="92"/>
                  </a:cubicBezTo>
                  <a:cubicBezTo>
                    <a:pt x="146" y="93"/>
                    <a:pt x="142" y="96"/>
                    <a:pt x="142" y="97"/>
                  </a:cubicBezTo>
                  <a:close/>
                  <a:moveTo>
                    <a:pt x="155" y="112"/>
                  </a:moveTo>
                  <a:cubicBezTo>
                    <a:pt x="155" y="112"/>
                    <a:pt x="156" y="111"/>
                    <a:pt x="156" y="111"/>
                  </a:cubicBezTo>
                  <a:cubicBezTo>
                    <a:pt x="155" y="112"/>
                    <a:pt x="156" y="112"/>
                    <a:pt x="157" y="111"/>
                  </a:cubicBezTo>
                  <a:cubicBezTo>
                    <a:pt x="157" y="111"/>
                    <a:pt x="158" y="110"/>
                    <a:pt x="158" y="109"/>
                  </a:cubicBezTo>
                  <a:cubicBezTo>
                    <a:pt x="157" y="110"/>
                    <a:pt x="155" y="111"/>
                    <a:pt x="155" y="112"/>
                  </a:cubicBezTo>
                  <a:close/>
                  <a:moveTo>
                    <a:pt x="164" y="129"/>
                  </a:moveTo>
                  <a:cubicBezTo>
                    <a:pt x="165" y="128"/>
                    <a:pt x="170" y="125"/>
                    <a:pt x="169" y="124"/>
                  </a:cubicBezTo>
                  <a:cubicBezTo>
                    <a:pt x="167" y="126"/>
                    <a:pt x="165" y="127"/>
                    <a:pt x="164" y="129"/>
                  </a:cubicBezTo>
                  <a:close/>
                  <a:moveTo>
                    <a:pt x="153" y="112"/>
                  </a:moveTo>
                  <a:cubicBezTo>
                    <a:pt x="155" y="111"/>
                    <a:pt x="158" y="109"/>
                    <a:pt x="157" y="109"/>
                  </a:cubicBezTo>
                  <a:cubicBezTo>
                    <a:pt x="154" y="110"/>
                    <a:pt x="154" y="111"/>
                    <a:pt x="153" y="112"/>
                  </a:cubicBezTo>
                  <a:close/>
                  <a:moveTo>
                    <a:pt x="164" y="125"/>
                  </a:moveTo>
                  <a:cubicBezTo>
                    <a:pt x="165" y="124"/>
                    <a:pt x="167" y="122"/>
                    <a:pt x="167" y="122"/>
                  </a:cubicBezTo>
                  <a:cubicBezTo>
                    <a:pt x="166" y="122"/>
                    <a:pt x="162" y="125"/>
                    <a:pt x="164" y="125"/>
                  </a:cubicBezTo>
                  <a:close/>
                  <a:moveTo>
                    <a:pt x="162" y="131"/>
                  </a:moveTo>
                  <a:cubicBezTo>
                    <a:pt x="162" y="131"/>
                    <a:pt x="161" y="132"/>
                    <a:pt x="161" y="133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62" y="131"/>
                    <a:pt x="170" y="126"/>
                    <a:pt x="167" y="127"/>
                  </a:cubicBezTo>
                  <a:cubicBezTo>
                    <a:pt x="165" y="129"/>
                    <a:pt x="163" y="130"/>
                    <a:pt x="162" y="131"/>
                  </a:cubicBezTo>
                  <a:close/>
                  <a:moveTo>
                    <a:pt x="153" y="115"/>
                  </a:moveTo>
                  <a:cubicBezTo>
                    <a:pt x="153" y="115"/>
                    <a:pt x="154" y="114"/>
                    <a:pt x="153" y="114"/>
                  </a:cubicBezTo>
                  <a:cubicBezTo>
                    <a:pt x="149" y="118"/>
                    <a:pt x="155" y="114"/>
                    <a:pt x="153" y="116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5" y="115"/>
                    <a:pt x="155" y="114"/>
                    <a:pt x="155" y="114"/>
                  </a:cubicBezTo>
                  <a:cubicBezTo>
                    <a:pt x="154" y="115"/>
                    <a:pt x="153" y="115"/>
                    <a:pt x="153" y="115"/>
                  </a:cubicBezTo>
                  <a:close/>
                  <a:moveTo>
                    <a:pt x="132" y="105"/>
                  </a:moveTo>
                  <a:cubicBezTo>
                    <a:pt x="135" y="103"/>
                    <a:pt x="140" y="99"/>
                    <a:pt x="140" y="98"/>
                  </a:cubicBezTo>
                  <a:cubicBezTo>
                    <a:pt x="136" y="101"/>
                    <a:pt x="133" y="104"/>
                    <a:pt x="132" y="105"/>
                  </a:cubicBezTo>
                  <a:close/>
                  <a:moveTo>
                    <a:pt x="158" y="134"/>
                  </a:moveTo>
                  <a:cubicBezTo>
                    <a:pt x="159" y="132"/>
                    <a:pt x="163" y="130"/>
                    <a:pt x="163" y="130"/>
                  </a:cubicBezTo>
                  <a:cubicBezTo>
                    <a:pt x="161" y="131"/>
                    <a:pt x="157" y="133"/>
                    <a:pt x="158" y="134"/>
                  </a:cubicBezTo>
                  <a:close/>
                  <a:moveTo>
                    <a:pt x="149" y="141"/>
                  </a:moveTo>
                  <a:cubicBezTo>
                    <a:pt x="151" y="141"/>
                    <a:pt x="153" y="139"/>
                    <a:pt x="153" y="138"/>
                  </a:cubicBezTo>
                  <a:cubicBezTo>
                    <a:pt x="154" y="138"/>
                    <a:pt x="157" y="136"/>
                    <a:pt x="158" y="135"/>
                  </a:cubicBezTo>
                  <a:cubicBezTo>
                    <a:pt x="155" y="136"/>
                    <a:pt x="151" y="139"/>
                    <a:pt x="149" y="141"/>
                  </a:cubicBezTo>
                  <a:close/>
                  <a:moveTo>
                    <a:pt x="132" y="110"/>
                  </a:moveTo>
                  <a:cubicBezTo>
                    <a:pt x="132" y="108"/>
                    <a:pt x="128" y="112"/>
                    <a:pt x="127" y="113"/>
                  </a:cubicBezTo>
                  <a:cubicBezTo>
                    <a:pt x="126" y="114"/>
                    <a:pt x="128" y="114"/>
                    <a:pt x="129" y="112"/>
                  </a:cubicBezTo>
                  <a:cubicBezTo>
                    <a:pt x="129" y="111"/>
                    <a:pt x="131" y="110"/>
                    <a:pt x="131" y="110"/>
                  </a:cubicBezTo>
                  <a:cubicBezTo>
                    <a:pt x="131" y="110"/>
                    <a:pt x="131" y="110"/>
                    <a:pt x="132" y="110"/>
                  </a:cubicBezTo>
                  <a:close/>
                  <a:moveTo>
                    <a:pt x="137" y="153"/>
                  </a:moveTo>
                  <a:cubicBezTo>
                    <a:pt x="139" y="150"/>
                    <a:pt x="143" y="148"/>
                    <a:pt x="143" y="147"/>
                  </a:cubicBezTo>
                  <a:cubicBezTo>
                    <a:pt x="140" y="149"/>
                    <a:pt x="138" y="151"/>
                    <a:pt x="137" y="153"/>
                  </a:cubicBezTo>
                  <a:close/>
                  <a:moveTo>
                    <a:pt x="105" y="131"/>
                  </a:moveTo>
                  <a:cubicBezTo>
                    <a:pt x="110" y="128"/>
                    <a:pt x="114" y="123"/>
                    <a:pt x="118" y="120"/>
                  </a:cubicBezTo>
                  <a:cubicBezTo>
                    <a:pt x="117" y="119"/>
                    <a:pt x="117" y="119"/>
                    <a:pt x="117" y="119"/>
                  </a:cubicBezTo>
                  <a:cubicBezTo>
                    <a:pt x="113" y="123"/>
                    <a:pt x="107" y="128"/>
                    <a:pt x="105" y="131"/>
                  </a:cubicBezTo>
                  <a:close/>
                  <a:moveTo>
                    <a:pt x="144" y="153"/>
                  </a:moveTo>
                  <a:cubicBezTo>
                    <a:pt x="144" y="154"/>
                    <a:pt x="143" y="155"/>
                    <a:pt x="143" y="155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5" y="153"/>
                    <a:pt x="146" y="152"/>
                    <a:pt x="144" y="153"/>
                  </a:cubicBezTo>
                  <a:close/>
                  <a:moveTo>
                    <a:pt x="124" y="137"/>
                  </a:moveTo>
                  <a:cubicBezTo>
                    <a:pt x="125" y="137"/>
                    <a:pt x="126" y="136"/>
                    <a:pt x="126" y="136"/>
                  </a:cubicBezTo>
                  <a:cubicBezTo>
                    <a:pt x="125" y="136"/>
                    <a:pt x="123" y="138"/>
                    <a:pt x="122" y="139"/>
                  </a:cubicBezTo>
                  <a:cubicBezTo>
                    <a:pt x="121" y="140"/>
                    <a:pt x="121" y="140"/>
                    <a:pt x="122" y="140"/>
                  </a:cubicBezTo>
                  <a:cubicBezTo>
                    <a:pt x="124" y="138"/>
                    <a:pt x="123" y="138"/>
                    <a:pt x="124" y="137"/>
                  </a:cubicBezTo>
                  <a:close/>
                  <a:moveTo>
                    <a:pt x="112" y="136"/>
                  </a:moveTo>
                  <a:cubicBezTo>
                    <a:pt x="109" y="139"/>
                    <a:pt x="114" y="135"/>
                    <a:pt x="111" y="138"/>
                  </a:cubicBezTo>
                  <a:cubicBezTo>
                    <a:pt x="113" y="136"/>
                    <a:pt x="113" y="136"/>
                    <a:pt x="115" y="135"/>
                  </a:cubicBezTo>
                  <a:cubicBezTo>
                    <a:pt x="115" y="135"/>
                    <a:pt x="116" y="134"/>
                    <a:pt x="115" y="134"/>
                  </a:cubicBezTo>
                  <a:cubicBezTo>
                    <a:pt x="113" y="136"/>
                    <a:pt x="114" y="134"/>
                    <a:pt x="112" y="136"/>
                  </a:cubicBezTo>
                  <a:close/>
                  <a:moveTo>
                    <a:pt x="125" y="156"/>
                  </a:moveTo>
                  <a:cubicBezTo>
                    <a:pt x="126" y="156"/>
                    <a:pt x="128" y="154"/>
                    <a:pt x="129" y="152"/>
                  </a:cubicBezTo>
                  <a:cubicBezTo>
                    <a:pt x="128" y="153"/>
                    <a:pt x="126" y="154"/>
                    <a:pt x="125" y="156"/>
                  </a:cubicBezTo>
                  <a:close/>
                  <a:moveTo>
                    <a:pt x="113" y="150"/>
                  </a:moveTo>
                  <a:cubicBezTo>
                    <a:pt x="117" y="147"/>
                    <a:pt x="116" y="148"/>
                    <a:pt x="120" y="145"/>
                  </a:cubicBezTo>
                  <a:cubicBezTo>
                    <a:pt x="118" y="145"/>
                    <a:pt x="121" y="143"/>
                    <a:pt x="120" y="143"/>
                  </a:cubicBezTo>
                  <a:cubicBezTo>
                    <a:pt x="119" y="145"/>
                    <a:pt x="113" y="149"/>
                    <a:pt x="113" y="150"/>
                  </a:cubicBezTo>
                  <a:close/>
                  <a:moveTo>
                    <a:pt x="112" y="138"/>
                  </a:moveTo>
                  <a:cubicBezTo>
                    <a:pt x="110" y="140"/>
                    <a:pt x="110" y="138"/>
                    <a:pt x="108" y="140"/>
                  </a:cubicBezTo>
                  <a:cubicBezTo>
                    <a:pt x="107" y="142"/>
                    <a:pt x="109" y="140"/>
                    <a:pt x="110" y="141"/>
                  </a:cubicBezTo>
                  <a:cubicBezTo>
                    <a:pt x="111" y="140"/>
                    <a:pt x="114" y="137"/>
                    <a:pt x="112" y="138"/>
                  </a:cubicBezTo>
                  <a:close/>
                  <a:moveTo>
                    <a:pt x="96" y="141"/>
                  </a:moveTo>
                  <a:cubicBezTo>
                    <a:pt x="99" y="138"/>
                    <a:pt x="99" y="138"/>
                    <a:pt x="99" y="138"/>
                  </a:cubicBezTo>
                  <a:cubicBezTo>
                    <a:pt x="98" y="137"/>
                    <a:pt x="98" y="137"/>
                    <a:pt x="98" y="137"/>
                  </a:cubicBezTo>
                  <a:cubicBezTo>
                    <a:pt x="96" y="139"/>
                    <a:pt x="97" y="139"/>
                    <a:pt x="96" y="141"/>
                  </a:cubicBezTo>
                  <a:close/>
                  <a:moveTo>
                    <a:pt x="119" y="170"/>
                  </a:moveTo>
                  <a:cubicBezTo>
                    <a:pt x="119" y="171"/>
                    <a:pt x="120" y="168"/>
                    <a:pt x="120" y="169"/>
                  </a:cubicBezTo>
                  <a:cubicBezTo>
                    <a:pt x="121" y="168"/>
                    <a:pt x="125" y="165"/>
                    <a:pt x="123" y="166"/>
                  </a:cubicBezTo>
                  <a:cubicBezTo>
                    <a:pt x="121" y="168"/>
                    <a:pt x="121" y="168"/>
                    <a:pt x="119" y="170"/>
                  </a:cubicBezTo>
                  <a:close/>
                  <a:moveTo>
                    <a:pt x="111" y="161"/>
                  </a:moveTo>
                  <a:cubicBezTo>
                    <a:pt x="113" y="159"/>
                    <a:pt x="114" y="159"/>
                    <a:pt x="115" y="158"/>
                  </a:cubicBezTo>
                  <a:cubicBezTo>
                    <a:pt x="114" y="158"/>
                    <a:pt x="115" y="157"/>
                    <a:pt x="114" y="157"/>
                  </a:cubicBezTo>
                  <a:cubicBezTo>
                    <a:pt x="113" y="159"/>
                    <a:pt x="111" y="160"/>
                    <a:pt x="111" y="161"/>
                  </a:cubicBezTo>
                  <a:close/>
                  <a:moveTo>
                    <a:pt x="85" y="151"/>
                  </a:moveTo>
                  <a:cubicBezTo>
                    <a:pt x="83" y="153"/>
                    <a:pt x="82" y="154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2" y="156"/>
                    <a:pt x="82" y="156"/>
                    <a:pt x="82" y="156"/>
                  </a:cubicBezTo>
                  <a:cubicBezTo>
                    <a:pt x="83" y="155"/>
                    <a:pt x="83" y="155"/>
                    <a:pt x="83" y="155"/>
                  </a:cubicBezTo>
                  <a:cubicBezTo>
                    <a:pt x="84" y="154"/>
                    <a:pt x="85" y="152"/>
                    <a:pt x="86" y="151"/>
                  </a:cubicBezTo>
                  <a:cubicBezTo>
                    <a:pt x="89" y="149"/>
                    <a:pt x="91" y="146"/>
                    <a:pt x="93" y="143"/>
                  </a:cubicBezTo>
                  <a:cubicBezTo>
                    <a:pt x="90" y="146"/>
                    <a:pt x="87" y="149"/>
                    <a:pt x="85" y="151"/>
                  </a:cubicBezTo>
                  <a:close/>
                  <a:moveTo>
                    <a:pt x="88" y="156"/>
                  </a:moveTo>
                  <a:cubicBezTo>
                    <a:pt x="90" y="154"/>
                    <a:pt x="91" y="154"/>
                    <a:pt x="93" y="152"/>
                  </a:cubicBezTo>
                  <a:cubicBezTo>
                    <a:pt x="93" y="151"/>
                    <a:pt x="93" y="150"/>
                    <a:pt x="94" y="149"/>
                  </a:cubicBezTo>
                  <a:cubicBezTo>
                    <a:pt x="91" y="152"/>
                    <a:pt x="87" y="156"/>
                    <a:pt x="88" y="156"/>
                  </a:cubicBezTo>
                  <a:close/>
                  <a:moveTo>
                    <a:pt x="86" y="154"/>
                  </a:moveTo>
                  <a:cubicBezTo>
                    <a:pt x="88" y="153"/>
                    <a:pt x="87" y="154"/>
                    <a:pt x="89" y="152"/>
                  </a:cubicBezTo>
                  <a:cubicBezTo>
                    <a:pt x="89" y="152"/>
                    <a:pt x="89" y="152"/>
                    <a:pt x="90" y="151"/>
                  </a:cubicBezTo>
                  <a:cubicBezTo>
                    <a:pt x="89" y="151"/>
                    <a:pt x="89" y="151"/>
                    <a:pt x="90" y="151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89" y="152"/>
                    <a:pt x="86" y="154"/>
                    <a:pt x="86" y="154"/>
                  </a:cubicBezTo>
                  <a:close/>
                  <a:moveTo>
                    <a:pt x="96" y="160"/>
                  </a:moveTo>
                  <a:cubicBezTo>
                    <a:pt x="96" y="161"/>
                    <a:pt x="94" y="163"/>
                    <a:pt x="94" y="164"/>
                  </a:cubicBezTo>
                  <a:cubicBezTo>
                    <a:pt x="96" y="162"/>
                    <a:pt x="96" y="161"/>
                    <a:pt x="98" y="160"/>
                  </a:cubicBezTo>
                  <a:cubicBezTo>
                    <a:pt x="97" y="159"/>
                    <a:pt x="97" y="160"/>
                    <a:pt x="96" y="160"/>
                  </a:cubicBezTo>
                  <a:close/>
                  <a:moveTo>
                    <a:pt x="95" y="158"/>
                  </a:moveTo>
                  <a:cubicBezTo>
                    <a:pt x="95" y="158"/>
                    <a:pt x="95" y="158"/>
                    <a:pt x="95" y="158"/>
                  </a:cubicBezTo>
                  <a:cubicBezTo>
                    <a:pt x="93" y="159"/>
                    <a:pt x="94" y="159"/>
                    <a:pt x="92" y="160"/>
                  </a:cubicBezTo>
                  <a:cubicBezTo>
                    <a:pt x="93" y="161"/>
                    <a:pt x="93" y="161"/>
                    <a:pt x="93" y="161"/>
                  </a:cubicBezTo>
                  <a:cubicBezTo>
                    <a:pt x="94" y="159"/>
                    <a:pt x="94" y="160"/>
                    <a:pt x="95" y="158"/>
                  </a:cubicBezTo>
                  <a:close/>
                  <a:moveTo>
                    <a:pt x="85" y="163"/>
                  </a:move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5" y="162"/>
                    <a:pt x="85" y="163"/>
                  </a:cubicBezTo>
                  <a:close/>
                  <a:moveTo>
                    <a:pt x="91" y="167"/>
                  </a:moveTo>
                  <a:cubicBezTo>
                    <a:pt x="91" y="167"/>
                    <a:pt x="91" y="167"/>
                    <a:pt x="91" y="168"/>
                  </a:cubicBezTo>
                  <a:cubicBezTo>
                    <a:pt x="92" y="168"/>
                    <a:pt x="92" y="168"/>
                    <a:pt x="92" y="167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2" y="167"/>
                    <a:pt x="91" y="166"/>
                    <a:pt x="91" y="167"/>
                  </a:cubicBezTo>
                  <a:close/>
                  <a:moveTo>
                    <a:pt x="101" y="179"/>
                  </a:moveTo>
                  <a:cubicBezTo>
                    <a:pt x="101" y="179"/>
                    <a:pt x="101" y="179"/>
                    <a:pt x="102" y="180"/>
                  </a:cubicBezTo>
                  <a:cubicBezTo>
                    <a:pt x="102" y="179"/>
                    <a:pt x="102" y="178"/>
                    <a:pt x="103" y="178"/>
                  </a:cubicBezTo>
                  <a:cubicBezTo>
                    <a:pt x="103" y="178"/>
                    <a:pt x="103" y="178"/>
                    <a:pt x="103" y="177"/>
                  </a:cubicBezTo>
                  <a:cubicBezTo>
                    <a:pt x="102" y="178"/>
                    <a:pt x="102" y="178"/>
                    <a:pt x="101" y="179"/>
                  </a:cubicBezTo>
                  <a:close/>
                  <a:moveTo>
                    <a:pt x="111" y="187"/>
                  </a:moveTo>
                  <a:cubicBezTo>
                    <a:pt x="111" y="188"/>
                    <a:pt x="112" y="187"/>
                    <a:pt x="112" y="187"/>
                  </a:cubicBezTo>
                  <a:cubicBezTo>
                    <a:pt x="111" y="187"/>
                    <a:pt x="112" y="187"/>
                    <a:pt x="112" y="186"/>
                  </a:cubicBezTo>
                  <a:cubicBezTo>
                    <a:pt x="111" y="186"/>
                    <a:pt x="112" y="187"/>
                    <a:pt x="111" y="187"/>
                  </a:cubicBezTo>
                  <a:close/>
                  <a:moveTo>
                    <a:pt x="100" y="178"/>
                  </a:moveTo>
                  <a:cubicBezTo>
                    <a:pt x="100" y="179"/>
                    <a:pt x="101" y="179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0" y="178"/>
                    <a:pt x="100" y="178"/>
                  </a:cubicBezTo>
                  <a:close/>
                  <a:moveTo>
                    <a:pt x="101" y="180"/>
                  </a:moveTo>
                  <a:cubicBezTo>
                    <a:pt x="101" y="179"/>
                    <a:pt x="101" y="181"/>
                    <a:pt x="102" y="180"/>
                  </a:cubicBezTo>
                  <a:cubicBezTo>
                    <a:pt x="102" y="180"/>
                    <a:pt x="101" y="179"/>
                    <a:pt x="101" y="179"/>
                  </a:cubicBezTo>
                  <a:cubicBezTo>
                    <a:pt x="101" y="179"/>
                    <a:pt x="100" y="180"/>
                    <a:pt x="101" y="180"/>
                  </a:cubicBezTo>
                  <a:close/>
                  <a:moveTo>
                    <a:pt x="76" y="157"/>
                  </a:moveTo>
                  <a:cubicBezTo>
                    <a:pt x="76" y="157"/>
                    <a:pt x="77" y="156"/>
                    <a:pt x="76" y="156"/>
                  </a:cubicBezTo>
                  <a:cubicBezTo>
                    <a:pt x="76" y="156"/>
                    <a:pt x="76" y="157"/>
                    <a:pt x="76" y="157"/>
                  </a:cubicBezTo>
                  <a:close/>
                  <a:moveTo>
                    <a:pt x="99" y="179"/>
                  </a:moveTo>
                  <a:cubicBezTo>
                    <a:pt x="99" y="178"/>
                    <a:pt x="100" y="180"/>
                    <a:pt x="100" y="179"/>
                  </a:cubicBezTo>
                  <a:cubicBezTo>
                    <a:pt x="99" y="179"/>
                    <a:pt x="100" y="179"/>
                    <a:pt x="100" y="178"/>
                  </a:cubicBezTo>
                  <a:cubicBezTo>
                    <a:pt x="100" y="178"/>
                    <a:pt x="99" y="179"/>
                    <a:pt x="99" y="179"/>
                  </a:cubicBezTo>
                  <a:close/>
                  <a:moveTo>
                    <a:pt x="104" y="186"/>
                  </a:moveTo>
                  <a:cubicBezTo>
                    <a:pt x="105" y="185"/>
                    <a:pt x="105" y="185"/>
                    <a:pt x="105" y="185"/>
                  </a:cubicBezTo>
                  <a:cubicBezTo>
                    <a:pt x="105" y="184"/>
                    <a:pt x="104" y="185"/>
                    <a:pt x="104" y="186"/>
                  </a:cubicBezTo>
                  <a:close/>
                  <a:moveTo>
                    <a:pt x="100" y="181"/>
                  </a:move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1" y="181"/>
                    <a:pt x="101" y="181"/>
                  </a:cubicBezTo>
                  <a:cubicBezTo>
                    <a:pt x="100" y="181"/>
                    <a:pt x="100" y="180"/>
                    <a:pt x="100" y="181"/>
                  </a:cubicBezTo>
                  <a:close/>
                  <a:moveTo>
                    <a:pt x="108" y="192"/>
                  </a:moveTo>
                  <a:cubicBezTo>
                    <a:pt x="108" y="191"/>
                    <a:pt x="109" y="190"/>
                    <a:pt x="109" y="190"/>
                  </a:cubicBezTo>
                  <a:cubicBezTo>
                    <a:pt x="108" y="191"/>
                    <a:pt x="107" y="191"/>
                    <a:pt x="108" y="192"/>
                  </a:cubicBezTo>
                  <a:close/>
                  <a:moveTo>
                    <a:pt x="76" y="161"/>
                  </a:moveTo>
                  <a:cubicBezTo>
                    <a:pt x="76" y="161"/>
                    <a:pt x="77" y="162"/>
                    <a:pt x="77" y="161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7" y="161"/>
                    <a:pt x="78" y="161"/>
                    <a:pt x="77" y="161"/>
                  </a:cubicBezTo>
                  <a:cubicBezTo>
                    <a:pt x="77" y="161"/>
                    <a:pt x="77" y="161"/>
                    <a:pt x="76" y="161"/>
                  </a:cubicBezTo>
                  <a:close/>
                  <a:moveTo>
                    <a:pt x="99" y="182"/>
                  </a:moveTo>
                  <a:cubicBezTo>
                    <a:pt x="99" y="182"/>
                    <a:pt x="99" y="182"/>
                    <a:pt x="99" y="182"/>
                  </a:cubicBezTo>
                  <a:cubicBezTo>
                    <a:pt x="100" y="182"/>
                    <a:pt x="100" y="182"/>
                    <a:pt x="100" y="181"/>
                  </a:cubicBezTo>
                  <a:cubicBezTo>
                    <a:pt x="99" y="181"/>
                    <a:pt x="99" y="182"/>
                    <a:pt x="99" y="182"/>
                  </a:cubicBezTo>
                  <a:close/>
                  <a:moveTo>
                    <a:pt x="102" y="184"/>
                  </a:moveTo>
                  <a:cubicBezTo>
                    <a:pt x="102" y="184"/>
                    <a:pt x="102" y="185"/>
                    <a:pt x="102" y="185"/>
                  </a:cubicBezTo>
                  <a:cubicBezTo>
                    <a:pt x="102" y="185"/>
                    <a:pt x="102" y="185"/>
                    <a:pt x="102" y="185"/>
                  </a:cubicBezTo>
                  <a:cubicBezTo>
                    <a:pt x="102" y="185"/>
                    <a:pt x="103" y="185"/>
                    <a:pt x="103" y="184"/>
                  </a:cubicBezTo>
                  <a:cubicBezTo>
                    <a:pt x="103" y="185"/>
                    <a:pt x="102" y="184"/>
                    <a:pt x="102" y="184"/>
                  </a:cubicBezTo>
                  <a:close/>
                  <a:moveTo>
                    <a:pt x="103" y="187"/>
                  </a:moveTo>
                  <a:cubicBezTo>
                    <a:pt x="104" y="186"/>
                    <a:pt x="104" y="186"/>
                    <a:pt x="104" y="185"/>
                  </a:cubicBezTo>
                  <a:cubicBezTo>
                    <a:pt x="104" y="186"/>
                    <a:pt x="103" y="186"/>
                    <a:pt x="103" y="187"/>
                  </a:cubicBezTo>
                  <a:close/>
                  <a:moveTo>
                    <a:pt x="99" y="185"/>
                  </a:moveTo>
                  <a:cubicBezTo>
                    <a:pt x="99" y="185"/>
                    <a:pt x="100" y="185"/>
                    <a:pt x="100" y="185"/>
                  </a:cubicBezTo>
                  <a:cubicBezTo>
                    <a:pt x="100" y="185"/>
                    <a:pt x="101" y="185"/>
                    <a:pt x="101" y="186"/>
                  </a:cubicBezTo>
                  <a:cubicBezTo>
                    <a:pt x="102" y="186"/>
                    <a:pt x="100" y="184"/>
                    <a:pt x="102" y="184"/>
                  </a:cubicBezTo>
                  <a:cubicBezTo>
                    <a:pt x="101" y="184"/>
                    <a:pt x="101" y="184"/>
                    <a:pt x="101" y="183"/>
                  </a:cubicBezTo>
                  <a:cubicBezTo>
                    <a:pt x="100" y="184"/>
                    <a:pt x="99" y="184"/>
                    <a:pt x="99" y="185"/>
                  </a:cubicBezTo>
                  <a:close/>
                  <a:moveTo>
                    <a:pt x="84" y="169"/>
                  </a:moveTo>
                  <a:cubicBezTo>
                    <a:pt x="84" y="169"/>
                    <a:pt x="85" y="169"/>
                    <a:pt x="85" y="168"/>
                  </a:cubicBezTo>
                  <a:cubicBezTo>
                    <a:pt x="85" y="169"/>
                    <a:pt x="84" y="169"/>
                    <a:pt x="84" y="169"/>
                  </a:cubicBezTo>
                  <a:close/>
                  <a:moveTo>
                    <a:pt x="97" y="181"/>
                  </a:moveTo>
                  <a:cubicBezTo>
                    <a:pt x="98" y="181"/>
                    <a:pt x="97" y="182"/>
                    <a:pt x="98" y="182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8" y="181"/>
                    <a:pt x="98" y="181"/>
                    <a:pt x="97" y="181"/>
                  </a:cubicBezTo>
                  <a:close/>
                  <a:moveTo>
                    <a:pt x="105" y="194"/>
                  </a:moveTo>
                  <a:cubicBezTo>
                    <a:pt x="106" y="194"/>
                    <a:pt x="106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6" y="192"/>
                    <a:pt x="105" y="193"/>
                    <a:pt x="105" y="194"/>
                  </a:cubicBezTo>
                  <a:close/>
                  <a:moveTo>
                    <a:pt x="91" y="184"/>
                  </a:moveTo>
                  <a:cubicBezTo>
                    <a:pt x="92" y="184"/>
                    <a:pt x="91" y="185"/>
                    <a:pt x="91" y="185"/>
                  </a:cubicBezTo>
                  <a:cubicBezTo>
                    <a:pt x="92" y="185"/>
                    <a:pt x="92" y="184"/>
                    <a:pt x="93" y="184"/>
                  </a:cubicBezTo>
                  <a:cubicBezTo>
                    <a:pt x="92" y="184"/>
                    <a:pt x="92" y="184"/>
                    <a:pt x="92" y="183"/>
                  </a:cubicBezTo>
                  <a:cubicBezTo>
                    <a:pt x="92" y="184"/>
                    <a:pt x="92" y="184"/>
                    <a:pt x="91" y="184"/>
                  </a:cubicBezTo>
                  <a:close/>
                  <a:moveTo>
                    <a:pt x="72" y="169"/>
                  </a:moveTo>
                  <a:cubicBezTo>
                    <a:pt x="73" y="170"/>
                    <a:pt x="73" y="170"/>
                    <a:pt x="73" y="170"/>
                  </a:cubicBezTo>
                  <a:cubicBezTo>
                    <a:pt x="73" y="169"/>
                    <a:pt x="75" y="168"/>
                    <a:pt x="74" y="167"/>
                  </a:cubicBezTo>
                  <a:cubicBezTo>
                    <a:pt x="73" y="168"/>
                    <a:pt x="73" y="169"/>
                    <a:pt x="72" y="169"/>
                  </a:cubicBezTo>
                  <a:close/>
                  <a:moveTo>
                    <a:pt x="74" y="170"/>
                  </a:moveTo>
                  <a:cubicBezTo>
                    <a:pt x="75" y="170"/>
                    <a:pt x="76" y="169"/>
                    <a:pt x="76" y="168"/>
                  </a:cubicBezTo>
                  <a:cubicBezTo>
                    <a:pt x="75" y="169"/>
                    <a:pt x="74" y="170"/>
                    <a:pt x="74" y="170"/>
                  </a:cubicBezTo>
                  <a:close/>
                  <a:moveTo>
                    <a:pt x="88" y="184"/>
                  </a:moveTo>
                  <a:cubicBezTo>
                    <a:pt x="89" y="185"/>
                    <a:pt x="89" y="185"/>
                    <a:pt x="89" y="185"/>
                  </a:cubicBezTo>
                  <a:cubicBezTo>
                    <a:pt x="90" y="184"/>
                    <a:pt x="90" y="184"/>
                    <a:pt x="90" y="183"/>
                  </a:cubicBezTo>
                  <a:cubicBezTo>
                    <a:pt x="90" y="183"/>
                    <a:pt x="89" y="184"/>
                    <a:pt x="88" y="184"/>
                  </a:cubicBezTo>
                  <a:close/>
                  <a:moveTo>
                    <a:pt x="71" y="168"/>
                  </a:moveTo>
                  <a:cubicBezTo>
                    <a:pt x="71" y="168"/>
                    <a:pt x="71" y="167"/>
                    <a:pt x="71" y="167"/>
                  </a:cubicBezTo>
                  <a:cubicBezTo>
                    <a:pt x="71" y="167"/>
                    <a:pt x="71" y="168"/>
                    <a:pt x="71" y="168"/>
                  </a:cubicBezTo>
                  <a:close/>
                  <a:moveTo>
                    <a:pt x="89" y="187"/>
                  </a:moveTo>
                  <a:cubicBezTo>
                    <a:pt x="90" y="188"/>
                    <a:pt x="90" y="187"/>
                    <a:pt x="90" y="187"/>
                  </a:cubicBezTo>
                  <a:cubicBezTo>
                    <a:pt x="91" y="187"/>
                    <a:pt x="91" y="186"/>
                    <a:pt x="91" y="186"/>
                  </a:cubicBezTo>
                  <a:cubicBezTo>
                    <a:pt x="90" y="186"/>
                    <a:pt x="90" y="187"/>
                    <a:pt x="89" y="186"/>
                  </a:cubicBezTo>
                  <a:cubicBezTo>
                    <a:pt x="89" y="186"/>
                    <a:pt x="90" y="187"/>
                    <a:pt x="89" y="187"/>
                  </a:cubicBezTo>
                  <a:close/>
                  <a:moveTo>
                    <a:pt x="84" y="182"/>
                  </a:moveTo>
                  <a:cubicBezTo>
                    <a:pt x="84" y="182"/>
                    <a:pt x="85" y="180"/>
                    <a:pt x="84" y="180"/>
                  </a:cubicBezTo>
                  <a:cubicBezTo>
                    <a:pt x="84" y="181"/>
                    <a:pt x="83" y="181"/>
                    <a:pt x="84" y="182"/>
                  </a:cubicBezTo>
                  <a:close/>
                  <a:moveTo>
                    <a:pt x="72" y="173"/>
                  </a:moveTo>
                  <a:cubicBezTo>
                    <a:pt x="72" y="173"/>
                    <a:pt x="73" y="173"/>
                    <a:pt x="73" y="173"/>
                  </a:cubicBezTo>
                  <a:cubicBezTo>
                    <a:pt x="73" y="173"/>
                    <a:pt x="73" y="173"/>
                    <a:pt x="73" y="172"/>
                  </a:cubicBezTo>
                  <a:cubicBezTo>
                    <a:pt x="72" y="172"/>
                    <a:pt x="75" y="172"/>
                    <a:pt x="74" y="171"/>
                  </a:cubicBezTo>
                  <a:cubicBezTo>
                    <a:pt x="73" y="171"/>
                    <a:pt x="73" y="172"/>
                    <a:pt x="72" y="173"/>
                  </a:cubicBezTo>
                  <a:close/>
                  <a:moveTo>
                    <a:pt x="97" y="197"/>
                  </a:moveTo>
                  <a:cubicBezTo>
                    <a:pt x="98" y="196"/>
                    <a:pt x="99" y="195"/>
                    <a:pt x="99" y="194"/>
                  </a:cubicBezTo>
                  <a:cubicBezTo>
                    <a:pt x="99" y="195"/>
                    <a:pt x="97" y="195"/>
                    <a:pt x="97" y="197"/>
                  </a:cubicBezTo>
                  <a:close/>
                  <a:moveTo>
                    <a:pt x="69" y="174"/>
                  </a:moveTo>
                  <a:cubicBezTo>
                    <a:pt x="70" y="173"/>
                    <a:pt x="71" y="172"/>
                    <a:pt x="72" y="171"/>
                  </a:cubicBezTo>
                  <a:cubicBezTo>
                    <a:pt x="72" y="170"/>
                    <a:pt x="72" y="170"/>
                    <a:pt x="72" y="170"/>
                  </a:cubicBezTo>
                  <a:cubicBezTo>
                    <a:pt x="71" y="172"/>
                    <a:pt x="69" y="172"/>
                    <a:pt x="69" y="174"/>
                  </a:cubicBezTo>
                  <a:close/>
                  <a:moveTo>
                    <a:pt x="91" y="189"/>
                  </a:moveTo>
                  <a:cubicBezTo>
                    <a:pt x="91" y="189"/>
                    <a:pt x="92" y="189"/>
                    <a:pt x="91" y="188"/>
                  </a:cubicBezTo>
                  <a:cubicBezTo>
                    <a:pt x="91" y="189"/>
                    <a:pt x="90" y="189"/>
                    <a:pt x="91" y="189"/>
                  </a:cubicBezTo>
                  <a:close/>
                  <a:moveTo>
                    <a:pt x="69" y="171"/>
                  </a:moveTo>
                  <a:cubicBezTo>
                    <a:pt x="69" y="170"/>
                    <a:pt x="70" y="169"/>
                    <a:pt x="70" y="169"/>
                  </a:cubicBezTo>
                  <a:cubicBezTo>
                    <a:pt x="69" y="169"/>
                    <a:pt x="68" y="170"/>
                    <a:pt x="69" y="171"/>
                  </a:cubicBezTo>
                  <a:close/>
                  <a:moveTo>
                    <a:pt x="67" y="172"/>
                  </a:moveTo>
                  <a:cubicBezTo>
                    <a:pt x="68" y="173"/>
                    <a:pt x="68" y="172"/>
                    <a:pt x="68" y="171"/>
                  </a:cubicBezTo>
                  <a:lnTo>
                    <a:pt x="67" y="172"/>
                  </a:lnTo>
                  <a:close/>
                  <a:moveTo>
                    <a:pt x="96" y="198"/>
                  </a:moveTo>
                  <a:cubicBezTo>
                    <a:pt x="97" y="198"/>
                    <a:pt x="97" y="197"/>
                    <a:pt x="97" y="197"/>
                  </a:cubicBezTo>
                  <a:cubicBezTo>
                    <a:pt x="96" y="197"/>
                    <a:pt x="96" y="198"/>
                    <a:pt x="96" y="198"/>
                  </a:cubicBezTo>
                  <a:close/>
                  <a:moveTo>
                    <a:pt x="75" y="181"/>
                  </a:moveTo>
                  <a:cubicBezTo>
                    <a:pt x="76" y="181"/>
                    <a:pt x="77" y="180"/>
                    <a:pt x="76" y="180"/>
                  </a:cubicBezTo>
                  <a:cubicBezTo>
                    <a:pt x="76" y="180"/>
                    <a:pt x="75" y="181"/>
                    <a:pt x="75" y="181"/>
                  </a:cubicBezTo>
                  <a:close/>
                  <a:moveTo>
                    <a:pt x="90" y="195"/>
                  </a:moveTo>
                  <a:cubicBezTo>
                    <a:pt x="91" y="196"/>
                    <a:pt x="91" y="194"/>
                    <a:pt x="92" y="194"/>
                  </a:cubicBezTo>
                  <a:cubicBezTo>
                    <a:pt x="92" y="194"/>
                    <a:pt x="92" y="194"/>
                    <a:pt x="91" y="193"/>
                  </a:cubicBezTo>
                  <a:cubicBezTo>
                    <a:pt x="91" y="194"/>
                    <a:pt x="91" y="195"/>
                    <a:pt x="90" y="195"/>
                  </a:cubicBezTo>
                  <a:close/>
                  <a:moveTo>
                    <a:pt x="65" y="173"/>
                  </a:moveTo>
                  <a:cubicBezTo>
                    <a:pt x="66" y="173"/>
                    <a:pt x="66" y="172"/>
                    <a:pt x="66" y="172"/>
                  </a:cubicBezTo>
                  <a:cubicBezTo>
                    <a:pt x="66" y="172"/>
                    <a:pt x="65" y="173"/>
                    <a:pt x="65" y="173"/>
                  </a:cubicBezTo>
                  <a:close/>
                  <a:moveTo>
                    <a:pt x="67" y="176"/>
                  </a:moveTo>
                  <a:cubicBezTo>
                    <a:pt x="68" y="177"/>
                    <a:pt x="69" y="175"/>
                    <a:pt x="68" y="175"/>
                  </a:cubicBezTo>
                  <a:cubicBezTo>
                    <a:pt x="68" y="176"/>
                    <a:pt x="67" y="176"/>
                    <a:pt x="67" y="176"/>
                  </a:cubicBezTo>
                  <a:close/>
                  <a:moveTo>
                    <a:pt x="70" y="178"/>
                  </a:moveTo>
                  <a:cubicBezTo>
                    <a:pt x="70" y="179"/>
                    <a:pt x="70" y="178"/>
                    <a:pt x="70" y="177"/>
                  </a:cubicBezTo>
                  <a:cubicBezTo>
                    <a:pt x="70" y="177"/>
                    <a:pt x="70" y="178"/>
                    <a:pt x="70" y="178"/>
                  </a:cubicBezTo>
                  <a:close/>
                  <a:moveTo>
                    <a:pt x="88" y="196"/>
                  </a:moveTo>
                  <a:cubicBezTo>
                    <a:pt x="89" y="196"/>
                    <a:pt x="90" y="195"/>
                    <a:pt x="89" y="194"/>
                  </a:cubicBezTo>
                  <a:cubicBezTo>
                    <a:pt x="89" y="196"/>
                    <a:pt x="87" y="195"/>
                    <a:pt x="88" y="196"/>
                  </a:cubicBezTo>
                  <a:close/>
                  <a:moveTo>
                    <a:pt x="63" y="174"/>
                  </a:moveTo>
                  <a:cubicBezTo>
                    <a:pt x="63" y="174"/>
                    <a:pt x="63" y="174"/>
                    <a:pt x="63" y="174"/>
                  </a:cubicBezTo>
                  <a:cubicBezTo>
                    <a:pt x="64" y="174"/>
                    <a:pt x="64" y="173"/>
                    <a:pt x="64" y="172"/>
                  </a:cubicBezTo>
                  <a:cubicBezTo>
                    <a:pt x="64" y="172"/>
                    <a:pt x="64" y="173"/>
                    <a:pt x="63" y="174"/>
                  </a:cubicBezTo>
                  <a:close/>
                  <a:moveTo>
                    <a:pt x="87" y="195"/>
                  </a:moveTo>
                  <a:cubicBezTo>
                    <a:pt x="87" y="194"/>
                    <a:pt x="87" y="194"/>
                    <a:pt x="88" y="194"/>
                  </a:cubicBezTo>
                  <a:cubicBezTo>
                    <a:pt x="87" y="193"/>
                    <a:pt x="87" y="193"/>
                    <a:pt x="87" y="193"/>
                  </a:cubicBezTo>
                  <a:cubicBezTo>
                    <a:pt x="87" y="194"/>
                    <a:pt x="86" y="194"/>
                    <a:pt x="87" y="195"/>
                  </a:cubicBezTo>
                  <a:close/>
                  <a:moveTo>
                    <a:pt x="89" y="196"/>
                  </a:moveTo>
                  <a:cubicBezTo>
                    <a:pt x="89" y="196"/>
                    <a:pt x="90" y="197"/>
                    <a:pt x="90" y="197"/>
                  </a:cubicBezTo>
                  <a:cubicBezTo>
                    <a:pt x="90" y="196"/>
                    <a:pt x="90" y="196"/>
                    <a:pt x="89" y="196"/>
                  </a:cubicBezTo>
                  <a:close/>
                  <a:moveTo>
                    <a:pt x="70" y="180"/>
                  </a:moveTo>
                  <a:cubicBezTo>
                    <a:pt x="70" y="180"/>
                    <a:pt x="70" y="180"/>
                    <a:pt x="70" y="179"/>
                  </a:cubicBezTo>
                  <a:cubicBezTo>
                    <a:pt x="70" y="179"/>
                    <a:pt x="69" y="179"/>
                    <a:pt x="69" y="180"/>
                  </a:cubicBezTo>
                  <a:cubicBezTo>
                    <a:pt x="69" y="180"/>
                    <a:pt x="69" y="180"/>
                    <a:pt x="70" y="180"/>
                  </a:cubicBezTo>
                  <a:close/>
                  <a:moveTo>
                    <a:pt x="63" y="175"/>
                  </a:moveTo>
                  <a:cubicBezTo>
                    <a:pt x="62" y="175"/>
                    <a:pt x="61" y="176"/>
                    <a:pt x="61" y="177"/>
                  </a:cubicBezTo>
                  <a:cubicBezTo>
                    <a:pt x="62" y="177"/>
                    <a:pt x="63" y="175"/>
                    <a:pt x="63" y="174"/>
                  </a:cubicBezTo>
                  <a:cubicBezTo>
                    <a:pt x="63" y="174"/>
                    <a:pt x="63" y="175"/>
                    <a:pt x="63" y="175"/>
                  </a:cubicBezTo>
                  <a:close/>
                  <a:moveTo>
                    <a:pt x="88" y="201"/>
                  </a:moveTo>
                  <a:cubicBezTo>
                    <a:pt x="88" y="202"/>
                    <a:pt x="88" y="202"/>
                    <a:pt x="89" y="202"/>
                  </a:cubicBezTo>
                  <a:cubicBezTo>
                    <a:pt x="89" y="201"/>
                    <a:pt x="89" y="201"/>
                    <a:pt x="90" y="200"/>
                  </a:cubicBezTo>
                  <a:cubicBezTo>
                    <a:pt x="90" y="200"/>
                    <a:pt x="90" y="200"/>
                    <a:pt x="90" y="199"/>
                  </a:cubicBezTo>
                  <a:cubicBezTo>
                    <a:pt x="90" y="199"/>
                    <a:pt x="90" y="199"/>
                    <a:pt x="90" y="199"/>
                  </a:cubicBezTo>
                  <a:cubicBezTo>
                    <a:pt x="89" y="200"/>
                    <a:pt x="89" y="201"/>
                    <a:pt x="88" y="201"/>
                  </a:cubicBezTo>
                  <a:close/>
                  <a:moveTo>
                    <a:pt x="92" y="203"/>
                  </a:moveTo>
                  <a:cubicBezTo>
                    <a:pt x="92" y="203"/>
                    <a:pt x="93" y="202"/>
                    <a:pt x="93" y="202"/>
                  </a:cubicBezTo>
                  <a:cubicBezTo>
                    <a:pt x="92" y="202"/>
                    <a:pt x="92" y="202"/>
                    <a:pt x="92" y="203"/>
                  </a:cubicBezTo>
                  <a:close/>
                  <a:moveTo>
                    <a:pt x="62" y="177"/>
                  </a:moveTo>
                  <a:cubicBezTo>
                    <a:pt x="62" y="177"/>
                    <a:pt x="63" y="177"/>
                    <a:pt x="63" y="176"/>
                  </a:cubicBezTo>
                  <a:cubicBezTo>
                    <a:pt x="62" y="176"/>
                    <a:pt x="62" y="177"/>
                    <a:pt x="62" y="177"/>
                  </a:cubicBezTo>
                  <a:close/>
                  <a:moveTo>
                    <a:pt x="62" y="177"/>
                  </a:moveTo>
                  <a:cubicBezTo>
                    <a:pt x="62" y="178"/>
                    <a:pt x="63" y="178"/>
                    <a:pt x="63" y="178"/>
                  </a:cubicBezTo>
                  <a:cubicBezTo>
                    <a:pt x="63" y="177"/>
                    <a:pt x="63" y="177"/>
                    <a:pt x="62" y="177"/>
                  </a:cubicBezTo>
                  <a:close/>
                  <a:moveTo>
                    <a:pt x="90" y="205"/>
                  </a:moveTo>
                  <a:cubicBezTo>
                    <a:pt x="90" y="205"/>
                    <a:pt x="92" y="204"/>
                    <a:pt x="91" y="203"/>
                  </a:cubicBezTo>
                  <a:cubicBezTo>
                    <a:pt x="91" y="203"/>
                    <a:pt x="90" y="204"/>
                    <a:pt x="90" y="205"/>
                  </a:cubicBezTo>
                  <a:close/>
                  <a:moveTo>
                    <a:pt x="89" y="203"/>
                  </a:moveTo>
                  <a:cubicBezTo>
                    <a:pt x="90" y="204"/>
                    <a:pt x="91" y="202"/>
                    <a:pt x="90" y="202"/>
                  </a:cubicBezTo>
                  <a:cubicBezTo>
                    <a:pt x="90" y="203"/>
                    <a:pt x="90" y="203"/>
                    <a:pt x="89" y="203"/>
                  </a:cubicBezTo>
                  <a:close/>
                  <a:moveTo>
                    <a:pt x="78" y="193"/>
                  </a:moveTo>
                  <a:cubicBezTo>
                    <a:pt x="76" y="194"/>
                    <a:pt x="79" y="195"/>
                    <a:pt x="78" y="196"/>
                  </a:cubicBezTo>
                  <a:cubicBezTo>
                    <a:pt x="79" y="196"/>
                    <a:pt x="80" y="194"/>
                    <a:pt x="80" y="194"/>
                  </a:cubicBezTo>
                  <a:cubicBezTo>
                    <a:pt x="79" y="195"/>
                    <a:pt x="78" y="194"/>
                    <a:pt x="78" y="193"/>
                  </a:cubicBezTo>
                  <a:close/>
                  <a:moveTo>
                    <a:pt x="70" y="188"/>
                  </a:moveTo>
                  <a:cubicBezTo>
                    <a:pt x="69" y="188"/>
                    <a:pt x="70" y="188"/>
                    <a:pt x="69" y="188"/>
                  </a:cubicBezTo>
                  <a:cubicBezTo>
                    <a:pt x="69" y="189"/>
                    <a:pt x="67" y="189"/>
                    <a:pt x="68" y="190"/>
                  </a:cubicBezTo>
                  <a:cubicBezTo>
                    <a:pt x="68" y="189"/>
                    <a:pt x="70" y="190"/>
                    <a:pt x="70" y="188"/>
                  </a:cubicBezTo>
                  <a:cubicBezTo>
                    <a:pt x="70" y="188"/>
                    <a:pt x="70" y="188"/>
                    <a:pt x="70" y="188"/>
                  </a:cubicBezTo>
                  <a:close/>
                  <a:moveTo>
                    <a:pt x="66" y="185"/>
                  </a:moveTo>
                  <a:cubicBezTo>
                    <a:pt x="65" y="185"/>
                    <a:pt x="65" y="185"/>
                    <a:pt x="66" y="186"/>
                  </a:cubicBezTo>
                  <a:cubicBezTo>
                    <a:pt x="66" y="185"/>
                    <a:pt x="66" y="184"/>
                    <a:pt x="66" y="185"/>
                  </a:cubicBezTo>
                  <a:close/>
                  <a:moveTo>
                    <a:pt x="79" y="199"/>
                  </a:moveTo>
                  <a:cubicBezTo>
                    <a:pt x="80" y="199"/>
                    <a:pt x="81" y="198"/>
                    <a:pt x="81" y="198"/>
                  </a:cubicBezTo>
                  <a:cubicBezTo>
                    <a:pt x="80" y="198"/>
                    <a:pt x="79" y="199"/>
                    <a:pt x="79" y="199"/>
                  </a:cubicBezTo>
                  <a:close/>
                  <a:moveTo>
                    <a:pt x="84" y="202"/>
                  </a:moveTo>
                  <a:cubicBezTo>
                    <a:pt x="85" y="202"/>
                    <a:pt x="85" y="201"/>
                    <a:pt x="85" y="201"/>
                  </a:cubicBezTo>
                  <a:cubicBezTo>
                    <a:pt x="84" y="201"/>
                    <a:pt x="84" y="202"/>
                    <a:pt x="84" y="202"/>
                  </a:cubicBezTo>
                  <a:close/>
                  <a:moveTo>
                    <a:pt x="58" y="182"/>
                  </a:moveTo>
                  <a:cubicBezTo>
                    <a:pt x="58" y="183"/>
                    <a:pt x="60" y="181"/>
                    <a:pt x="59" y="181"/>
                  </a:cubicBezTo>
                  <a:cubicBezTo>
                    <a:pt x="59" y="181"/>
                    <a:pt x="57" y="182"/>
                    <a:pt x="58" y="182"/>
                  </a:cubicBezTo>
                  <a:close/>
                  <a:moveTo>
                    <a:pt x="76" y="197"/>
                  </a:moveTo>
                  <a:cubicBezTo>
                    <a:pt x="77" y="198"/>
                    <a:pt x="78" y="196"/>
                    <a:pt x="77" y="197"/>
                  </a:cubicBezTo>
                  <a:cubicBezTo>
                    <a:pt x="77" y="197"/>
                    <a:pt x="76" y="197"/>
                    <a:pt x="76" y="197"/>
                  </a:cubicBezTo>
                  <a:close/>
                  <a:moveTo>
                    <a:pt x="68" y="191"/>
                  </a:moveTo>
                  <a:cubicBezTo>
                    <a:pt x="68" y="191"/>
                    <a:pt x="68" y="191"/>
                    <a:pt x="69" y="191"/>
                  </a:cubicBezTo>
                  <a:cubicBezTo>
                    <a:pt x="68" y="191"/>
                    <a:pt x="69" y="190"/>
                    <a:pt x="69" y="190"/>
                  </a:cubicBezTo>
                  <a:cubicBezTo>
                    <a:pt x="68" y="190"/>
                    <a:pt x="68" y="191"/>
                    <a:pt x="68" y="191"/>
                  </a:cubicBezTo>
                  <a:close/>
                  <a:moveTo>
                    <a:pt x="69" y="194"/>
                  </a:moveTo>
                  <a:cubicBezTo>
                    <a:pt x="70" y="195"/>
                    <a:pt x="70" y="194"/>
                    <a:pt x="71" y="194"/>
                  </a:cubicBezTo>
                  <a:cubicBezTo>
                    <a:pt x="70" y="193"/>
                    <a:pt x="71" y="193"/>
                    <a:pt x="70" y="193"/>
                  </a:cubicBezTo>
                  <a:cubicBezTo>
                    <a:pt x="70" y="193"/>
                    <a:pt x="70" y="194"/>
                    <a:pt x="69" y="194"/>
                  </a:cubicBezTo>
                  <a:close/>
                  <a:moveTo>
                    <a:pt x="64" y="195"/>
                  </a:moveTo>
                  <a:cubicBezTo>
                    <a:pt x="64" y="194"/>
                    <a:pt x="64" y="195"/>
                    <a:pt x="64" y="194"/>
                  </a:cubicBezTo>
                  <a:cubicBezTo>
                    <a:pt x="65" y="193"/>
                    <a:pt x="65" y="191"/>
                    <a:pt x="67" y="190"/>
                  </a:cubicBezTo>
                  <a:cubicBezTo>
                    <a:pt x="67" y="191"/>
                    <a:pt x="67" y="192"/>
                    <a:pt x="68" y="191"/>
                  </a:cubicBezTo>
                  <a:cubicBezTo>
                    <a:pt x="67" y="193"/>
                    <a:pt x="66" y="194"/>
                    <a:pt x="65" y="195"/>
                  </a:cubicBezTo>
                  <a:cubicBezTo>
                    <a:pt x="65" y="194"/>
                    <a:pt x="66" y="194"/>
                    <a:pt x="66" y="193"/>
                  </a:cubicBezTo>
                  <a:cubicBezTo>
                    <a:pt x="65" y="192"/>
                    <a:pt x="65" y="195"/>
                    <a:pt x="64" y="195"/>
                  </a:cubicBezTo>
                  <a:cubicBezTo>
                    <a:pt x="64" y="195"/>
                    <a:pt x="64" y="195"/>
                    <a:pt x="64" y="195"/>
                  </a:cubicBezTo>
                  <a:close/>
                  <a:moveTo>
                    <a:pt x="66" y="192"/>
                  </a:moveTo>
                  <a:cubicBezTo>
                    <a:pt x="66" y="192"/>
                    <a:pt x="68" y="192"/>
                    <a:pt x="67" y="191"/>
                  </a:cubicBezTo>
                  <a:cubicBezTo>
                    <a:pt x="67" y="192"/>
                    <a:pt x="66" y="192"/>
                    <a:pt x="66" y="192"/>
                  </a:cubicBezTo>
                  <a:close/>
                  <a:moveTo>
                    <a:pt x="68" y="196"/>
                  </a:moveTo>
                  <a:cubicBezTo>
                    <a:pt x="69" y="196"/>
                    <a:pt x="69" y="195"/>
                    <a:pt x="69" y="195"/>
                  </a:cubicBezTo>
                  <a:cubicBezTo>
                    <a:pt x="69" y="195"/>
                    <a:pt x="68" y="196"/>
                    <a:pt x="68" y="196"/>
                  </a:cubicBezTo>
                  <a:close/>
                  <a:moveTo>
                    <a:pt x="81" y="205"/>
                  </a:moveTo>
                  <a:cubicBezTo>
                    <a:pt x="81" y="206"/>
                    <a:pt x="80" y="206"/>
                    <a:pt x="80" y="207"/>
                  </a:cubicBezTo>
                  <a:cubicBezTo>
                    <a:pt x="81" y="207"/>
                    <a:pt x="81" y="206"/>
                    <a:pt x="81" y="205"/>
                  </a:cubicBezTo>
                  <a:close/>
                  <a:moveTo>
                    <a:pt x="85" y="210"/>
                  </a:moveTo>
                  <a:cubicBezTo>
                    <a:pt x="85" y="211"/>
                    <a:pt x="84" y="211"/>
                    <a:pt x="84" y="213"/>
                  </a:cubicBezTo>
                  <a:cubicBezTo>
                    <a:pt x="84" y="212"/>
                    <a:pt x="87" y="210"/>
                    <a:pt x="86" y="210"/>
                  </a:cubicBezTo>
                  <a:cubicBezTo>
                    <a:pt x="86" y="210"/>
                    <a:pt x="85" y="210"/>
                    <a:pt x="85" y="210"/>
                  </a:cubicBezTo>
                  <a:close/>
                  <a:moveTo>
                    <a:pt x="81" y="210"/>
                  </a:moveTo>
                  <a:cubicBezTo>
                    <a:pt x="82" y="210"/>
                    <a:pt x="83" y="209"/>
                    <a:pt x="83" y="207"/>
                  </a:cubicBezTo>
                  <a:cubicBezTo>
                    <a:pt x="82" y="208"/>
                    <a:pt x="81" y="209"/>
                    <a:pt x="81" y="210"/>
                  </a:cubicBezTo>
                  <a:close/>
                  <a:moveTo>
                    <a:pt x="67" y="196"/>
                  </a:moveTo>
                  <a:cubicBezTo>
                    <a:pt x="67" y="195"/>
                    <a:pt x="67" y="195"/>
                    <a:pt x="67" y="195"/>
                  </a:cubicBezTo>
                  <a:cubicBezTo>
                    <a:pt x="66" y="194"/>
                    <a:pt x="67" y="195"/>
                    <a:pt x="67" y="196"/>
                  </a:cubicBezTo>
                  <a:close/>
                  <a:moveTo>
                    <a:pt x="54" y="186"/>
                  </a:moveTo>
                  <a:cubicBezTo>
                    <a:pt x="55" y="186"/>
                    <a:pt x="55" y="186"/>
                    <a:pt x="55" y="186"/>
                  </a:cubicBezTo>
                  <a:cubicBezTo>
                    <a:pt x="55" y="186"/>
                    <a:pt x="55" y="187"/>
                    <a:pt x="55" y="187"/>
                  </a:cubicBezTo>
                  <a:cubicBezTo>
                    <a:pt x="56" y="186"/>
                    <a:pt x="55" y="186"/>
                    <a:pt x="55" y="186"/>
                  </a:cubicBezTo>
                  <a:cubicBezTo>
                    <a:pt x="55" y="185"/>
                    <a:pt x="55" y="186"/>
                    <a:pt x="54" y="186"/>
                  </a:cubicBezTo>
                  <a:cubicBezTo>
                    <a:pt x="54" y="186"/>
                    <a:pt x="54" y="186"/>
                    <a:pt x="54" y="186"/>
                  </a:cubicBezTo>
                  <a:close/>
                  <a:moveTo>
                    <a:pt x="63" y="194"/>
                  </a:moveTo>
                  <a:cubicBezTo>
                    <a:pt x="63" y="194"/>
                    <a:pt x="64" y="194"/>
                    <a:pt x="64" y="193"/>
                  </a:cubicBezTo>
                  <a:cubicBezTo>
                    <a:pt x="63" y="193"/>
                    <a:pt x="62" y="194"/>
                    <a:pt x="63" y="194"/>
                  </a:cubicBezTo>
                  <a:close/>
                  <a:moveTo>
                    <a:pt x="68" y="198"/>
                  </a:moveTo>
                  <a:cubicBezTo>
                    <a:pt x="68" y="197"/>
                    <a:pt x="68" y="197"/>
                    <a:pt x="68" y="197"/>
                  </a:cubicBezTo>
                  <a:cubicBezTo>
                    <a:pt x="68" y="197"/>
                    <a:pt x="67" y="198"/>
                    <a:pt x="68" y="198"/>
                  </a:cubicBezTo>
                  <a:close/>
                  <a:moveTo>
                    <a:pt x="68" y="200"/>
                  </a:moveTo>
                  <a:cubicBezTo>
                    <a:pt x="69" y="201"/>
                    <a:pt x="69" y="200"/>
                    <a:pt x="70" y="200"/>
                  </a:cubicBezTo>
                  <a:cubicBezTo>
                    <a:pt x="70" y="200"/>
                    <a:pt x="70" y="199"/>
                    <a:pt x="70" y="199"/>
                  </a:cubicBezTo>
                  <a:cubicBezTo>
                    <a:pt x="70" y="199"/>
                    <a:pt x="70" y="199"/>
                    <a:pt x="70" y="198"/>
                  </a:cubicBezTo>
                  <a:cubicBezTo>
                    <a:pt x="69" y="199"/>
                    <a:pt x="69" y="200"/>
                    <a:pt x="68" y="200"/>
                  </a:cubicBezTo>
                  <a:close/>
                  <a:moveTo>
                    <a:pt x="53" y="186"/>
                  </a:moveTo>
                  <a:cubicBezTo>
                    <a:pt x="53" y="185"/>
                    <a:pt x="54" y="185"/>
                    <a:pt x="53" y="184"/>
                  </a:cubicBezTo>
                  <a:cubicBezTo>
                    <a:pt x="53" y="184"/>
                    <a:pt x="53" y="185"/>
                    <a:pt x="53" y="186"/>
                  </a:cubicBezTo>
                  <a:close/>
                  <a:moveTo>
                    <a:pt x="66" y="197"/>
                  </a:moveTo>
                  <a:cubicBezTo>
                    <a:pt x="67" y="196"/>
                    <a:pt x="66" y="197"/>
                    <a:pt x="66" y="196"/>
                  </a:cubicBezTo>
                  <a:cubicBezTo>
                    <a:pt x="66" y="196"/>
                    <a:pt x="66" y="197"/>
                    <a:pt x="66" y="197"/>
                  </a:cubicBezTo>
                  <a:close/>
                  <a:moveTo>
                    <a:pt x="71" y="202"/>
                  </a:moveTo>
                  <a:cubicBezTo>
                    <a:pt x="71" y="202"/>
                    <a:pt x="72" y="202"/>
                    <a:pt x="72" y="201"/>
                  </a:cubicBezTo>
                  <a:cubicBezTo>
                    <a:pt x="71" y="201"/>
                    <a:pt x="70" y="202"/>
                    <a:pt x="71" y="202"/>
                  </a:cubicBezTo>
                  <a:close/>
                  <a:moveTo>
                    <a:pt x="60" y="193"/>
                  </a:moveTo>
                  <a:cubicBezTo>
                    <a:pt x="61" y="193"/>
                    <a:pt x="61" y="193"/>
                    <a:pt x="61" y="194"/>
                  </a:cubicBezTo>
                  <a:cubicBezTo>
                    <a:pt x="61" y="193"/>
                    <a:pt x="61" y="194"/>
                    <a:pt x="61" y="194"/>
                  </a:cubicBezTo>
                  <a:cubicBezTo>
                    <a:pt x="61" y="194"/>
                    <a:pt x="62" y="193"/>
                    <a:pt x="61" y="193"/>
                  </a:cubicBezTo>
                  <a:cubicBezTo>
                    <a:pt x="61" y="193"/>
                    <a:pt x="61" y="193"/>
                    <a:pt x="60" y="193"/>
                  </a:cubicBezTo>
                  <a:close/>
                  <a:moveTo>
                    <a:pt x="54" y="191"/>
                  </a:moveTo>
                  <a:cubicBezTo>
                    <a:pt x="55" y="191"/>
                    <a:pt x="56" y="190"/>
                    <a:pt x="56" y="189"/>
                  </a:cubicBezTo>
                  <a:cubicBezTo>
                    <a:pt x="55" y="189"/>
                    <a:pt x="54" y="190"/>
                    <a:pt x="54" y="191"/>
                  </a:cubicBezTo>
                  <a:close/>
                  <a:moveTo>
                    <a:pt x="76" y="210"/>
                  </a:moveTo>
                  <a:cubicBezTo>
                    <a:pt x="77" y="209"/>
                    <a:pt x="78" y="209"/>
                    <a:pt x="78" y="208"/>
                  </a:cubicBezTo>
                  <a:cubicBezTo>
                    <a:pt x="78" y="208"/>
                    <a:pt x="76" y="210"/>
                    <a:pt x="76" y="210"/>
                  </a:cubicBezTo>
                  <a:close/>
                  <a:moveTo>
                    <a:pt x="75" y="208"/>
                  </a:moveTo>
                  <a:cubicBezTo>
                    <a:pt x="75" y="208"/>
                    <a:pt x="75" y="208"/>
                    <a:pt x="75" y="208"/>
                  </a:cubicBezTo>
                  <a:cubicBezTo>
                    <a:pt x="75" y="208"/>
                    <a:pt x="75" y="207"/>
                    <a:pt x="75" y="207"/>
                  </a:cubicBezTo>
                  <a:cubicBezTo>
                    <a:pt x="75" y="207"/>
                    <a:pt x="75" y="207"/>
                    <a:pt x="75" y="207"/>
                  </a:cubicBezTo>
                  <a:cubicBezTo>
                    <a:pt x="74" y="207"/>
                    <a:pt x="75" y="207"/>
                    <a:pt x="74" y="208"/>
                  </a:cubicBezTo>
                  <a:lnTo>
                    <a:pt x="75" y="208"/>
                  </a:lnTo>
                  <a:close/>
                  <a:moveTo>
                    <a:pt x="74" y="206"/>
                  </a:moveTo>
                  <a:cubicBezTo>
                    <a:pt x="73" y="207"/>
                    <a:pt x="73" y="205"/>
                    <a:pt x="73" y="206"/>
                  </a:cubicBezTo>
                  <a:cubicBezTo>
                    <a:pt x="73" y="206"/>
                    <a:pt x="72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4" y="207"/>
                    <a:pt x="74" y="206"/>
                    <a:pt x="74" y="206"/>
                  </a:cubicBezTo>
                  <a:close/>
                  <a:moveTo>
                    <a:pt x="50" y="189"/>
                  </a:moveTo>
                  <a:cubicBezTo>
                    <a:pt x="51" y="190"/>
                    <a:pt x="52" y="189"/>
                    <a:pt x="51" y="188"/>
                  </a:cubicBezTo>
                  <a:cubicBezTo>
                    <a:pt x="51" y="189"/>
                    <a:pt x="51" y="189"/>
                    <a:pt x="50" y="189"/>
                  </a:cubicBezTo>
                  <a:close/>
                  <a:moveTo>
                    <a:pt x="53" y="192"/>
                  </a:moveTo>
                  <a:cubicBezTo>
                    <a:pt x="54" y="193"/>
                    <a:pt x="54" y="192"/>
                    <a:pt x="54" y="192"/>
                  </a:cubicBezTo>
                  <a:cubicBezTo>
                    <a:pt x="54" y="192"/>
                    <a:pt x="54" y="191"/>
                    <a:pt x="54" y="191"/>
                  </a:cubicBezTo>
                  <a:lnTo>
                    <a:pt x="53" y="192"/>
                  </a:lnTo>
                  <a:close/>
                  <a:moveTo>
                    <a:pt x="73" y="209"/>
                  </a:moveTo>
                  <a:cubicBezTo>
                    <a:pt x="73" y="209"/>
                    <a:pt x="73" y="210"/>
                    <a:pt x="73" y="209"/>
                  </a:cubicBezTo>
                  <a:cubicBezTo>
                    <a:pt x="73" y="209"/>
                    <a:pt x="74" y="210"/>
                    <a:pt x="74" y="209"/>
                  </a:cubicBezTo>
                  <a:cubicBezTo>
                    <a:pt x="74" y="209"/>
                    <a:pt x="74" y="208"/>
                    <a:pt x="74" y="208"/>
                  </a:cubicBezTo>
                  <a:cubicBezTo>
                    <a:pt x="73" y="209"/>
                    <a:pt x="73" y="208"/>
                    <a:pt x="73" y="208"/>
                  </a:cubicBezTo>
                  <a:cubicBezTo>
                    <a:pt x="73" y="208"/>
                    <a:pt x="73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lose/>
                  <a:moveTo>
                    <a:pt x="49" y="190"/>
                  </a:moveTo>
                  <a:cubicBezTo>
                    <a:pt x="49" y="190"/>
                    <a:pt x="50" y="189"/>
                    <a:pt x="50" y="189"/>
                  </a:cubicBezTo>
                  <a:cubicBezTo>
                    <a:pt x="50" y="189"/>
                    <a:pt x="49" y="190"/>
                    <a:pt x="49" y="190"/>
                  </a:cubicBezTo>
                  <a:close/>
                  <a:moveTo>
                    <a:pt x="52" y="194"/>
                  </a:moveTo>
                  <a:cubicBezTo>
                    <a:pt x="53" y="194"/>
                    <a:pt x="54" y="193"/>
                    <a:pt x="53" y="192"/>
                  </a:cubicBezTo>
                  <a:cubicBezTo>
                    <a:pt x="53" y="193"/>
                    <a:pt x="52" y="193"/>
                    <a:pt x="52" y="194"/>
                  </a:cubicBezTo>
                  <a:close/>
                  <a:moveTo>
                    <a:pt x="66" y="205"/>
                  </a:moveTo>
                  <a:cubicBezTo>
                    <a:pt x="66" y="205"/>
                    <a:pt x="67" y="204"/>
                    <a:pt x="67" y="204"/>
                  </a:cubicBezTo>
                  <a:cubicBezTo>
                    <a:pt x="67" y="204"/>
                    <a:pt x="67" y="204"/>
                    <a:pt x="67" y="204"/>
                  </a:cubicBezTo>
                  <a:cubicBezTo>
                    <a:pt x="67" y="204"/>
                    <a:pt x="66" y="205"/>
                    <a:pt x="66" y="205"/>
                  </a:cubicBezTo>
                  <a:close/>
                  <a:moveTo>
                    <a:pt x="58" y="198"/>
                  </a:moveTo>
                  <a:cubicBezTo>
                    <a:pt x="57" y="198"/>
                    <a:pt x="57" y="197"/>
                    <a:pt x="57" y="197"/>
                  </a:cubicBezTo>
                  <a:cubicBezTo>
                    <a:pt x="56" y="197"/>
                    <a:pt x="57" y="198"/>
                    <a:pt x="58" y="198"/>
                  </a:cubicBezTo>
                  <a:close/>
                  <a:moveTo>
                    <a:pt x="50" y="197"/>
                  </a:moveTo>
                  <a:cubicBezTo>
                    <a:pt x="51" y="196"/>
                    <a:pt x="51" y="195"/>
                    <a:pt x="52" y="195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51" y="195"/>
                    <a:pt x="50" y="196"/>
                    <a:pt x="50" y="197"/>
                  </a:cubicBezTo>
                  <a:close/>
                  <a:moveTo>
                    <a:pt x="79" y="218"/>
                  </a:moveTo>
                  <a:cubicBezTo>
                    <a:pt x="80" y="219"/>
                    <a:pt x="80" y="218"/>
                    <a:pt x="80" y="218"/>
                  </a:cubicBezTo>
                  <a:cubicBezTo>
                    <a:pt x="80" y="218"/>
                    <a:pt x="80" y="218"/>
                    <a:pt x="79" y="218"/>
                  </a:cubicBezTo>
                  <a:close/>
                  <a:moveTo>
                    <a:pt x="45" y="192"/>
                  </a:moveTo>
                  <a:cubicBezTo>
                    <a:pt x="45" y="192"/>
                    <a:pt x="47" y="192"/>
                    <a:pt x="46" y="191"/>
                  </a:cubicBezTo>
                  <a:cubicBezTo>
                    <a:pt x="46" y="192"/>
                    <a:pt x="45" y="191"/>
                    <a:pt x="45" y="192"/>
                  </a:cubicBezTo>
                  <a:close/>
                  <a:moveTo>
                    <a:pt x="42" y="196"/>
                  </a:moveTo>
                  <a:cubicBezTo>
                    <a:pt x="44" y="196"/>
                    <a:pt x="43" y="194"/>
                    <a:pt x="45" y="193"/>
                  </a:cubicBezTo>
                  <a:cubicBezTo>
                    <a:pt x="44" y="193"/>
                    <a:pt x="44" y="193"/>
                    <a:pt x="44" y="193"/>
                  </a:cubicBezTo>
                  <a:cubicBezTo>
                    <a:pt x="44" y="194"/>
                    <a:pt x="42" y="194"/>
                    <a:pt x="42" y="196"/>
                  </a:cubicBezTo>
                  <a:close/>
                  <a:moveTo>
                    <a:pt x="49" y="199"/>
                  </a:moveTo>
                  <a:cubicBezTo>
                    <a:pt x="49" y="198"/>
                    <a:pt x="50" y="198"/>
                    <a:pt x="49" y="197"/>
                  </a:cubicBezTo>
                  <a:cubicBezTo>
                    <a:pt x="49" y="198"/>
                    <a:pt x="48" y="198"/>
                    <a:pt x="49" y="199"/>
                  </a:cubicBezTo>
                  <a:close/>
                  <a:moveTo>
                    <a:pt x="67" y="214"/>
                  </a:moveTo>
                  <a:cubicBezTo>
                    <a:pt x="67" y="214"/>
                    <a:pt x="66" y="215"/>
                    <a:pt x="67" y="215"/>
                  </a:cubicBezTo>
                  <a:cubicBezTo>
                    <a:pt x="66" y="214"/>
                    <a:pt x="68" y="214"/>
                    <a:pt x="68" y="214"/>
                  </a:cubicBezTo>
                  <a:cubicBezTo>
                    <a:pt x="67" y="214"/>
                    <a:pt x="67" y="214"/>
                    <a:pt x="67" y="214"/>
                  </a:cubicBezTo>
                  <a:close/>
                  <a:moveTo>
                    <a:pt x="72" y="224"/>
                  </a:moveTo>
                  <a:cubicBezTo>
                    <a:pt x="72" y="224"/>
                    <a:pt x="74" y="222"/>
                    <a:pt x="74" y="221"/>
                  </a:cubicBezTo>
                  <a:cubicBezTo>
                    <a:pt x="74" y="222"/>
                    <a:pt x="72" y="224"/>
                    <a:pt x="72" y="224"/>
                  </a:cubicBezTo>
                  <a:close/>
                  <a:moveTo>
                    <a:pt x="59" y="212"/>
                  </a:moveTo>
                  <a:cubicBezTo>
                    <a:pt x="59" y="211"/>
                    <a:pt x="61" y="211"/>
                    <a:pt x="61" y="211"/>
                  </a:cubicBezTo>
                  <a:cubicBezTo>
                    <a:pt x="60" y="211"/>
                    <a:pt x="59" y="211"/>
                    <a:pt x="59" y="212"/>
                  </a:cubicBezTo>
                  <a:close/>
                  <a:moveTo>
                    <a:pt x="71" y="219"/>
                  </a:moveTo>
                  <a:cubicBezTo>
                    <a:pt x="71" y="219"/>
                    <a:pt x="70" y="219"/>
                    <a:pt x="70" y="218"/>
                  </a:cubicBezTo>
                  <a:cubicBezTo>
                    <a:pt x="70" y="219"/>
                    <a:pt x="70" y="219"/>
                    <a:pt x="71" y="219"/>
                  </a:cubicBezTo>
                  <a:close/>
                  <a:moveTo>
                    <a:pt x="41" y="197"/>
                  </a:moveTo>
                  <a:cubicBezTo>
                    <a:pt x="42" y="198"/>
                    <a:pt x="42" y="197"/>
                    <a:pt x="42" y="196"/>
                  </a:cubicBezTo>
                  <a:cubicBezTo>
                    <a:pt x="42" y="196"/>
                    <a:pt x="42" y="196"/>
                    <a:pt x="41" y="197"/>
                  </a:cubicBezTo>
                  <a:close/>
                  <a:moveTo>
                    <a:pt x="57" y="214"/>
                  </a:moveTo>
                  <a:cubicBezTo>
                    <a:pt x="57" y="214"/>
                    <a:pt x="57" y="214"/>
                    <a:pt x="57" y="215"/>
                  </a:cubicBezTo>
                  <a:cubicBezTo>
                    <a:pt x="58" y="214"/>
                    <a:pt x="58" y="214"/>
                    <a:pt x="58" y="213"/>
                  </a:cubicBezTo>
                  <a:cubicBezTo>
                    <a:pt x="58" y="214"/>
                    <a:pt x="58" y="214"/>
                    <a:pt x="57" y="214"/>
                  </a:cubicBezTo>
                  <a:close/>
                  <a:moveTo>
                    <a:pt x="62" y="219"/>
                  </a:moveTo>
                  <a:cubicBezTo>
                    <a:pt x="62" y="218"/>
                    <a:pt x="62" y="218"/>
                    <a:pt x="62" y="218"/>
                  </a:cubicBezTo>
                  <a:cubicBezTo>
                    <a:pt x="61" y="218"/>
                    <a:pt x="61" y="218"/>
                    <a:pt x="62" y="219"/>
                  </a:cubicBezTo>
                  <a:close/>
                  <a:moveTo>
                    <a:pt x="62" y="219"/>
                  </a:moveTo>
                  <a:cubicBezTo>
                    <a:pt x="62" y="220"/>
                    <a:pt x="63" y="220"/>
                    <a:pt x="63" y="220"/>
                  </a:cubicBezTo>
                  <a:cubicBezTo>
                    <a:pt x="63" y="220"/>
                    <a:pt x="62" y="219"/>
                    <a:pt x="62" y="219"/>
                  </a:cubicBezTo>
                  <a:close/>
                  <a:moveTo>
                    <a:pt x="43" y="206"/>
                  </a:moveTo>
                  <a:cubicBezTo>
                    <a:pt x="43" y="205"/>
                    <a:pt x="44" y="204"/>
                    <a:pt x="43" y="204"/>
                  </a:cubicBezTo>
                  <a:cubicBezTo>
                    <a:pt x="42" y="205"/>
                    <a:pt x="42" y="205"/>
                    <a:pt x="43" y="206"/>
                  </a:cubicBezTo>
                  <a:close/>
                  <a:moveTo>
                    <a:pt x="59" y="218"/>
                  </a:moveTo>
                  <a:cubicBezTo>
                    <a:pt x="60" y="219"/>
                    <a:pt x="60" y="218"/>
                    <a:pt x="60" y="217"/>
                  </a:cubicBezTo>
                  <a:cubicBezTo>
                    <a:pt x="60" y="217"/>
                    <a:pt x="59" y="218"/>
                    <a:pt x="59" y="218"/>
                  </a:cubicBezTo>
                  <a:close/>
                  <a:moveTo>
                    <a:pt x="57" y="218"/>
                  </a:moveTo>
                  <a:cubicBezTo>
                    <a:pt x="57" y="217"/>
                    <a:pt x="58" y="217"/>
                    <a:pt x="58" y="216"/>
                  </a:cubicBezTo>
                  <a:cubicBezTo>
                    <a:pt x="58" y="216"/>
                    <a:pt x="57" y="217"/>
                    <a:pt x="57" y="218"/>
                  </a:cubicBezTo>
                  <a:close/>
                  <a:moveTo>
                    <a:pt x="64" y="226"/>
                  </a:moveTo>
                  <a:cubicBezTo>
                    <a:pt x="65" y="225"/>
                    <a:pt x="66" y="225"/>
                    <a:pt x="66" y="224"/>
                  </a:cubicBezTo>
                  <a:cubicBezTo>
                    <a:pt x="66" y="224"/>
                    <a:pt x="66" y="224"/>
                    <a:pt x="66" y="223"/>
                  </a:cubicBezTo>
                  <a:cubicBezTo>
                    <a:pt x="65" y="224"/>
                    <a:pt x="64" y="225"/>
                    <a:pt x="64" y="226"/>
                  </a:cubicBezTo>
                  <a:close/>
                  <a:moveTo>
                    <a:pt x="49" y="214"/>
                  </a:moveTo>
                  <a:cubicBezTo>
                    <a:pt x="50" y="214"/>
                    <a:pt x="51" y="213"/>
                    <a:pt x="51" y="212"/>
                  </a:cubicBezTo>
                  <a:cubicBezTo>
                    <a:pt x="50" y="213"/>
                    <a:pt x="49" y="213"/>
                    <a:pt x="49" y="214"/>
                  </a:cubicBezTo>
                  <a:close/>
                  <a:moveTo>
                    <a:pt x="57" y="221"/>
                  </a:moveTo>
                  <a:cubicBezTo>
                    <a:pt x="58" y="220"/>
                    <a:pt x="59" y="220"/>
                    <a:pt x="59" y="219"/>
                  </a:cubicBezTo>
                  <a:cubicBezTo>
                    <a:pt x="58" y="219"/>
                    <a:pt x="56" y="220"/>
                    <a:pt x="57" y="221"/>
                  </a:cubicBezTo>
                  <a:close/>
                  <a:moveTo>
                    <a:pt x="41" y="208"/>
                  </a:moveTo>
                  <a:cubicBezTo>
                    <a:pt x="41" y="208"/>
                    <a:pt x="41" y="207"/>
                    <a:pt x="41" y="207"/>
                  </a:cubicBezTo>
                  <a:cubicBezTo>
                    <a:pt x="41" y="207"/>
                    <a:pt x="40" y="208"/>
                    <a:pt x="41" y="208"/>
                  </a:cubicBezTo>
                  <a:close/>
                  <a:moveTo>
                    <a:pt x="62" y="226"/>
                  </a:moveTo>
                  <a:cubicBezTo>
                    <a:pt x="62" y="225"/>
                    <a:pt x="63" y="225"/>
                    <a:pt x="62" y="224"/>
                  </a:cubicBezTo>
                  <a:cubicBezTo>
                    <a:pt x="62" y="225"/>
                    <a:pt x="61" y="225"/>
                    <a:pt x="62" y="226"/>
                  </a:cubicBezTo>
                  <a:close/>
                  <a:moveTo>
                    <a:pt x="53" y="219"/>
                  </a:moveTo>
                  <a:cubicBezTo>
                    <a:pt x="54" y="219"/>
                    <a:pt x="54" y="220"/>
                    <a:pt x="55" y="219"/>
                  </a:cubicBezTo>
                  <a:cubicBezTo>
                    <a:pt x="54" y="219"/>
                    <a:pt x="54" y="218"/>
                    <a:pt x="53" y="219"/>
                  </a:cubicBezTo>
                  <a:close/>
                  <a:moveTo>
                    <a:pt x="68" y="232"/>
                  </a:moveTo>
                  <a:cubicBezTo>
                    <a:pt x="69" y="233"/>
                    <a:pt x="70" y="231"/>
                    <a:pt x="69" y="231"/>
                  </a:cubicBezTo>
                  <a:cubicBezTo>
                    <a:pt x="69" y="231"/>
                    <a:pt x="69" y="232"/>
                    <a:pt x="68" y="232"/>
                  </a:cubicBezTo>
                  <a:close/>
                  <a:moveTo>
                    <a:pt x="55" y="224"/>
                  </a:moveTo>
                  <a:cubicBezTo>
                    <a:pt x="56" y="223"/>
                    <a:pt x="57" y="222"/>
                    <a:pt x="57" y="221"/>
                  </a:cubicBezTo>
                  <a:cubicBezTo>
                    <a:pt x="56" y="222"/>
                    <a:pt x="56" y="223"/>
                    <a:pt x="55" y="224"/>
                  </a:cubicBezTo>
                  <a:close/>
                  <a:moveTo>
                    <a:pt x="62" y="228"/>
                  </a:moveTo>
                  <a:cubicBezTo>
                    <a:pt x="63" y="228"/>
                    <a:pt x="63" y="228"/>
                    <a:pt x="64" y="228"/>
                  </a:cubicBezTo>
                  <a:cubicBezTo>
                    <a:pt x="63" y="227"/>
                    <a:pt x="64" y="227"/>
                    <a:pt x="63" y="226"/>
                  </a:cubicBezTo>
                  <a:cubicBezTo>
                    <a:pt x="63" y="227"/>
                    <a:pt x="62" y="228"/>
                    <a:pt x="62" y="228"/>
                  </a:cubicBezTo>
                  <a:close/>
                  <a:moveTo>
                    <a:pt x="53" y="220"/>
                  </a:moveTo>
                  <a:cubicBezTo>
                    <a:pt x="53" y="220"/>
                    <a:pt x="54" y="219"/>
                    <a:pt x="53" y="219"/>
                  </a:cubicBezTo>
                  <a:cubicBezTo>
                    <a:pt x="52" y="221"/>
                    <a:pt x="51" y="222"/>
                    <a:pt x="53" y="220"/>
                  </a:cubicBezTo>
                  <a:close/>
                  <a:moveTo>
                    <a:pt x="47" y="216"/>
                  </a:moveTo>
                  <a:cubicBezTo>
                    <a:pt x="47" y="217"/>
                    <a:pt x="46" y="217"/>
                    <a:pt x="47" y="218"/>
                  </a:cubicBezTo>
                  <a:cubicBezTo>
                    <a:pt x="47" y="217"/>
                    <a:pt x="47" y="217"/>
                    <a:pt x="48" y="217"/>
                  </a:cubicBezTo>
                  <a:cubicBezTo>
                    <a:pt x="48" y="216"/>
                    <a:pt x="48" y="216"/>
                    <a:pt x="47" y="216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7"/>
                    <a:pt x="59" y="228"/>
                  </a:cubicBezTo>
                  <a:cubicBezTo>
                    <a:pt x="59" y="227"/>
                    <a:pt x="60" y="227"/>
                    <a:pt x="60" y="226"/>
                  </a:cubicBezTo>
                  <a:cubicBezTo>
                    <a:pt x="60" y="227"/>
                    <a:pt x="59" y="226"/>
                    <a:pt x="59" y="227"/>
                  </a:cubicBezTo>
                  <a:close/>
                  <a:moveTo>
                    <a:pt x="57" y="227"/>
                  </a:moveTo>
                  <a:cubicBezTo>
                    <a:pt x="57" y="227"/>
                    <a:pt x="59" y="226"/>
                    <a:pt x="58" y="226"/>
                  </a:cubicBezTo>
                  <a:cubicBezTo>
                    <a:pt x="58" y="226"/>
                    <a:pt x="57" y="226"/>
                    <a:pt x="57" y="227"/>
                  </a:cubicBezTo>
                  <a:close/>
                  <a:moveTo>
                    <a:pt x="51" y="223"/>
                  </a:moveTo>
                  <a:cubicBezTo>
                    <a:pt x="51" y="222"/>
                    <a:pt x="52" y="222"/>
                    <a:pt x="52" y="221"/>
                  </a:cubicBezTo>
                  <a:cubicBezTo>
                    <a:pt x="51" y="222"/>
                    <a:pt x="51" y="222"/>
                    <a:pt x="51" y="223"/>
                  </a:cubicBezTo>
                  <a:close/>
                  <a:moveTo>
                    <a:pt x="33" y="211"/>
                  </a:moveTo>
                  <a:cubicBezTo>
                    <a:pt x="34" y="212"/>
                    <a:pt x="35" y="210"/>
                    <a:pt x="35" y="209"/>
                  </a:cubicBezTo>
                  <a:cubicBezTo>
                    <a:pt x="34" y="210"/>
                    <a:pt x="34" y="211"/>
                    <a:pt x="33" y="211"/>
                  </a:cubicBezTo>
                  <a:close/>
                  <a:moveTo>
                    <a:pt x="40" y="214"/>
                  </a:moveTo>
                  <a:cubicBezTo>
                    <a:pt x="40" y="214"/>
                    <a:pt x="41" y="214"/>
                    <a:pt x="40" y="213"/>
                  </a:cubicBezTo>
                  <a:cubicBezTo>
                    <a:pt x="40" y="213"/>
                    <a:pt x="39" y="214"/>
                    <a:pt x="40" y="214"/>
                  </a:cubicBezTo>
                  <a:close/>
                  <a:moveTo>
                    <a:pt x="35" y="215"/>
                  </a:moveTo>
                  <a:cubicBezTo>
                    <a:pt x="36" y="215"/>
                    <a:pt x="37" y="214"/>
                    <a:pt x="37" y="213"/>
                  </a:cubicBezTo>
                  <a:cubicBezTo>
                    <a:pt x="36" y="214"/>
                    <a:pt x="35" y="215"/>
                    <a:pt x="35" y="215"/>
                  </a:cubicBezTo>
                  <a:close/>
                  <a:moveTo>
                    <a:pt x="48" y="223"/>
                  </a:moveTo>
                  <a:cubicBezTo>
                    <a:pt x="49" y="223"/>
                    <a:pt x="49" y="222"/>
                    <a:pt x="48" y="222"/>
                  </a:cubicBezTo>
                  <a:cubicBezTo>
                    <a:pt x="48" y="222"/>
                    <a:pt x="48" y="223"/>
                    <a:pt x="48" y="223"/>
                  </a:cubicBezTo>
                  <a:close/>
                  <a:moveTo>
                    <a:pt x="38" y="217"/>
                  </a:moveTo>
                  <a:cubicBezTo>
                    <a:pt x="38" y="217"/>
                    <a:pt x="39" y="216"/>
                    <a:pt x="39" y="215"/>
                  </a:cubicBezTo>
                  <a:lnTo>
                    <a:pt x="38" y="217"/>
                  </a:lnTo>
                  <a:close/>
                  <a:moveTo>
                    <a:pt x="43" y="223"/>
                  </a:moveTo>
                  <a:cubicBezTo>
                    <a:pt x="43" y="223"/>
                    <a:pt x="45" y="222"/>
                    <a:pt x="44" y="221"/>
                  </a:cubicBezTo>
                  <a:cubicBezTo>
                    <a:pt x="44" y="222"/>
                    <a:pt x="42" y="223"/>
                    <a:pt x="43" y="223"/>
                  </a:cubicBezTo>
                  <a:close/>
                  <a:moveTo>
                    <a:pt x="62" y="237"/>
                  </a:moveTo>
                  <a:cubicBezTo>
                    <a:pt x="62" y="237"/>
                    <a:pt x="63" y="236"/>
                    <a:pt x="62" y="235"/>
                  </a:cubicBezTo>
                  <a:cubicBezTo>
                    <a:pt x="62" y="236"/>
                    <a:pt x="61" y="237"/>
                    <a:pt x="62" y="237"/>
                  </a:cubicBezTo>
                  <a:close/>
                  <a:moveTo>
                    <a:pt x="30" y="213"/>
                  </a:moveTo>
                  <a:cubicBezTo>
                    <a:pt x="30" y="212"/>
                    <a:pt x="31" y="212"/>
                    <a:pt x="30" y="211"/>
                  </a:cubicBezTo>
                  <a:cubicBezTo>
                    <a:pt x="30" y="212"/>
                    <a:pt x="29" y="212"/>
                    <a:pt x="30" y="213"/>
                  </a:cubicBezTo>
                  <a:close/>
                  <a:moveTo>
                    <a:pt x="49" y="228"/>
                  </a:moveTo>
                  <a:cubicBezTo>
                    <a:pt x="50" y="229"/>
                    <a:pt x="50" y="227"/>
                    <a:pt x="50" y="228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0" y="228"/>
                    <a:pt x="49" y="227"/>
                    <a:pt x="49" y="228"/>
                  </a:cubicBezTo>
                  <a:close/>
                  <a:moveTo>
                    <a:pt x="44" y="225"/>
                  </a:moveTo>
                  <a:cubicBezTo>
                    <a:pt x="44" y="224"/>
                    <a:pt x="45" y="224"/>
                    <a:pt x="44" y="223"/>
                  </a:cubicBezTo>
                  <a:cubicBezTo>
                    <a:pt x="44" y="224"/>
                    <a:pt x="44" y="224"/>
                    <a:pt x="44" y="225"/>
                  </a:cubicBezTo>
                  <a:close/>
                  <a:moveTo>
                    <a:pt x="64" y="238"/>
                  </a:moveTo>
                  <a:cubicBezTo>
                    <a:pt x="63" y="238"/>
                    <a:pt x="63" y="239"/>
                    <a:pt x="63" y="239"/>
                  </a:cubicBezTo>
                  <a:cubicBezTo>
                    <a:pt x="64" y="239"/>
                    <a:pt x="64" y="239"/>
                    <a:pt x="64" y="238"/>
                  </a:cubicBezTo>
                  <a:close/>
                  <a:moveTo>
                    <a:pt x="29" y="217"/>
                  </a:moveTo>
                  <a:cubicBezTo>
                    <a:pt x="30" y="217"/>
                    <a:pt x="30" y="216"/>
                    <a:pt x="30" y="215"/>
                  </a:cubicBezTo>
                  <a:cubicBezTo>
                    <a:pt x="30" y="216"/>
                    <a:pt x="29" y="216"/>
                    <a:pt x="29" y="217"/>
                  </a:cubicBezTo>
                  <a:close/>
                  <a:moveTo>
                    <a:pt x="55" y="237"/>
                  </a:moveTo>
                  <a:cubicBezTo>
                    <a:pt x="55" y="236"/>
                    <a:pt x="56" y="236"/>
                    <a:pt x="56" y="235"/>
                  </a:cubicBezTo>
                  <a:cubicBezTo>
                    <a:pt x="55" y="235"/>
                    <a:pt x="55" y="236"/>
                    <a:pt x="55" y="237"/>
                  </a:cubicBezTo>
                  <a:close/>
                  <a:moveTo>
                    <a:pt x="47" y="231"/>
                  </a:moveTo>
                  <a:cubicBezTo>
                    <a:pt x="47" y="232"/>
                    <a:pt x="48" y="230"/>
                    <a:pt x="48" y="230"/>
                  </a:cubicBezTo>
                  <a:cubicBezTo>
                    <a:pt x="47" y="230"/>
                    <a:pt x="47" y="230"/>
                    <a:pt x="47" y="231"/>
                  </a:cubicBezTo>
                  <a:close/>
                  <a:moveTo>
                    <a:pt x="61" y="240"/>
                  </a:moveTo>
                  <a:cubicBezTo>
                    <a:pt x="62" y="240"/>
                    <a:pt x="61" y="240"/>
                    <a:pt x="61" y="239"/>
                  </a:cubicBezTo>
                  <a:cubicBezTo>
                    <a:pt x="61" y="240"/>
                    <a:pt x="61" y="240"/>
                    <a:pt x="61" y="240"/>
                  </a:cubicBezTo>
                  <a:close/>
                  <a:moveTo>
                    <a:pt x="34" y="223"/>
                  </a:moveTo>
                  <a:cubicBezTo>
                    <a:pt x="34" y="222"/>
                    <a:pt x="35" y="222"/>
                    <a:pt x="35" y="221"/>
                  </a:cubicBezTo>
                  <a:cubicBezTo>
                    <a:pt x="34" y="221"/>
                    <a:pt x="33" y="222"/>
                    <a:pt x="34" y="223"/>
                  </a:cubicBezTo>
                  <a:close/>
                  <a:moveTo>
                    <a:pt x="26" y="217"/>
                  </a:moveTo>
                  <a:cubicBezTo>
                    <a:pt x="26" y="217"/>
                    <a:pt x="27" y="217"/>
                    <a:pt x="26" y="216"/>
                  </a:cubicBezTo>
                  <a:cubicBezTo>
                    <a:pt x="26" y="217"/>
                    <a:pt x="26" y="217"/>
                    <a:pt x="26" y="217"/>
                  </a:cubicBezTo>
                  <a:close/>
                  <a:moveTo>
                    <a:pt x="32" y="222"/>
                  </a:moveTo>
                  <a:cubicBezTo>
                    <a:pt x="33" y="222"/>
                    <a:pt x="33" y="222"/>
                    <a:pt x="33" y="221"/>
                  </a:cubicBezTo>
                  <a:cubicBezTo>
                    <a:pt x="32" y="221"/>
                    <a:pt x="32" y="222"/>
                    <a:pt x="32" y="222"/>
                  </a:cubicBezTo>
                  <a:close/>
                  <a:moveTo>
                    <a:pt x="27" y="218"/>
                  </a:moveTo>
                  <a:cubicBezTo>
                    <a:pt x="27" y="219"/>
                    <a:pt x="26" y="220"/>
                    <a:pt x="27" y="221"/>
                  </a:cubicBezTo>
                  <a:cubicBezTo>
                    <a:pt x="27" y="220"/>
                    <a:pt x="27" y="220"/>
                    <a:pt x="28" y="219"/>
                  </a:cubicBezTo>
                  <a:cubicBezTo>
                    <a:pt x="28" y="219"/>
                    <a:pt x="28" y="218"/>
                    <a:pt x="27" y="218"/>
                  </a:cubicBezTo>
                  <a:close/>
                  <a:moveTo>
                    <a:pt x="32" y="225"/>
                  </a:moveTo>
                  <a:cubicBezTo>
                    <a:pt x="33" y="224"/>
                    <a:pt x="33" y="224"/>
                    <a:pt x="34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2" y="223"/>
                    <a:pt x="32" y="224"/>
                    <a:pt x="32" y="225"/>
                  </a:cubicBezTo>
                  <a:close/>
                  <a:moveTo>
                    <a:pt x="23" y="221"/>
                  </a:moveTo>
                  <a:cubicBezTo>
                    <a:pt x="24" y="220"/>
                    <a:pt x="25" y="219"/>
                    <a:pt x="26" y="217"/>
                  </a:cubicBezTo>
                  <a:cubicBezTo>
                    <a:pt x="25" y="219"/>
                    <a:pt x="24" y="220"/>
                    <a:pt x="23" y="221"/>
                  </a:cubicBezTo>
                  <a:close/>
                  <a:moveTo>
                    <a:pt x="57" y="242"/>
                  </a:moveTo>
                  <a:cubicBezTo>
                    <a:pt x="58" y="243"/>
                    <a:pt x="58" y="243"/>
                    <a:pt x="58" y="243"/>
                  </a:cubicBezTo>
                  <a:cubicBezTo>
                    <a:pt x="59" y="243"/>
                    <a:pt x="58" y="242"/>
                    <a:pt x="58" y="241"/>
                  </a:cubicBezTo>
                  <a:lnTo>
                    <a:pt x="57" y="242"/>
                  </a:lnTo>
                  <a:close/>
                  <a:moveTo>
                    <a:pt x="25" y="220"/>
                  </a:moveTo>
                  <a:cubicBezTo>
                    <a:pt x="26" y="220"/>
                    <a:pt x="26" y="219"/>
                    <a:pt x="26" y="218"/>
                  </a:cubicBezTo>
                  <a:cubicBezTo>
                    <a:pt x="26" y="218"/>
                    <a:pt x="25" y="219"/>
                    <a:pt x="25" y="220"/>
                  </a:cubicBezTo>
                  <a:close/>
                  <a:moveTo>
                    <a:pt x="44" y="234"/>
                  </a:moveTo>
                  <a:cubicBezTo>
                    <a:pt x="44" y="234"/>
                    <a:pt x="45" y="233"/>
                    <a:pt x="45" y="233"/>
                  </a:cubicBezTo>
                  <a:cubicBezTo>
                    <a:pt x="44" y="233"/>
                    <a:pt x="43" y="233"/>
                    <a:pt x="44" y="234"/>
                  </a:cubicBezTo>
                  <a:close/>
                  <a:moveTo>
                    <a:pt x="49" y="243"/>
                  </a:moveTo>
                  <a:cubicBezTo>
                    <a:pt x="50" y="242"/>
                    <a:pt x="52" y="240"/>
                    <a:pt x="52" y="239"/>
                  </a:cubicBezTo>
                  <a:cubicBezTo>
                    <a:pt x="51" y="241"/>
                    <a:pt x="49" y="241"/>
                    <a:pt x="49" y="243"/>
                  </a:cubicBezTo>
                  <a:close/>
                  <a:moveTo>
                    <a:pt x="31" y="225"/>
                  </a:moveTo>
                  <a:cubicBezTo>
                    <a:pt x="32" y="225"/>
                    <a:pt x="31" y="226"/>
                    <a:pt x="31" y="226"/>
                  </a:cubicBezTo>
                  <a:cubicBezTo>
                    <a:pt x="32" y="226"/>
                    <a:pt x="32" y="226"/>
                    <a:pt x="32" y="225"/>
                  </a:cubicBezTo>
                  <a:cubicBezTo>
                    <a:pt x="32" y="225"/>
                    <a:pt x="32" y="225"/>
                    <a:pt x="31" y="225"/>
                  </a:cubicBezTo>
                  <a:close/>
                  <a:moveTo>
                    <a:pt x="42" y="242"/>
                  </a:moveTo>
                  <a:cubicBezTo>
                    <a:pt x="43" y="241"/>
                    <a:pt x="45" y="239"/>
                    <a:pt x="46" y="236"/>
                  </a:cubicBezTo>
                  <a:cubicBezTo>
                    <a:pt x="46" y="237"/>
                    <a:pt x="46" y="238"/>
                    <a:pt x="47" y="237"/>
                  </a:cubicBezTo>
                  <a:cubicBezTo>
                    <a:pt x="47" y="236"/>
                    <a:pt x="46" y="236"/>
                    <a:pt x="46" y="235"/>
                  </a:cubicBezTo>
                  <a:cubicBezTo>
                    <a:pt x="45" y="238"/>
                    <a:pt x="42" y="240"/>
                    <a:pt x="42" y="242"/>
                  </a:cubicBezTo>
                  <a:close/>
                  <a:moveTo>
                    <a:pt x="23" y="220"/>
                  </a:moveTo>
                  <a:cubicBezTo>
                    <a:pt x="23" y="220"/>
                    <a:pt x="22" y="220"/>
                    <a:pt x="23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2" y="219"/>
                    <a:pt x="22" y="221"/>
                    <a:pt x="23" y="220"/>
                  </a:cubicBezTo>
                  <a:close/>
                  <a:moveTo>
                    <a:pt x="30" y="227"/>
                  </a:moveTo>
                  <a:cubicBezTo>
                    <a:pt x="30" y="227"/>
                    <a:pt x="30" y="227"/>
                    <a:pt x="31" y="228"/>
                  </a:cubicBezTo>
                  <a:cubicBezTo>
                    <a:pt x="31" y="227"/>
                    <a:pt x="31" y="227"/>
                    <a:pt x="31" y="227"/>
                  </a:cubicBezTo>
                  <a:cubicBezTo>
                    <a:pt x="31" y="226"/>
                    <a:pt x="32" y="227"/>
                    <a:pt x="31" y="226"/>
                  </a:cubicBezTo>
                  <a:cubicBezTo>
                    <a:pt x="31" y="226"/>
                    <a:pt x="31" y="226"/>
                    <a:pt x="30" y="227"/>
                  </a:cubicBezTo>
                  <a:close/>
                  <a:moveTo>
                    <a:pt x="31" y="230"/>
                  </a:moveTo>
                  <a:cubicBezTo>
                    <a:pt x="32" y="229"/>
                    <a:pt x="33" y="228"/>
                    <a:pt x="33" y="228"/>
                  </a:cubicBezTo>
                  <a:cubicBezTo>
                    <a:pt x="32" y="228"/>
                    <a:pt x="31" y="229"/>
                    <a:pt x="31" y="230"/>
                  </a:cubicBezTo>
                  <a:close/>
                  <a:moveTo>
                    <a:pt x="57" y="246"/>
                  </a:moveTo>
                  <a:cubicBezTo>
                    <a:pt x="57" y="246"/>
                    <a:pt x="57" y="246"/>
                    <a:pt x="58" y="246"/>
                  </a:cubicBezTo>
                  <a:cubicBezTo>
                    <a:pt x="57" y="246"/>
                    <a:pt x="57" y="246"/>
                    <a:pt x="57" y="246"/>
                  </a:cubicBezTo>
                  <a:close/>
                  <a:moveTo>
                    <a:pt x="21" y="224"/>
                  </a:moveTo>
                  <a:cubicBezTo>
                    <a:pt x="22" y="224"/>
                    <a:pt x="22" y="223"/>
                    <a:pt x="22" y="223"/>
                  </a:cubicBezTo>
                  <a:cubicBezTo>
                    <a:pt x="22" y="223"/>
                    <a:pt x="21" y="224"/>
                    <a:pt x="21" y="224"/>
                  </a:cubicBezTo>
                  <a:close/>
                  <a:moveTo>
                    <a:pt x="52" y="249"/>
                  </a:moveTo>
                  <a:cubicBezTo>
                    <a:pt x="52" y="249"/>
                    <a:pt x="52" y="249"/>
                    <a:pt x="51" y="249"/>
                  </a:cubicBezTo>
                  <a:cubicBezTo>
                    <a:pt x="52" y="250"/>
                    <a:pt x="52" y="249"/>
                    <a:pt x="52" y="250"/>
                  </a:cubicBezTo>
                  <a:cubicBezTo>
                    <a:pt x="53" y="248"/>
                    <a:pt x="53" y="248"/>
                    <a:pt x="54" y="247"/>
                  </a:cubicBezTo>
                  <a:cubicBezTo>
                    <a:pt x="53" y="247"/>
                    <a:pt x="52" y="248"/>
                    <a:pt x="52" y="249"/>
                  </a:cubicBezTo>
                  <a:close/>
                  <a:moveTo>
                    <a:pt x="29" y="230"/>
                  </a:moveTo>
                  <a:cubicBezTo>
                    <a:pt x="29" y="230"/>
                    <a:pt x="29" y="230"/>
                    <a:pt x="29" y="230"/>
                  </a:cubicBezTo>
                  <a:cubicBezTo>
                    <a:pt x="29" y="229"/>
                    <a:pt x="28" y="230"/>
                    <a:pt x="29" y="230"/>
                  </a:cubicBezTo>
                  <a:close/>
                  <a:moveTo>
                    <a:pt x="54" y="249"/>
                  </a:moveTo>
                  <a:cubicBezTo>
                    <a:pt x="55" y="250"/>
                    <a:pt x="54" y="251"/>
                    <a:pt x="55" y="250"/>
                  </a:cubicBezTo>
                  <a:cubicBezTo>
                    <a:pt x="56" y="251"/>
                    <a:pt x="55" y="250"/>
                    <a:pt x="55" y="251"/>
                  </a:cubicBezTo>
                  <a:cubicBezTo>
                    <a:pt x="56" y="251"/>
                    <a:pt x="56" y="250"/>
                    <a:pt x="56" y="250"/>
                  </a:cubicBezTo>
                  <a:cubicBezTo>
                    <a:pt x="55" y="249"/>
                    <a:pt x="55" y="249"/>
                    <a:pt x="54" y="249"/>
                  </a:cubicBezTo>
                  <a:close/>
                  <a:moveTo>
                    <a:pt x="47" y="245"/>
                  </a:moveTo>
                  <a:cubicBezTo>
                    <a:pt x="47" y="246"/>
                    <a:pt x="46" y="246"/>
                    <a:pt x="47" y="246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8" y="245"/>
                    <a:pt x="47" y="245"/>
                    <a:pt x="47" y="245"/>
                  </a:cubicBezTo>
                  <a:close/>
                  <a:moveTo>
                    <a:pt x="28" y="231"/>
                  </a:moveTo>
                  <a:cubicBezTo>
                    <a:pt x="28" y="232"/>
                    <a:pt x="27" y="232"/>
                    <a:pt x="27" y="233"/>
                  </a:cubicBezTo>
                  <a:cubicBezTo>
                    <a:pt x="28" y="232"/>
                    <a:pt x="28" y="231"/>
                    <a:pt x="28" y="231"/>
                  </a:cubicBezTo>
                  <a:cubicBezTo>
                    <a:pt x="28" y="231"/>
                    <a:pt x="28" y="230"/>
                    <a:pt x="28" y="231"/>
                  </a:cubicBezTo>
                  <a:close/>
                  <a:moveTo>
                    <a:pt x="28" y="235"/>
                  </a:moveTo>
                  <a:cubicBezTo>
                    <a:pt x="29" y="234"/>
                    <a:pt x="30" y="233"/>
                    <a:pt x="29" y="232"/>
                  </a:cubicBezTo>
                  <a:cubicBezTo>
                    <a:pt x="29" y="233"/>
                    <a:pt x="29" y="234"/>
                    <a:pt x="28" y="235"/>
                  </a:cubicBezTo>
                  <a:close/>
                  <a:moveTo>
                    <a:pt x="48" y="247"/>
                  </a:moveTo>
                  <a:cubicBezTo>
                    <a:pt x="48" y="248"/>
                    <a:pt x="49" y="248"/>
                    <a:pt x="49" y="248"/>
                  </a:cubicBezTo>
                  <a:cubicBezTo>
                    <a:pt x="49" y="248"/>
                    <a:pt x="49" y="248"/>
                    <a:pt x="49" y="248"/>
                  </a:cubicBezTo>
                  <a:cubicBezTo>
                    <a:pt x="49" y="248"/>
                    <a:pt x="49" y="247"/>
                    <a:pt x="48" y="247"/>
                  </a:cubicBezTo>
                  <a:close/>
                  <a:moveTo>
                    <a:pt x="17" y="226"/>
                  </a:moveTo>
                  <a:cubicBezTo>
                    <a:pt x="17" y="226"/>
                    <a:pt x="17" y="227"/>
                    <a:pt x="17" y="227"/>
                  </a:cubicBezTo>
                  <a:cubicBezTo>
                    <a:pt x="17" y="226"/>
                    <a:pt x="18" y="227"/>
                    <a:pt x="18" y="227"/>
                  </a:cubicBezTo>
                  <a:cubicBezTo>
                    <a:pt x="18" y="226"/>
                    <a:pt x="17" y="226"/>
                    <a:pt x="17" y="225"/>
                  </a:cubicBezTo>
                  <a:lnTo>
                    <a:pt x="17" y="226"/>
                  </a:lnTo>
                  <a:close/>
                  <a:moveTo>
                    <a:pt x="41" y="244"/>
                  </a:moveTo>
                  <a:cubicBezTo>
                    <a:pt x="41" y="244"/>
                    <a:pt x="42" y="243"/>
                    <a:pt x="41" y="243"/>
                  </a:cubicBezTo>
                  <a:cubicBezTo>
                    <a:pt x="40" y="245"/>
                    <a:pt x="39" y="245"/>
                    <a:pt x="41" y="244"/>
                  </a:cubicBezTo>
                  <a:close/>
                  <a:moveTo>
                    <a:pt x="50" y="252"/>
                  </a:moveTo>
                  <a:cubicBezTo>
                    <a:pt x="50" y="251"/>
                    <a:pt x="51" y="252"/>
                    <a:pt x="51" y="252"/>
                  </a:cubicBezTo>
                  <a:cubicBezTo>
                    <a:pt x="50" y="252"/>
                    <a:pt x="51" y="251"/>
                    <a:pt x="51" y="250"/>
                  </a:cubicBezTo>
                  <a:cubicBezTo>
                    <a:pt x="51" y="252"/>
                    <a:pt x="49" y="251"/>
                    <a:pt x="50" y="252"/>
                  </a:cubicBezTo>
                  <a:close/>
                  <a:moveTo>
                    <a:pt x="42" y="245"/>
                  </a:moveTo>
                  <a:cubicBezTo>
                    <a:pt x="42" y="246"/>
                    <a:pt x="42" y="246"/>
                    <a:pt x="43" y="246"/>
                  </a:cubicBezTo>
                  <a:cubicBezTo>
                    <a:pt x="43" y="245"/>
                    <a:pt x="42" y="245"/>
                    <a:pt x="42" y="245"/>
                  </a:cubicBezTo>
                  <a:close/>
                  <a:moveTo>
                    <a:pt x="53" y="255"/>
                  </a:moveTo>
                  <a:cubicBezTo>
                    <a:pt x="53" y="254"/>
                    <a:pt x="54" y="254"/>
                    <a:pt x="53" y="253"/>
                  </a:cubicBezTo>
                  <a:cubicBezTo>
                    <a:pt x="53" y="254"/>
                    <a:pt x="52" y="254"/>
                    <a:pt x="53" y="255"/>
                  </a:cubicBezTo>
                  <a:close/>
                  <a:moveTo>
                    <a:pt x="40" y="247"/>
                  </a:moveTo>
                  <a:cubicBezTo>
                    <a:pt x="41" y="247"/>
                    <a:pt x="42" y="246"/>
                    <a:pt x="41" y="246"/>
                  </a:cubicBezTo>
                  <a:lnTo>
                    <a:pt x="40" y="247"/>
                  </a:lnTo>
                  <a:close/>
                  <a:moveTo>
                    <a:pt x="43" y="248"/>
                  </a:moveTo>
                  <a:cubicBezTo>
                    <a:pt x="44" y="249"/>
                    <a:pt x="44" y="249"/>
                    <a:pt x="44" y="249"/>
                  </a:cubicBezTo>
                  <a:cubicBezTo>
                    <a:pt x="44" y="248"/>
                    <a:pt x="43" y="248"/>
                    <a:pt x="43" y="248"/>
                  </a:cubicBezTo>
                  <a:close/>
                  <a:moveTo>
                    <a:pt x="15" y="234"/>
                  </a:moveTo>
                  <a:cubicBezTo>
                    <a:pt x="15" y="233"/>
                    <a:pt x="15" y="233"/>
                    <a:pt x="15" y="232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7" y="232"/>
                    <a:pt x="17" y="233"/>
                    <a:pt x="18" y="231"/>
                  </a:cubicBezTo>
                  <a:cubicBezTo>
                    <a:pt x="18" y="231"/>
                    <a:pt x="17" y="231"/>
                    <a:pt x="17" y="230"/>
                  </a:cubicBezTo>
                  <a:cubicBezTo>
                    <a:pt x="17" y="230"/>
                    <a:pt x="17" y="231"/>
                    <a:pt x="17" y="230"/>
                  </a:cubicBezTo>
                  <a:cubicBezTo>
                    <a:pt x="17" y="232"/>
                    <a:pt x="16" y="232"/>
                    <a:pt x="15" y="234"/>
                  </a:cubicBezTo>
                  <a:close/>
                  <a:moveTo>
                    <a:pt x="51" y="255"/>
                  </a:moveTo>
                  <a:cubicBezTo>
                    <a:pt x="51" y="256"/>
                    <a:pt x="50" y="257"/>
                    <a:pt x="51" y="257"/>
                  </a:cubicBezTo>
                  <a:cubicBezTo>
                    <a:pt x="51" y="256"/>
                    <a:pt x="52" y="256"/>
                    <a:pt x="52" y="255"/>
                  </a:cubicBezTo>
                  <a:cubicBezTo>
                    <a:pt x="51" y="255"/>
                    <a:pt x="51" y="255"/>
                    <a:pt x="51" y="255"/>
                  </a:cubicBezTo>
                  <a:close/>
                  <a:moveTo>
                    <a:pt x="20" y="235"/>
                  </a:moveTo>
                  <a:cubicBezTo>
                    <a:pt x="19" y="235"/>
                    <a:pt x="19" y="236"/>
                    <a:pt x="19" y="236"/>
                  </a:cubicBezTo>
                  <a:cubicBezTo>
                    <a:pt x="20" y="236"/>
                    <a:pt x="20" y="236"/>
                    <a:pt x="20" y="236"/>
                  </a:cubicBezTo>
                  <a:cubicBezTo>
                    <a:pt x="20" y="236"/>
                    <a:pt x="21" y="235"/>
                    <a:pt x="21" y="235"/>
                  </a:cubicBezTo>
                  <a:cubicBezTo>
                    <a:pt x="20" y="235"/>
                    <a:pt x="20" y="236"/>
                    <a:pt x="20" y="235"/>
                  </a:cubicBezTo>
                  <a:close/>
                  <a:moveTo>
                    <a:pt x="21" y="238"/>
                  </a:moveTo>
                  <a:cubicBezTo>
                    <a:pt x="21" y="237"/>
                    <a:pt x="22" y="237"/>
                    <a:pt x="22" y="236"/>
                  </a:cubicBezTo>
                  <a:cubicBezTo>
                    <a:pt x="21" y="236"/>
                    <a:pt x="21" y="237"/>
                    <a:pt x="21" y="238"/>
                  </a:cubicBezTo>
                  <a:close/>
                  <a:moveTo>
                    <a:pt x="17" y="236"/>
                  </a:moveTo>
                  <a:cubicBezTo>
                    <a:pt x="18" y="236"/>
                    <a:pt x="18" y="235"/>
                    <a:pt x="18" y="235"/>
                  </a:cubicBezTo>
                  <a:cubicBezTo>
                    <a:pt x="18" y="235"/>
                    <a:pt x="17" y="236"/>
                    <a:pt x="17" y="236"/>
                  </a:cubicBezTo>
                  <a:close/>
                  <a:moveTo>
                    <a:pt x="23" y="243"/>
                  </a:moveTo>
                  <a:cubicBezTo>
                    <a:pt x="24" y="243"/>
                    <a:pt x="25" y="241"/>
                    <a:pt x="26" y="240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41"/>
                    <a:pt x="24" y="242"/>
                    <a:pt x="23" y="243"/>
                  </a:cubicBezTo>
                  <a:close/>
                  <a:moveTo>
                    <a:pt x="17" y="238"/>
                  </a:moveTo>
                  <a:cubicBezTo>
                    <a:pt x="17" y="237"/>
                    <a:pt x="18" y="237"/>
                    <a:pt x="18" y="236"/>
                  </a:cubicBezTo>
                  <a:cubicBezTo>
                    <a:pt x="17" y="236"/>
                    <a:pt x="16" y="237"/>
                    <a:pt x="17" y="238"/>
                  </a:cubicBezTo>
                  <a:close/>
                  <a:moveTo>
                    <a:pt x="35" y="251"/>
                  </a:moveTo>
                  <a:cubicBezTo>
                    <a:pt x="35" y="252"/>
                    <a:pt x="36" y="250"/>
                    <a:pt x="36" y="250"/>
                  </a:cubicBezTo>
                  <a:lnTo>
                    <a:pt x="35" y="251"/>
                  </a:lnTo>
                  <a:close/>
                  <a:moveTo>
                    <a:pt x="38" y="255"/>
                  </a:moveTo>
                  <a:cubicBezTo>
                    <a:pt x="39" y="254"/>
                    <a:pt x="39" y="254"/>
                    <a:pt x="39" y="254"/>
                  </a:cubicBezTo>
                  <a:cubicBezTo>
                    <a:pt x="39" y="254"/>
                    <a:pt x="38" y="254"/>
                    <a:pt x="38" y="255"/>
                  </a:cubicBezTo>
                  <a:close/>
                  <a:moveTo>
                    <a:pt x="12" y="236"/>
                  </a:moveTo>
                  <a:cubicBezTo>
                    <a:pt x="12" y="236"/>
                    <a:pt x="12" y="237"/>
                    <a:pt x="12" y="237"/>
                  </a:cubicBezTo>
                  <a:cubicBezTo>
                    <a:pt x="13" y="236"/>
                    <a:pt x="13" y="236"/>
                    <a:pt x="13" y="236"/>
                  </a:cubicBezTo>
                  <a:cubicBezTo>
                    <a:pt x="13" y="236"/>
                    <a:pt x="12" y="236"/>
                    <a:pt x="12" y="236"/>
                  </a:cubicBezTo>
                  <a:close/>
                  <a:moveTo>
                    <a:pt x="38" y="253"/>
                  </a:moveTo>
                  <a:cubicBezTo>
                    <a:pt x="36" y="252"/>
                    <a:pt x="36" y="252"/>
                    <a:pt x="36" y="252"/>
                  </a:cubicBezTo>
                  <a:cubicBezTo>
                    <a:pt x="36" y="253"/>
                    <a:pt x="37" y="254"/>
                    <a:pt x="38" y="253"/>
                  </a:cubicBezTo>
                  <a:close/>
                  <a:moveTo>
                    <a:pt x="12" y="239"/>
                  </a:moveTo>
                  <a:cubicBezTo>
                    <a:pt x="13" y="238"/>
                    <a:pt x="13" y="238"/>
                    <a:pt x="13" y="238"/>
                  </a:cubicBezTo>
                  <a:cubicBezTo>
                    <a:pt x="13" y="238"/>
                    <a:pt x="13" y="239"/>
                    <a:pt x="13" y="238"/>
                  </a:cubicBezTo>
                  <a:cubicBezTo>
                    <a:pt x="12" y="238"/>
                    <a:pt x="14" y="237"/>
                    <a:pt x="13" y="237"/>
                  </a:cubicBezTo>
                  <a:cubicBezTo>
                    <a:pt x="12" y="237"/>
                    <a:pt x="12" y="238"/>
                    <a:pt x="12" y="239"/>
                  </a:cubicBezTo>
                  <a:close/>
                  <a:moveTo>
                    <a:pt x="35" y="256"/>
                  </a:moveTo>
                  <a:cubicBezTo>
                    <a:pt x="35" y="256"/>
                    <a:pt x="36" y="257"/>
                    <a:pt x="36" y="257"/>
                  </a:cubicBezTo>
                  <a:cubicBezTo>
                    <a:pt x="36" y="256"/>
                    <a:pt x="35" y="256"/>
                    <a:pt x="35" y="256"/>
                  </a:cubicBezTo>
                  <a:close/>
                  <a:moveTo>
                    <a:pt x="27" y="255"/>
                  </a:moveTo>
                  <a:cubicBezTo>
                    <a:pt x="27" y="255"/>
                    <a:pt x="28" y="254"/>
                    <a:pt x="28" y="254"/>
                  </a:cubicBezTo>
                  <a:cubicBezTo>
                    <a:pt x="27" y="254"/>
                    <a:pt x="27" y="254"/>
                    <a:pt x="27" y="255"/>
                  </a:cubicBezTo>
                  <a:close/>
                  <a:moveTo>
                    <a:pt x="8" y="244"/>
                  </a:moveTo>
                  <a:cubicBezTo>
                    <a:pt x="7" y="244"/>
                    <a:pt x="7" y="244"/>
                    <a:pt x="7" y="244"/>
                  </a:cubicBezTo>
                  <a:cubicBezTo>
                    <a:pt x="8" y="245"/>
                    <a:pt x="8" y="243"/>
                    <a:pt x="7" y="243"/>
                  </a:cubicBezTo>
                  <a:cubicBezTo>
                    <a:pt x="7" y="243"/>
                    <a:pt x="7" y="243"/>
                    <a:pt x="8" y="244"/>
                  </a:cubicBezTo>
                  <a:close/>
                  <a:moveTo>
                    <a:pt x="6" y="247"/>
                  </a:moveTo>
                  <a:cubicBezTo>
                    <a:pt x="7" y="248"/>
                    <a:pt x="9" y="244"/>
                    <a:pt x="8" y="244"/>
                  </a:cubicBezTo>
                  <a:cubicBezTo>
                    <a:pt x="7" y="245"/>
                    <a:pt x="7" y="246"/>
                    <a:pt x="6" y="247"/>
                  </a:cubicBezTo>
                  <a:close/>
                  <a:moveTo>
                    <a:pt x="11" y="248"/>
                  </a:moveTo>
                  <a:cubicBezTo>
                    <a:pt x="12" y="248"/>
                    <a:pt x="12" y="247"/>
                    <a:pt x="11" y="247"/>
                  </a:cubicBezTo>
                  <a:cubicBezTo>
                    <a:pt x="11" y="247"/>
                    <a:pt x="11" y="248"/>
                    <a:pt x="11" y="248"/>
                  </a:cubicBezTo>
                  <a:close/>
                  <a:moveTo>
                    <a:pt x="32" y="264"/>
                  </a:moveTo>
                  <a:cubicBezTo>
                    <a:pt x="33" y="264"/>
                    <a:pt x="33" y="264"/>
                    <a:pt x="33" y="263"/>
                  </a:cubicBezTo>
                  <a:cubicBezTo>
                    <a:pt x="32" y="263"/>
                    <a:pt x="32" y="263"/>
                    <a:pt x="32" y="264"/>
                  </a:cubicBezTo>
                  <a:close/>
                  <a:moveTo>
                    <a:pt x="10" y="250"/>
                  </a:moveTo>
                  <a:cubicBezTo>
                    <a:pt x="10" y="250"/>
                    <a:pt x="11" y="249"/>
                    <a:pt x="11" y="249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10" y="249"/>
                    <a:pt x="9" y="249"/>
                    <a:pt x="10" y="250"/>
                  </a:cubicBezTo>
                  <a:close/>
                  <a:moveTo>
                    <a:pt x="7" y="252"/>
                  </a:moveTo>
                  <a:cubicBezTo>
                    <a:pt x="7" y="251"/>
                    <a:pt x="9" y="249"/>
                    <a:pt x="8" y="248"/>
                  </a:cubicBezTo>
                  <a:cubicBezTo>
                    <a:pt x="8" y="249"/>
                    <a:pt x="6" y="251"/>
                    <a:pt x="7" y="252"/>
                  </a:cubicBezTo>
                  <a:close/>
                  <a:moveTo>
                    <a:pt x="3" y="247"/>
                  </a:moveTo>
                  <a:cubicBezTo>
                    <a:pt x="3" y="246"/>
                    <a:pt x="4" y="246"/>
                    <a:pt x="4" y="246"/>
                  </a:cubicBezTo>
                  <a:cubicBezTo>
                    <a:pt x="3" y="246"/>
                    <a:pt x="2" y="246"/>
                    <a:pt x="3" y="247"/>
                  </a:cubicBezTo>
                  <a:close/>
                  <a:moveTo>
                    <a:pt x="0" y="255"/>
                  </a:moveTo>
                  <a:cubicBezTo>
                    <a:pt x="1" y="253"/>
                    <a:pt x="3" y="253"/>
                    <a:pt x="2" y="251"/>
                  </a:cubicBezTo>
                  <a:cubicBezTo>
                    <a:pt x="2" y="253"/>
                    <a:pt x="0" y="254"/>
                    <a:pt x="0" y="255"/>
                  </a:cubicBezTo>
                  <a:close/>
                  <a:moveTo>
                    <a:pt x="30" y="271"/>
                  </a:moveTo>
                  <a:cubicBezTo>
                    <a:pt x="30" y="271"/>
                    <a:pt x="31" y="271"/>
                    <a:pt x="31" y="271"/>
                  </a:cubicBezTo>
                  <a:cubicBezTo>
                    <a:pt x="31" y="271"/>
                    <a:pt x="30" y="270"/>
                    <a:pt x="30" y="271"/>
                  </a:cubicBezTo>
                  <a:close/>
                  <a:moveTo>
                    <a:pt x="34" y="274"/>
                  </a:moveTo>
                  <a:cubicBezTo>
                    <a:pt x="35" y="275"/>
                    <a:pt x="34" y="275"/>
                    <a:pt x="35" y="275"/>
                  </a:cubicBezTo>
                  <a:cubicBezTo>
                    <a:pt x="36" y="275"/>
                    <a:pt x="35" y="275"/>
                    <a:pt x="35" y="274"/>
                  </a:cubicBezTo>
                  <a:cubicBezTo>
                    <a:pt x="35" y="274"/>
                    <a:pt x="35" y="274"/>
                    <a:pt x="34" y="274"/>
                  </a:cubicBezTo>
                  <a:close/>
                  <a:moveTo>
                    <a:pt x="3" y="254"/>
                  </a:moveTo>
                  <a:cubicBezTo>
                    <a:pt x="2" y="254"/>
                    <a:pt x="2" y="254"/>
                    <a:pt x="2" y="253"/>
                  </a:cubicBezTo>
                  <a:cubicBezTo>
                    <a:pt x="2" y="254"/>
                    <a:pt x="2" y="254"/>
                    <a:pt x="2" y="254"/>
                  </a:cubicBezTo>
                  <a:cubicBezTo>
                    <a:pt x="2" y="254"/>
                    <a:pt x="4" y="254"/>
                    <a:pt x="3" y="253"/>
                  </a:cubicBezTo>
                  <a:lnTo>
                    <a:pt x="3" y="254"/>
                  </a:lnTo>
                  <a:close/>
                  <a:moveTo>
                    <a:pt x="27" y="271"/>
                  </a:moveTo>
                  <a:cubicBezTo>
                    <a:pt x="27" y="271"/>
                    <a:pt x="27" y="272"/>
                    <a:pt x="28" y="271"/>
                  </a:cubicBezTo>
                  <a:cubicBezTo>
                    <a:pt x="28" y="271"/>
                    <a:pt x="27" y="270"/>
                    <a:pt x="27" y="271"/>
                  </a:cubicBezTo>
                  <a:close/>
                  <a:moveTo>
                    <a:pt x="31" y="278"/>
                  </a:moveTo>
                  <a:cubicBezTo>
                    <a:pt x="31" y="277"/>
                    <a:pt x="30" y="277"/>
                    <a:pt x="30" y="276"/>
                  </a:cubicBezTo>
                  <a:cubicBezTo>
                    <a:pt x="30" y="277"/>
                    <a:pt x="31" y="277"/>
                    <a:pt x="31" y="278"/>
                  </a:cubicBezTo>
                  <a:close/>
                  <a:moveTo>
                    <a:pt x="31" y="281"/>
                  </a:moveTo>
                  <a:cubicBezTo>
                    <a:pt x="32" y="281"/>
                    <a:pt x="32" y="281"/>
                    <a:pt x="32" y="281"/>
                  </a:cubicBezTo>
                  <a:cubicBezTo>
                    <a:pt x="32" y="280"/>
                    <a:pt x="32" y="280"/>
                    <a:pt x="33" y="280"/>
                  </a:cubicBezTo>
                  <a:cubicBezTo>
                    <a:pt x="33" y="280"/>
                    <a:pt x="33" y="279"/>
                    <a:pt x="33" y="279"/>
                  </a:cubicBezTo>
                  <a:cubicBezTo>
                    <a:pt x="32" y="280"/>
                    <a:pt x="32" y="281"/>
                    <a:pt x="31" y="281"/>
                  </a:cubicBezTo>
                  <a:close/>
                  <a:moveTo>
                    <a:pt x="782" y="255"/>
                  </a:moveTo>
                  <a:cubicBezTo>
                    <a:pt x="781" y="255"/>
                    <a:pt x="779" y="253"/>
                    <a:pt x="779" y="256"/>
                  </a:cubicBezTo>
                  <a:cubicBezTo>
                    <a:pt x="781" y="259"/>
                    <a:pt x="782" y="261"/>
                    <a:pt x="783" y="263"/>
                  </a:cubicBezTo>
                  <a:cubicBezTo>
                    <a:pt x="781" y="263"/>
                    <a:pt x="777" y="259"/>
                    <a:pt x="774" y="258"/>
                  </a:cubicBezTo>
                  <a:cubicBezTo>
                    <a:pt x="775" y="259"/>
                    <a:pt x="777" y="263"/>
                    <a:pt x="778" y="264"/>
                  </a:cubicBezTo>
                  <a:cubicBezTo>
                    <a:pt x="779" y="267"/>
                    <a:pt x="779" y="268"/>
                    <a:pt x="780" y="271"/>
                  </a:cubicBezTo>
                  <a:cubicBezTo>
                    <a:pt x="779" y="271"/>
                    <a:pt x="779" y="271"/>
                    <a:pt x="779" y="272"/>
                  </a:cubicBezTo>
                  <a:cubicBezTo>
                    <a:pt x="776" y="269"/>
                    <a:pt x="775" y="267"/>
                    <a:pt x="772" y="264"/>
                  </a:cubicBezTo>
                  <a:cubicBezTo>
                    <a:pt x="771" y="262"/>
                    <a:pt x="772" y="262"/>
                    <a:pt x="771" y="260"/>
                  </a:cubicBezTo>
                  <a:cubicBezTo>
                    <a:pt x="770" y="259"/>
                    <a:pt x="767" y="254"/>
                    <a:pt x="766" y="252"/>
                  </a:cubicBezTo>
                  <a:cubicBezTo>
                    <a:pt x="766" y="254"/>
                    <a:pt x="763" y="249"/>
                    <a:pt x="762" y="246"/>
                  </a:cubicBezTo>
                  <a:cubicBezTo>
                    <a:pt x="763" y="250"/>
                    <a:pt x="761" y="249"/>
                    <a:pt x="764" y="255"/>
                  </a:cubicBezTo>
                  <a:cubicBezTo>
                    <a:pt x="763" y="252"/>
                    <a:pt x="764" y="254"/>
                    <a:pt x="765" y="256"/>
                  </a:cubicBezTo>
                  <a:cubicBezTo>
                    <a:pt x="765" y="257"/>
                    <a:pt x="765" y="255"/>
                    <a:pt x="765" y="255"/>
                  </a:cubicBezTo>
                  <a:cubicBezTo>
                    <a:pt x="766" y="256"/>
                    <a:pt x="766" y="257"/>
                    <a:pt x="766" y="258"/>
                  </a:cubicBezTo>
                  <a:cubicBezTo>
                    <a:pt x="767" y="259"/>
                    <a:pt x="768" y="260"/>
                    <a:pt x="770" y="260"/>
                  </a:cubicBezTo>
                  <a:cubicBezTo>
                    <a:pt x="770" y="262"/>
                    <a:pt x="771" y="264"/>
                    <a:pt x="772" y="267"/>
                  </a:cubicBezTo>
                  <a:cubicBezTo>
                    <a:pt x="771" y="267"/>
                    <a:pt x="768" y="261"/>
                    <a:pt x="769" y="264"/>
                  </a:cubicBezTo>
                  <a:cubicBezTo>
                    <a:pt x="768" y="262"/>
                    <a:pt x="766" y="259"/>
                    <a:pt x="766" y="260"/>
                  </a:cubicBezTo>
                  <a:cubicBezTo>
                    <a:pt x="766" y="259"/>
                    <a:pt x="764" y="256"/>
                    <a:pt x="764" y="255"/>
                  </a:cubicBezTo>
                  <a:cubicBezTo>
                    <a:pt x="763" y="254"/>
                    <a:pt x="762" y="254"/>
                    <a:pt x="761" y="253"/>
                  </a:cubicBezTo>
                  <a:cubicBezTo>
                    <a:pt x="761" y="252"/>
                    <a:pt x="762" y="253"/>
                    <a:pt x="762" y="252"/>
                  </a:cubicBezTo>
                  <a:cubicBezTo>
                    <a:pt x="762" y="251"/>
                    <a:pt x="761" y="249"/>
                    <a:pt x="761" y="249"/>
                  </a:cubicBezTo>
                  <a:cubicBezTo>
                    <a:pt x="757" y="243"/>
                    <a:pt x="757" y="246"/>
                    <a:pt x="752" y="241"/>
                  </a:cubicBezTo>
                  <a:cubicBezTo>
                    <a:pt x="752" y="241"/>
                    <a:pt x="755" y="244"/>
                    <a:pt x="755" y="245"/>
                  </a:cubicBezTo>
                  <a:cubicBezTo>
                    <a:pt x="755" y="246"/>
                    <a:pt x="755" y="245"/>
                    <a:pt x="755" y="244"/>
                  </a:cubicBezTo>
                  <a:cubicBezTo>
                    <a:pt x="755" y="244"/>
                    <a:pt x="755" y="246"/>
                    <a:pt x="756" y="246"/>
                  </a:cubicBezTo>
                  <a:cubicBezTo>
                    <a:pt x="757" y="248"/>
                    <a:pt x="756" y="247"/>
                    <a:pt x="757" y="249"/>
                  </a:cubicBezTo>
                  <a:cubicBezTo>
                    <a:pt x="755" y="246"/>
                    <a:pt x="755" y="248"/>
                    <a:pt x="753" y="248"/>
                  </a:cubicBezTo>
                  <a:cubicBezTo>
                    <a:pt x="752" y="245"/>
                    <a:pt x="751" y="244"/>
                    <a:pt x="750" y="245"/>
                  </a:cubicBezTo>
                  <a:cubicBezTo>
                    <a:pt x="748" y="242"/>
                    <a:pt x="747" y="243"/>
                    <a:pt x="745" y="239"/>
                  </a:cubicBezTo>
                  <a:cubicBezTo>
                    <a:pt x="744" y="239"/>
                    <a:pt x="744" y="239"/>
                    <a:pt x="744" y="239"/>
                  </a:cubicBezTo>
                  <a:cubicBezTo>
                    <a:pt x="743" y="237"/>
                    <a:pt x="741" y="236"/>
                    <a:pt x="739" y="233"/>
                  </a:cubicBezTo>
                  <a:cubicBezTo>
                    <a:pt x="739" y="232"/>
                    <a:pt x="739" y="231"/>
                    <a:pt x="740" y="231"/>
                  </a:cubicBezTo>
                  <a:cubicBezTo>
                    <a:pt x="741" y="233"/>
                    <a:pt x="741" y="234"/>
                    <a:pt x="742" y="234"/>
                  </a:cubicBezTo>
                  <a:cubicBezTo>
                    <a:pt x="742" y="234"/>
                    <a:pt x="741" y="231"/>
                    <a:pt x="743" y="234"/>
                  </a:cubicBezTo>
                  <a:cubicBezTo>
                    <a:pt x="743" y="233"/>
                    <a:pt x="742" y="232"/>
                    <a:pt x="741" y="231"/>
                  </a:cubicBezTo>
                  <a:cubicBezTo>
                    <a:pt x="740" y="230"/>
                    <a:pt x="741" y="231"/>
                    <a:pt x="740" y="231"/>
                  </a:cubicBezTo>
                  <a:cubicBezTo>
                    <a:pt x="739" y="227"/>
                    <a:pt x="737" y="229"/>
                    <a:pt x="736" y="226"/>
                  </a:cubicBezTo>
                  <a:cubicBezTo>
                    <a:pt x="736" y="227"/>
                    <a:pt x="735" y="226"/>
                    <a:pt x="733" y="224"/>
                  </a:cubicBezTo>
                  <a:cubicBezTo>
                    <a:pt x="734" y="226"/>
                    <a:pt x="737" y="229"/>
                    <a:pt x="738" y="231"/>
                  </a:cubicBezTo>
                  <a:cubicBezTo>
                    <a:pt x="735" y="229"/>
                    <a:pt x="728" y="217"/>
                    <a:pt x="726" y="218"/>
                  </a:cubicBezTo>
                  <a:cubicBezTo>
                    <a:pt x="724" y="215"/>
                    <a:pt x="723" y="213"/>
                    <a:pt x="721" y="210"/>
                  </a:cubicBezTo>
                  <a:cubicBezTo>
                    <a:pt x="715" y="205"/>
                    <a:pt x="707" y="195"/>
                    <a:pt x="698" y="186"/>
                  </a:cubicBezTo>
                  <a:cubicBezTo>
                    <a:pt x="698" y="186"/>
                    <a:pt x="701" y="188"/>
                    <a:pt x="700" y="188"/>
                  </a:cubicBezTo>
                  <a:cubicBezTo>
                    <a:pt x="696" y="184"/>
                    <a:pt x="693" y="182"/>
                    <a:pt x="688" y="177"/>
                  </a:cubicBezTo>
                  <a:cubicBezTo>
                    <a:pt x="689" y="178"/>
                    <a:pt x="690" y="178"/>
                    <a:pt x="690" y="177"/>
                  </a:cubicBezTo>
                  <a:cubicBezTo>
                    <a:pt x="689" y="176"/>
                    <a:pt x="689" y="176"/>
                    <a:pt x="689" y="176"/>
                  </a:cubicBezTo>
                  <a:cubicBezTo>
                    <a:pt x="687" y="174"/>
                    <a:pt x="689" y="177"/>
                    <a:pt x="688" y="177"/>
                  </a:cubicBezTo>
                  <a:cubicBezTo>
                    <a:pt x="686" y="175"/>
                    <a:pt x="687" y="175"/>
                    <a:pt x="686" y="174"/>
                  </a:cubicBezTo>
                  <a:cubicBezTo>
                    <a:pt x="684" y="172"/>
                    <a:pt x="686" y="174"/>
                    <a:pt x="684" y="173"/>
                  </a:cubicBezTo>
                  <a:cubicBezTo>
                    <a:pt x="683" y="172"/>
                    <a:pt x="682" y="169"/>
                    <a:pt x="681" y="170"/>
                  </a:cubicBezTo>
                  <a:cubicBezTo>
                    <a:pt x="680" y="169"/>
                    <a:pt x="681" y="169"/>
                    <a:pt x="681" y="169"/>
                  </a:cubicBezTo>
                  <a:cubicBezTo>
                    <a:pt x="680" y="168"/>
                    <a:pt x="679" y="168"/>
                    <a:pt x="678" y="168"/>
                  </a:cubicBezTo>
                  <a:cubicBezTo>
                    <a:pt x="676" y="165"/>
                    <a:pt x="672" y="163"/>
                    <a:pt x="672" y="161"/>
                  </a:cubicBezTo>
                  <a:cubicBezTo>
                    <a:pt x="670" y="160"/>
                    <a:pt x="662" y="154"/>
                    <a:pt x="657" y="149"/>
                  </a:cubicBezTo>
                  <a:cubicBezTo>
                    <a:pt x="660" y="152"/>
                    <a:pt x="654" y="146"/>
                    <a:pt x="654" y="146"/>
                  </a:cubicBezTo>
                  <a:cubicBezTo>
                    <a:pt x="653" y="145"/>
                    <a:pt x="653" y="145"/>
                    <a:pt x="652" y="145"/>
                  </a:cubicBezTo>
                  <a:cubicBezTo>
                    <a:pt x="648" y="142"/>
                    <a:pt x="644" y="139"/>
                    <a:pt x="645" y="138"/>
                  </a:cubicBezTo>
                  <a:cubicBezTo>
                    <a:pt x="641" y="135"/>
                    <a:pt x="641" y="135"/>
                    <a:pt x="641" y="135"/>
                  </a:cubicBezTo>
                  <a:cubicBezTo>
                    <a:pt x="642" y="137"/>
                    <a:pt x="641" y="136"/>
                    <a:pt x="640" y="136"/>
                  </a:cubicBezTo>
                  <a:cubicBezTo>
                    <a:pt x="637" y="133"/>
                    <a:pt x="636" y="133"/>
                    <a:pt x="633" y="130"/>
                  </a:cubicBezTo>
                  <a:cubicBezTo>
                    <a:pt x="633" y="130"/>
                    <a:pt x="632" y="129"/>
                    <a:pt x="633" y="129"/>
                  </a:cubicBezTo>
                  <a:cubicBezTo>
                    <a:pt x="629" y="126"/>
                    <a:pt x="631" y="129"/>
                    <a:pt x="629" y="128"/>
                  </a:cubicBezTo>
                  <a:cubicBezTo>
                    <a:pt x="628" y="126"/>
                    <a:pt x="625" y="124"/>
                    <a:pt x="622" y="123"/>
                  </a:cubicBezTo>
                  <a:cubicBezTo>
                    <a:pt x="626" y="124"/>
                    <a:pt x="620" y="120"/>
                    <a:pt x="618" y="120"/>
                  </a:cubicBezTo>
                  <a:cubicBezTo>
                    <a:pt x="618" y="120"/>
                    <a:pt x="620" y="122"/>
                    <a:pt x="621" y="122"/>
                  </a:cubicBezTo>
                  <a:cubicBezTo>
                    <a:pt x="623" y="124"/>
                    <a:pt x="615" y="119"/>
                    <a:pt x="617" y="119"/>
                  </a:cubicBezTo>
                  <a:cubicBezTo>
                    <a:pt x="614" y="117"/>
                    <a:pt x="614" y="117"/>
                    <a:pt x="614" y="117"/>
                  </a:cubicBezTo>
                  <a:cubicBezTo>
                    <a:pt x="613" y="116"/>
                    <a:pt x="614" y="118"/>
                    <a:pt x="611" y="116"/>
                  </a:cubicBezTo>
                  <a:cubicBezTo>
                    <a:pt x="611" y="116"/>
                    <a:pt x="613" y="116"/>
                    <a:pt x="612" y="115"/>
                  </a:cubicBezTo>
                  <a:cubicBezTo>
                    <a:pt x="610" y="114"/>
                    <a:pt x="612" y="116"/>
                    <a:pt x="610" y="115"/>
                  </a:cubicBezTo>
                  <a:cubicBezTo>
                    <a:pt x="607" y="112"/>
                    <a:pt x="602" y="111"/>
                    <a:pt x="596" y="106"/>
                  </a:cubicBezTo>
                  <a:cubicBezTo>
                    <a:pt x="596" y="106"/>
                    <a:pt x="595" y="106"/>
                    <a:pt x="595" y="105"/>
                  </a:cubicBezTo>
                  <a:cubicBezTo>
                    <a:pt x="594" y="105"/>
                    <a:pt x="594" y="105"/>
                    <a:pt x="594" y="106"/>
                  </a:cubicBezTo>
                  <a:cubicBezTo>
                    <a:pt x="587" y="101"/>
                    <a:pt x="583" y="99"/>
                    <a:pt x="576" y="95"/>
                  </a:cubicBezTo>
                  <a:cubicBezTo>
                    <a:pt x="573" y="94"/>
                    <a:pt x="576" y="96"/>
                    <a:pt x="575" y="96"/>
                  </a:cubicBezTo>
                  <a:cubicBezTo>
                    <a:pt x="575" y="95"/>
                    <a:pt x="571" y="94"/>
                    <a:pt x="571" y="94"/>
                  </a:cubicBezTo>
                  <a:cubicBezTo>
                    <a:pt x="568" y="92"/>
                    <a:pt x="566" y="90"/>
                    <a:pt x="562" y="88"/>
                  </a:cubicBezTo>
                  <a:cubicBezTo>
                    <a:pt x="555" y="85"/>
                    <a:pt x="548" y="82"/>
                    <a:pt x="540" y="79"/>
                  </a:cubicBezTo>
                  <a:cubicBezTo>
                    <a:pt x="540" y="78"/>
                    <a:pt x="540" y="78"/>
                    <a:pt x="540" y="78"/>
                  </a:cubicBezTo>
                  <a:cubicBezTo>
                    <a:pt x="537" y="77"/>
                    <a:pt x="535" y="76"/>
                    <a:pt x="533" y="75"/>
                  </a:cubicBezTo>
                  <a:cubicBezTo>
                    <a:pt x="530" y="74"/>
                    <a:pt x="529" y="74"/>
                    <a:pt x="526" y="73"/>
                  </a:cubicBezTo>
                  <a:cubicBezTo>
                    <a:pt x="526" y="72"/>
                    <a:pt x="526" y="72"/>
                    <a:pt x="526" y="72"/>
                  </a:cubicBezTo>
                  <a:cubicBezTo>
                    <a:pt x="521" y="71"/>
                    <a:pt x="517" y="70"/>
                    <a:pt x="514" y="68"/>
                  </a:cubicBezTo>
                  <a:cubicBezTo>
                    <a:pt x="510" y="68"/>
                    <a:pt x="504" y="65"/>
                    <a:pt x="502" y="64"/>
                  </a:cubicBezTo>
                  <a:cubicBezTo>
                    <a:pt x="500" y="63"/>
                    <a:pt x="502" y="65"/>
                    <a:pt x="502" y="65"/>
                  </a:cubicBezTo>
                  <a:cubicBezTo>
                    <a:pt x="497" y="64"/>
                    <a:pt x="493" y="62"/>
                    <a:pt x="488" y="60"/>
                  </a:cubicBezTo>
                  <a:cubicBezTo>
                    <a:pt x="485" y="60"/>
                    <a:pt x="481" y="60"/>
                    <a:pt x="480" y="59"/>
                  </a:cubicBezTo>
                  <a:cubicBezTo>
                    <a:pt x="483" y="59"/>
                    <a:pt x="485" y="60"/>
                    <a:pt x="484" y="59"/>
                  </a:cubicBezTo>
                  <a:cubicBezTo>
                    <a:pt x="482" y="58"/>
                    <a:pt x="480" y="59"/>
                    <a:pt x="480" y="58"/>
                  </a:cubicBezTo>
                  <a:cubicBezTo>
                    <a:pt x="479" y="58"/>
                    <a:pt x="479" y="58"/>
                    <a:pt x="479" y="59"/>
                  </a:cubicBezTo>
                  <a:cubicBezTo>
                    <a:pt x="474" y="58"/>
                    <a:pt x="470" y="57"/>
                    <a:pt x="468" y="56"/>
                  </a:cubicBezTo>
                  <a:cubicBezTo>
                    <a:pt x="466" y="56"/>
                    <a:pt x="469" y="57"/>
                    <a:pt x="464" y="56"/>
                  </a:cubicBezTo>
                  <a:cubicBezTo>
                    <a:pt x="465" y="55"/>
                    <a:pt x="461" y="54"/>
                    <a:pt x="459" y="54"/>
                  </a:cubicBezTo>
                  <a:cubicBezTo>
                    <a:pt x="459" y="54"/>
                    <a:pt x="459" y="54"/>
                    <a:pt x="458" y="54"/>
                  </a:cubicBezTo>
                  <a:cubicBezTo>
                    <a:pt x="458" y="54"/>
                    <a:pt x="459" y="54"/>
                    <a:pt x="461" y="54"/>
                  </a:cubicBezTo>
                  <a:cubicBezTo>
                    <a:pt x="461" y="53"/>
                    <a:pt x="460" y="53"/>
                    <a:pt x="458" y="53"/>
                  </a:cubicBezTo>
                  <a:cubicBezTo>
                    <a:pt x="457" y="53"/>
                    <a:pt x="456" y="53"/>
                    <a:pt x="456" y="54"/>
                  </a:cubicBezTo>
                  <a:cubicBezTo>
                    <a:pt x="453" y="53"/>
                    <a:pt x="452" y="52"/>
                    <a:pt x="450" y="52"/>
                  </a:cubicBezTo>
                  <a:cubicBezTo>
                    <a:pt x="448" y="51"/>
                    <a:pt x="451" y="52"/>
                    <a:pt x="450" y="52"/>
                  </a:cubicBezTo>
                  <a:cubicBezTo>
                    <a:pt x="442" y="51"/>
                    <a:pt x="434" y="51"/>
                    <a:pt x="428" y="49"/>
                  </a:cubicBezTo>
                  <a:cubicBezTo>
                    <a:pt x="426" y="49"/>
                    <a:pt x="429" y="50"/>
                    <a:pt x="427" y="50"/>
                  </a:cubicBezTo>
                  <a:cubicBezTo>
                    <a:pt x="424" y="50"/>
                    <a:pt x="424" y="49"/>
                    <a:pt x="426" y="49"/>
                  </a:cubicBezTo>
                  <a:cubicBezTo>
                    <a:pt x="426" y="48"/>
                    <a:pt x="425" y="49"/>
                    <a:pt x="423" y="48"/>
                  </a:cubicBezTo>
                  <a:cubicBezTo>
                    <a:pt x="423" y="49"/>
                    <a:pt x="423" y="49"/>
                    <a:pt x="423" y="49"/>
                  </a:cubicBezTo>
                  <a:cubicBezTo>
                    <a:pt x="416" y="48"/>
                    <a:pt x="410" y="48"/>
                    <a:pt x="402" y="48"/>
                  </a:cubicBezTo>
                  <a:cubicBezTo>
                    <a:pt x="404" y="47"/>
                    <a:pt x="401" y="47"/>
                    <a:pt x="397" y="47"/>
                  </a:cubicBezTo>
                  <a:cubicBezTo>
                    <a:pt x="397" y="46"/>
                    <a:pt x="397" y="46"/>
                    <a:pt x="397" y="46"/>
                  </a:cubicBezTo>
                  <a:cubicBezTo>
                    <a:pt x="394" y="47"/>
                    <a:pt x="393" y="46"/>
                    <a:pt x="391" y="46"/>
                  </a:cubicBezTo>
                  <a:cubicBezTo>
                    <a:pt x="389" y="46"/>
                    <a:pt x="395" y="47"/>
                    <a:pt x="393" y="48"/>
                  </a:cubicBezTo>
                  <a:cubicBezTo>
                    <a:pt x="390" y="47"/>
                    <a:pt x="390" y="47"/>
                    <a:pt x="388" y="47"/>
                  </a:cubicBezTo>
                  <a:cubicBezTo>
                    <a:pt x="386" y="47"/>
                    <a:pt x="388" y="47"/>
                    <a:pt x="388" y="48"/>
                  </a:cubicBezTo>
                  <a:cubicBezTo>
                    <a:pt x="385" y="48"/>
                    <a:pt x="385" y="47"/>
                    <a:pt x="382" y="48"/>
                  </a:cubicBezTo>
                  <a:cubicBezTo>
                    <a:pt x="382" y="47"/>
                    <a:pt x="383" y="47"/>
                    <a:pt x="384" y="47"/>
                  </a:cubicBezTo>
                  <a:cubicBezTo>
                    <a:pt x="383" y="47"/>
                    <a:pt x="380" y="48"/>
                    <a:pt x="380" y="47"/>
                  </a:cubicBezTo>
                  <a:cubicBezTo>
                    <a:pt x="379" y="47"/>
                    <a:pt x="380" y="48"/>
                    <a:pt x="377" y="48"/>
                  </a:cubicBezTo>
                  <a:cubicBezTo>
                    <a:pt x="376" y="47"/>
                    <a:pt x="377" y="47"/>
                    <a:pt x="376" y="47"/>
                  </a:cubicBezTo>
                  <a:cubicBezTo>
                    <a:pt x="375" y="47"/>
                    <a:pt x="371" y="48"/>
                    <a:pt x="375" y="48"/>
                  </a:cubicBezTo>
                  <a:cubicBezTo>
                    <a:pt x="374" y="48"/>
                    <a:pt x="373" y="49"/>
                    <a:pt x="371" y="49"/>
                  </a:cubicBezTo>
                  <a:cubicBezTo>
                    <a:pt x="372" y="48"/>
                    <a:pt x="370" y="48"/>
                    <a:pt x="371" y="47"/>
                  </a:cubicBezTo>
                  <a:cubicBezTo>
                    <a:pt x="370" y="47"/>
                    <a:pt x="367" y="48"/>
                    <a:pt x="368" y="47"/>
                  </a:cubicBezTo>
                  <a:cubicBezTo>
                    <a:pt x="365" y="48"/>
                    <a:pt x="363" y="48"/>
                    <a:pt x="361" y="48"/>
                  </a:cubicBezTo>
                  <a:cubicBezTo>
                    <a:pt x="361" y="47"/>
                    <a:pt x="362" y="47"/>
                    <a:pt x="363" y="47"/>
                  </a:cubicBezTo>
                  <a:cubicBezTo>
                    <a:pt x="363" y="47"/>
                    <a:pt x="361" y="47"/>
                    <a:pt x="359" y="47"/>
                  </a:cubicBezTo>
                  <a:cubicBezTo>
                    <a:pt x="358" y="48"/>
                    <a:pt x="355" y="48"/>
                    <a:pt x="351" y="48"/>
                  </a:cubicBezTo>
                  <a:cubicBezTo>
                    <a:pt x="351" y="49"/>
                    <a:pt x="354" y="48"/>
                    <a:pt x="354" y="49"/>
                  </a:cubicBezTo>
                  <a:cubicBezTo>
                    <a:pt x="350" y="50"/>
                    <a:pt x="351" y="49"/>
                    <a:pt x="348" y="49"/>
                  </a:cubicBezTo>
                  <a:cubicBezTo>
                    <a:pt x="350" y="50"/>
                    <a:pt x="344" y="50"/>
                    <a:pt x="342" y="50"/>
                  </a:cubicBezTo>
                  <a:cubicBezTo>
                    <a:pt x="340" y="50"/>
                    <a:pt x="343" y="50"/>
                    <a:pt x="341" y="51"/>
                  </a:cubicBezTo>
                  <a:cubicBezTo>
                    <a:pt x="336" y="52"/>
                    <a:pt x="334" y="52"/>
                    <a:pt x="332" y="51"/>
                  </a:cubicBezTo>
                  <a:cubicBezTo>
                    <a:pt x="334" y="50"/>
                    <a:pt x="335" y="51"/>
                    <a:pt x="335" y="51"/>
                  </a:cubicBezTo>
                  <a:cubicBezTo>
                    <a:pt x="336" y="51"/>
                    <a:pt x="336" y="51"/>
                    <a:pt x="336" y="51"/>
                  </a:cubicBezTo>
                  <a:cubicBezTo>
                    <a:pt x="336" y="50"/>
                    <a:pt x="334" y="51"/>
                    <a:pt x="335" y="50"/>
                  </a:cubicBezTo>
                  <a:cubicBezTo>
                    <a:pt x="331" y="51"/>
                    <a:pt x="331" y="51"/>
                    <a:pt x="331" y="52"/>
                  </a:cubicBezTo>
                  <a:cubicBezTo>
                    <a:pt x="330" y="51"/>
                    <a:pt x="326" y="51"/>
                    <a:pt x="326" y="52"/>
                  </a:cubicBezTo>
                  <a:cubicBezTo>
                    <a:pt x="323" y="53"/>
                    <a:pt x="325" y="52"/>
                    <a:pt x="326" y="51"/>
                  </a:cubicBezTo>
                  <a:cubicBezTo>
                    <a:pt x="326" y="51"/>
                    <a:pt x="322" y="52"/>
                    <a:pt x="321" y="53"/>
                  </a:cubicBezTo>
                  <a:cubicBezTo>
                    <a:pt x="321" y="53"/>
                    <a:pt x="322" y="53"/>
                    <a:pt x="323" y="53"/>
                  </a:cubicBezTo>
                  <a:cubicBezTo>
                    <a:pt x="321" y="53"/>
                    <a:pt x="315" y="54"/>
                    <a:pt x="316" y="55"/>
                  </a:cubicBezTo>
                  <a:cubicBezTo>
                    <a:pt x="314" y="56"/>
                    <a:pt x="314" y="55"/>
                    <a:pt x="312" y="55"/>
                  </a:cubicBezTo>
                  <a:cubicBezTo>
                    <a:pt x="313" y="55"/>
                    <a:pt x="314" y="54"/>
                    <a:pt x="315" y="54"/>
                  </a:cubicBezTo>
                  <a:cubicBezTo>
                    <a:pt x="317" y="53"/>
                    <a:pt x="317" y="53"/>
                    <a:pt x="320" y="52"/>
                  </a:cubicBezTo>
                  <a:cubicBezTo>
                    <a:pt x="319" y="52"/>
                    <a:pt x="314" y="54"/>
                    <a:pt x="313" y="54"/>
                  </a:cubicBezTo>
                  <a:cubicBezTo>
                    <a:pt x="310" y="54"/>
                    <a:pt x="314" y="54"/>
                    <a:pt x="312" y="55"/>
                  </a:cubicBezTo>
                  <a:cubicBezTo>
                    <a:pt x="308" y="56"/>
                    <a:pt x="308" y="56"/>
                    <a:pt x="304" y="57"/>
                  </a:cubicBezTo>
                  <a:cubicBezTo>
                    <a:pt x="305" y="57"/>
                    <a:pt x="307" y="57"/>
                    <a:pt x="307" y="56"/>
                  </a:cubicBezTo>
                  <a:cubicBezTo>
                    <a:pt x="305" y="56"/>
                    <a:pt x="302" y="58"/>
                    <a:pt x="302" y="58"/>
                  </a:cubicBezTo>
                  <a:cubicBezTo>
                    <a:pt x="299" y="59"/>
                    <a:pt x="304" y="57"/>
                    <a:pt x="301" y="58"/>
                  </a:cubicBezTo>
                  <a:cubicBezTo>
                    <a:pt x="301" y="57"/>
                    <a:pt x="304" y="57"/>
                    <a:pt x="303" y="57"/>
                  </a:cubicBezTo>
                  <a:cubicBezTo>
                    <a:pt x="303" y="57"/>
                    <a:pt x="298" y="58"/>
                    <a:pt x="297" y="58"/>
                  </a:cubicBezTo>
                  <a:cubicBezTo>
                    <a:pt x="298" y="59"/>
                    <a:pt x="301" y="57"/>
                    <a:pt x="301" y="58"/>
                  </a:cubicBezTo>
                  <a:cubicBezTo>
                    <a:pt x="296" y="59"/>
                    <a:pt x="295" y="60"/>
                    <a:pt x="292" y="60"/>
                  </a:cubicBezTo>
                  <a:cubicBezTo>
                    <a:pt x="290" y="61"/>
                    <a:pt x="289" y="61"/>
                    <a:pt x="289" y="62"/>
                  </a:cubicBezTo>
                  <a:cubicBezTo>
                    <a:pt x="288" y="62"/>
                    <a:pt x="283" y="62"/>
                    <a:pt x="283" y="63"/>
                  </a:cubicBezTo>
                  <a:cubicBezTo>
                    <a:pt x="279" y="65"/>
                    <a:pt x="279" y="64"/>
                    <a:pt x="276" y="65"/>
                  </a:cubicBezTo>
                  <a:cubicBezTo>
                    <a:pt x="274" y="66"/>
                    <a:pt x="277" y="66"/>
                    <a:pt x="276" y="66"/>
                  </a:cubicBezTo>
                  <a:cubicBezTo>
                    <a:pt x="273" y="67"/>
                    <a:pt x="273" y="67"/>
                    <a:pt x="273" y="67"/>
                  </a:cubicBezTo>
                  <a:cubicBezTo>
                    <a:pt x="275" y="65"/>
                    <a:pt x="264" y="71"/>
                    <a:pt x="260" y="71"/>
                  </a:cubicBezTo>
                  <a:cubicBezTo>
                    <a:pt x="259" y="72"/>
                    <a:pt x="259" y="72"/>
                    <a:pt x="259" y="73"/>
                  </a:cubicBezTo>
                  <a:cubicBezTo>
                    <a:pt x="257" y="73"/>
                    <a:pt x="254" y="74"/>
                    <a:pt x="253" y="75"/>
                  </a:cubicBezTo>
                  <a:cubicBezTo>
                    <a:pt x="253" y="75"/>
                    <a:pt x="253" y="75"/>
                    <a:pt x="253" y="74"/>
                  </a:cubicBezTo>
                  <a:cubicBezTo>
                    <a:pt x="248" y="77"/>
                    <a:pt x="246" y="78"/>
                    <a:pt x="239" y="81"/>
                  </a:cubicBezTo>
                  <a:cubicBezTo>
                    <a:pt x="240" y="80"/>
                    <a:pt x="244" y="78"/>
                    <a:pt x="245" y="78"/>
                  </a:cubicBezTo>
                  <a:cubicBezTo>
                    <a:pt x="244" y="78"/>
                    <a:pt x="244" y="76"/>
                    <a:pt x="243" y="77"/>
                  </a:cubicBezTo>
                  <a:cubicBezTo>
                    <a:pt x="243" y="77"/>
                    <a:pt x="242" y="76"/>
                    <a:pt x="243" y="75"/>
                  </a:cubicBezTo>
                  <a:cubicBezTo>
                    <a:pt x="244" y="75"/>
                    <a:pt x="244" y="75"/>
                    <a:pt x="245" y="75"/>
                  </a:cubicBezTo>
                  <a:cubicBezTo>
                    <a:pt x="247" y="74"/>
                    <a:pt x="243" y="74"/>
                    <a:pt x="246" y="73"/>
                  </a:cubicBezTo>
                  <a:cubicBezTo>
                    <a:pt x="245" y="73"/>
                    <a:pt x="244" y="74"/>
                    <a:pt x="243" y="75"/>
                  </a:cubicBezTo>
                  <a:cubicBezTo>
                    <a:pt x="243" y="73"/>
                    <a:pt x="250" y="71"/>
                    <a:pt x="252" y="71"/>
                  </a:cubicBezTo>
                  <a:cubicBezTo>
                    <a:pt x="254" y="70"/>
                    <a:pt x="251" y="70"/>
                    <a:pt x="254" y="69"/>
                  </a:cubicBezTo>
                  <a:cubicBezTo>
                    <a:pt x="247" y="70"/>
                    <a:pt x="242" y="74"/>
                    <a:pt x="237" y="76"/>
                  </a:cubicBezTo>
                  <a:cubicBezTo>
                    <a:pt x="236" y="76"/>
                    <a:pt x="237" y="76"/>
                    <a:pt x="237" y="76"/>
                  </a:cubicBezTo>
                  <a:cubicBezTo>
                    <a:pt x="235" y="77"/>
                    <a:pt x="233" y="78"/>
                    <a:pt x="233" y="78"/>
                  </a:cubicBezTo>
                  <a:cubicBezTo>
                    <a:pt x="234" y="77"/>
                    <a:pt x="235" y="77"/>
                    <a:pt x="235" y="76"/>
                  </a:cubicBezTo>
                  <a:cubicBezTo>
                    <a:pt x="232" y="77"/>
                    <a:pt x="234" y="77"/>
                    <a:pt x="231" y="78"/>
                  </a:cubicBezTo>
                  <a:cubicBezTo>
                    <a:pt x="229" y="78"/>
                    <a:pt x="231" y="77"/>
                    <a:pt x="227" y="79"/>
                  </a:cubicBezTo>
                  <a:cubicBezTo>
                    <a:pt x="227" y="78"/>
                    <a:pt x="230" y="77"/>
                    <a:pt x="231" y="76"/>
                  </a:cubicBezTo>
                  <a:cubicBezTo>
                    <a:pt x="229" y="77"/>
                    <a:pt x="228" y="77"/>
                    <a:pt x="224" y="79"/>
                  </a:cubicBezTo>
                  <a:cubicBezTo>
                    <a:pt x="227" y="76"/>
                    <a:pt x="236" y="73"/>
                    <a:pt x="233" y="72"/>
                  </a:cubicBezTo>
                  <a:cubicBezTo>
                    <a:pt x="233" y="72"/>
                    <a:pt x="231" y="72"/>
                    <a:pt x="231" y="72"/>
                  </a:cubicBezTo>
                  <a:cubicBezTo>
                    <a:pt x="229" y="73"/>
                    <a:pt x="233" y="72"/>
                    <a:pt x="230" y="73"/>
                  </a:cubicBezTo>
                  <a:cubicBezTo>
                    <a:pt x="230" y="73"/>
                    <a:pt x="232" y="73"/>
                    <a:pt x="232" y="73"/>
                  </a:cubicBezTo>
                  <a:cubicBezTo>
                    <a:pt x="227" y="76"/>
                    <a:pt x="222" y="80"/>
                    <a:pt x="219" y="80"/>
                  </a:cubicBezTo>
                  <a:cubicBezTo>
                    <a:pt x="223" y="79"/>
                    <a:pt x="216" y="80"/>
                    <a:pt x="222" y="77"/>
                  </a:cubicBezTo>
                  <a:cubicBezTo>
                    <a:pt x="221" y="76"/>
                    <a:pt x="216" y="78"/>
                    <a:pt x="218" y="76"/>
                  </a:cubicBezTo>
                  <a:cubicBezTo>
                    <a:pt x="217" y="77"/>
                    <a:pt x="210" y="80"/>
                    <a:pt x="210" y="82"/>
                  </a:cubicBezTo>
                  <a:cubicBezTo>
                    <a:pt x="205" y="84"/>
                    <a:pt x="210" y="81"/>
                    <a:pt x="203" y="85"/>
                  </a:cubicBezTo>
                  <a:cubicBezTo>
                    <a:pt x="207" y="83"/>
                    <a:pt x="205" y="85"/>
                    <a:pt x="206" y="85"/>
                  </a:cubicBezTo>
                  <a:cubicBezTo>
                    <a:pt x="203" y="87"/>
                    <a:pt x="205" y="85"/>
                    <a:pt x="204" y="85"/>
                  </a:cubicBezTo>
                  <a:cubicBezTo>
                    <a:pt x="202" y="86"/>
                    <a:pt x="201" y="88"/>
                    <a:pt x="199" y="88"/>
                  </a:cubicBezTo>
                  <a:cubicBezTo>
                    <a:pt x="199" y="89"/>
                    <a:pt x="199" y="89"/>
                    <a:pt x="198" y="89"/>
                  </a:cubicBezTo>
                  <a:cubicBezTo>
                    <a:pt x="200" y="89"/>
                    <a:pt x="202" y="86"/>
                    <a:pt x="203" y="86"/>
                  </a:cubicBezTo>
                  <a:cubicBezTo>
                    <a:pt x="204" y="87"/>
                    <a:pt x="202" y="88"/>
                    <a:pt x="201" y="88"/>
                  </a:cubicBezTo>
                  <a:cubicBezTo>
                    <a:pt x="201" y="89"/>
                    <a:pt x="205" y="87"/>
                    <a:pt x="202" y="89"/>
                  </a:cubicBezTo>
                  <a:cubicBezTo>
                    <a:pt x="202" y="89"/>
                    <a:pt x="204" y="88"/>
                    <a:pt x="205" y="87"/>
                  </a:cubicBezTo>
                  <a:cubicBezTo>
                    <a:pt x="203" y="89"/>
                    <a:pt x="198" y="91"/>
                    <a:pt x="198" y="92"/>
                  </a:cubicBezTo>
                  <a:cubicBezTo>
                    <a:pt x="198" y="92"/>
                    <a:pt x="198" y="91"/>
                    <a:pt x="195" y="93"/>
                  </a:cubicBezTo>
                  <a:cubicBezTo>
                    <a:pt x="195" y="92"/>
                    <a:pt x="196" y="92"/>
                    <a:pt x="197" y="91"/>
                  </a:cubicBezTo>
                  <a:cubicBezTo>
                    <a:pt x="196" y="91"/>
                    <a:pt x="194" y="92"/>
                    <a:pt x="192" y="94"/>
                  </a:cubicBezTo>
                  <a:cubicBezTo>
                    <a:pt x="191" y="94"/>
                    <a:pt x="190" y="94"/>
                    <a:pt x="190" y="93"/>
                  </a:cubicBezTo>
                  <a:cubicBezTo>
                    <a:pt x="187" y="95"/>
                    <a:pt x="190" y="94"/>
                    <a:pt x="187" y="96"/>
                  </a:cubicBezTo>
                  <a:cubicBezTo>
                    <a:pt x="189" y="94"/>
                    <a:pt x="184" y="97"/>
                    <a:pt x="184" y="96"/>
                  </a:cubicBezTo>
                  <a:cubicBezTo>
                    <a:pt x="182" y="98"/>
                    <a:pt x="180" y="99"/>
                    <a:pt x="179" y="100"/>
                  </a:cubicBezTo>
                  <a:cubicBezTo>
                    <a:pt x="179" y="99"/>
                    <a:pt x="179" y="98"/>
                    <a:pt x="181" y="98"/>
                  </a:cubicBezTo>
                  <a:cubicBezTo>
                    <a:pt x="184" y="96"/>
                    <a:pt x="180" y="98"/>
                    <a:pt x="180" y="97"/>
                  </a:cubicBezTo>
                  <a:cubicBezTo>
                    <a:pt x="184" y="95"/>
                    <a:pt x="186" y="93"/>
                    <a:pt x="191" y="90"/>
                  </a:cubicBezTo>
                  <a:cubicBezTo>
                    <a:pt x="188" y="92"/>
                    <a:pt x="189" y="92"/>
                    <a:pt x="192" y="90"/>
                  </a:cubicBezTo>
                  <a:cubicBezTo>
                    <a:pt x="194" y="88"/>
                    <a:pt x="194" y="88"/>
                    <a:pt x="198" y="86"/>
                  </a:cubicBezTo>
                  <a:cubicBezTo>
                    <a:pt x="200" y="85"/>
                    <a:pt x="196" y="86"/>
                    <a:pt x="200" y="84"/>
                  </a:cubicBezTo>
                  <a:cubicBezTo>
                    <a:pt x="199" y="85"/>
                    <a:pt x="204" y="82"/>
                    <a:pt x="204" y="84"/>
                  </a:cubicBezTo>
                  <a:cubicBezTo>
                    <a:pt x="204" y="84"/>
                    <a:pt x="206" y="83"/>
                    <a:pt x="208" y="82"/>
                  </a:cubicBezTo>
                  <a:cubicBezTo>
                    <a:pt x="208" y="81"/>
                    <a:pt x="209" y="81"/>
                    <a:pt x="209" y="81"/>
                  </a:cubicBezTo>
                  <a:cubicBezTo>
                    <a:pt x="209" y="80"/>
                    <a:pt x="205" y="82"/>
                    <a:pt x="207" y="82"/>
                  </a:cubicBezTo>
                  <a:cubicBezTo>
                    <a:pt x="205" y="83"/>
                    <a:pt x="203" y="84"/>
                    <a:pt x="203" y="83"/>
                  </a:cubicBezTo>
                  <a:cubicBezTo>
                    <a:pt x="206" y="81"/>
                    <a:pt x="206" y="81"/>
                    <a:pt x="206" y="81"/>
                  </a:cubicBezTo>
                  <a:cubicBezTo>
                    <a:pt x="206" y="81"/>
                    <a:pt x="205" y="82"/>
                    <a:pt x="206" y="82"/>
                  </a:cubicBezTo>
                  <a:cubicBezTo>
                    <a:pt x="208" y="81"/>
                    <a:pt x="207" y="81"/>
                    <a:pt x="207" y="80"/>
                  </a:cubicBezTo>
                  <a:cubicBezTo>
                    <a:pt x="208" y="79"/>
                    <a:pt x="209" y="80"/>
                    <a:pt x="210" y="79"/>
                  </a:cubicBezTo>
                  <a:cubicBezTo>
                    <a:pt x="212" y="78"/>
                    <a:pt x="209" y="81"/>
                    <a:pt x="213" y="79"/>
                  </a:cubicBezTo>
                  <a:cubicBezTo>
                    <a:pt x="215" y="78"/>
                    <a:pt x="214" y="77"/>
                    <a:pt x="216" y="77"/>
                  </a:cubicBezTo>
                  <a:cubicBezTo>
                    <a:pt x="218" y="75"/>
                    <a:pt x="218" y="73"/>
                    <a:pt x="217" y="73"/>
                  </a:cubicBezTo>
                  <a:cubicBezTo>
                    <a:pt x="216" y="74"/>
                    <a:pt x="216" y="74"/>
                    <a:pt x="213" y="75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9" y="70"/>
                    <a:pt x="218" y="72"/>
                    <a:pt x="221" y="70"/>
                  </a:cubicBezTo>
                  <a:cubicBezTo>
                    <a:pt x="222" y="70"/>
                    <a:pt x="220" y="71"/>
                    <a:pt x="219" y="72"/>
                  </a:cubicBezTo>
                  <a:cubicBezTo>
                    <a:pt x="218" y="73"/>
                    <a:pt x="221" y="71"/>
                    <a:pt x="219" y="73"/>
                  </a:cubicBezTo>
                  <a:cubicBezTo>
                    <a:pt x="219" y="73"/>
                    <a:pt x="223" y="71"/>
                    <a:pt x="222" y="72"/>
                  </a:cubicBezTo>
                  <a:cubicBezTo>
                    <a:pt x="224" y="71"/>
                    <a:pt x="221" y="72"/>
                    <a:pt x="221" y="71"/>
                  </a:cubicBezTo>
                  <a:cubicBezTo>
                    <a:pt x="224" y="70"/>
                    <a:pt x="221" y="70"/>
                    <a:pt x="224" y="68"/>
                  </a:cubicBezTo>
                  <a:cubicBezTo>
                    <a:pt x="224" y="68"/>
                    <a:pt x="224" y="68"/>
                    <a:pt x="224" y="68"/>
                  </a:cubicBezTo>
                  <a:cubicBezTo>
                    <a:pt x="223" y="68"/>
                    <a:pt x="223" y="69"/>
                    <a:pt x="221" y="70"/>
                  </a:cubicBezTo>
                  <a:cubicBezTo>
                    <a:pt x="224" y="66"/>
                    <a:pt x="231" y="66"/>
                    <a:pt x="235" y="63"/>
                  </a:cubicBezTo>
                  <a:cubicBezTo>
                    <a:pt x="234" y="63"/>
                    <a:pt x="233" y="64"/>
                    <a:pt x="234" y="62"/>
                  </a:cubicBezTo>
                  <a:cubicBezTo>
                    <a:pt x="231" y="63"/>
                    <a:pt x="234" y="63"/>
                    <a:pt x="231" y="64"/>
                  </a:cubicBezTo>
                  <a:cubicBezTo>
                    <a:pt x="233" y="63"/>
                    <a:pt x="232" y="63"/>
                    <a:pt x="234" y="61"/>
                  </a:cubicBezTo>
                  <a:cubicBezTo>
                    <a:pt x="236" y="60"/>
                    <a:pt x="235" y="61"/>
                    <a:pt x="234" y="61"/>
                  </a:cubicBezTo>
                  <a:cubicBezTo>
                    <a:pt x="235" y="61"/>
                    <a:pt x="236" y="61"/>
                    <a:pt x="236" y="62"/>
                  </a:cubicBezTo>
                  <a:cubicBezTo>
                    <a:pt x="239" y="60"/>
                    <a:pt x="239" y="60"/>
                    <a:pt x="241" y="59"/>
                  </a:cubicBezTo>
                  <a:cubicBezTo>
                    <a:pt x="240" y="60"/>
                    <a:pt x="244" y="58"/>
                    <a:pt x="245" y="58"/>
                  </a:cubicBezTo>
                  <a:cubicBezTo>
                    <a:pt x="248" y="57"/>
                    <a:pt x="244" y="57"/>
                    <a:pt x="247" y="57"/>
                  </a:cubicBezTo>
                  <a:cubicBezTo>
                    <a:pt x="249" y="55"/>
                    <a:pt x="249" y="56"/>
                    <a:pt x="249" y="56"/>
                  </a:cubicBezTo>
                  <a:cubicBezTo>
                    <a:pt x="248" y="58"/>
                    <a:pt x="246" y="58"/>
                    <a:pt x="244" y="59"/>
                  </a:cubicBezTo>
                  <a:cubicBezTo>
                    <a:pt x="245" y="59"/>
                    <a:pt x="246" y="59"/>
                    <a:pt x="244" y="61"/>
                  </a:cubicBezTo>
                  <a:cubicBezTo>
                    <a:pt x="244" y="61"/>
                    <a:pt x="245" y="60"/>
                    <a:pt x="245" y="61"/>
                  </a:cubicBezTo>
                  <a:cubicBezTo>
                    <a:pt x="245" y="60"/>
                    <a:pt x="245" y="60"/>
                    <a:pt x="246" y="59"/>
                  </a:cubicBezTo>
                  <a:cubicBezTo>
                    <a:pt x="247" y="59"/>
                    <a:pt x="248" y="59"/>
                    <a:pt x="248" y="59"/>
                  </a:cubicBezTo>
                  <a:cubicBezTo>
                    <a:pt x="250" y="58"/>
                    <a:pt x="245" y="59"/>
                    <a:pt x="246" y="59"/>
                  </a:cubicBezTo>
                  <a:cubicBezTo>
                    <a:pt x="248" y="57"/>
                    <a:pt x="253" y="56"/>
                    <a:pt x="253" y="55"/>
                  </a:cubicBezTo>
                  <a:cubicBezTo>
                    <a:pt x="255" y="54"/>
                    <a:pt x="255" y="55"/>
                    <a:pt x="257" y="55"/>
                  </a:cubicBezTo>
                  <a:cubicBezTo>
                    <a:pt x="257" y="54"/>
                    <a:pt x="264" y="50"/>
                    <a:pt x="267" y="50"/>
                  </a:cubicBezTo>
                  <a:cubicBezTo>
                    <a:pt x="271" y="49"/>
                    <a:pt x="268" y="48"/>
                    <a:pt x="268" y="48"/>
                  </a:cubicBezTo>
                  <a:cubicBezTo>
                    <a:pt x="266" y="49"/>
                    <a:pt x="263" y="49"/>
                    <a:pt x="263" y="50"/>
                  </a:cubicBezTo>
                  <a:cubicBezTo>
                    <a:pt x="263" y="50"/>
                    <a:pt x="265" y="50"/>
                    <a:pt x="266" y="49"/>
                  </a:cubicBezTo>
                  <a:cubicBezTo>
                    <a:pt x="263" y="51"/>
                    <a:pt x="256" y="53"/>
                    <a:pt x="253" y="55"/>
                  </a:cubicBezTo>
                  <a:cubicBezTo>
                    <a:pt x="253" y="54"/>
                    <a:pt x="252" y="54"/>
                    <a:pt x="254" y="53"/>
                  </a:cubicBezTo>
                  <a:cubicBezTo>
                    <a:pt x="256" y="52"/>
                    <a:pt x="258" y="52"/>
                    <a:pt x="258" y="51"/>
                  </a:cubicBezTo>
                  <a:cubicBezTo>
                    <a:pt x="261" y="50"/>
                    <a:pt x="259" y="52"/>
                    <a:pt x="257" y="52"/>
                  </a:cubicBezTo>
                  <a:cubicBezTo>
                    <a:pt x="261" y="51"/>
                    <a:pt x="263" y="49"/>
                    <a:pt x="267" y="48"/>
                  </a:cubicBezTo>
                  <a:cubicBezTo>
                    <a:pt x="262" y="49"/>
                    <a:pt x="253" y="52"/>
                    <a:pt x="247" y="55"/>
                  </a:cubicBezTo>
                  <a:cubicBezTo>
                    <a:pt x="244" y="56"/>
                    <a:pt x="242" y="56"/>
                    <a:pt x="242" y="55"/>
                  </a:cubicBezTo>
                  <a:cubicBezTo>
                    <a:pt x="240" y="56"/>
                    <a:pt x="242" y="56"/>
                    <a:pt x="242" y="57"/>
                  </a:cubicBezTo>
                  <a:cubicBezTo>
                    <a:pt x="240" y="57"/>
                    <a:pt x="241" y="58"/>
                    <a:pt x="239" y="58"/>
                  </a:cubicBezTo>
                  <a:cubicBezTo>
                    <a:pt x="238" y="58"/>
                    <a:pt x="240" y="57"/>
                    <a:pt x="239" y="57"/>
                  </a:cubicBezTo>
                  <a:cubicBezTo>
                    <a:pt x="238" y="57"/>
                    <a:pt x="236" y="58"/>
                    <a:pt x="234" y="59"/>
                  </a:cubicBezTo>
                  <a:cubicBezTo>
                    <a:pt x="233" y="60"/>
                    <a:pt x="235" y="59"/>
                    <a:pt x="234" y="60"/>
                  </a:cubicBezTo>
                  <a:cubicBezTo>
                    <a:pt x="236" y="59"/>
                    <a:pt x="235" y="59"/>
                    <a:pt x="235" y="59"/>
                  </a:cubicBezTo>
                  <a:cubicBezTo>
                    <a:pt x="237" y="57"/>
                    <a:pt x="237" y="58"/>
                    <a:pt x="239" y="58"/>
                  </a:cubicBezTo>
                  <a:cubicBezTo>
                    <a:pt x="238" y="59"/>
                    <a:pt x="227" y="63"/>
                    <a:pt x="229" y="64"/>
                  </a:cubicBezTo>
                  <a:cubicBezTo>
                    <a:pt x="228" y="64"/>
                    <a:pt x="227" y="64"/>
                    <a:pt x="226" y="64"/>
                  </a:cubicBezTo>
                  <a:cubicBezTo>
                    <a:pt x="229" y="61"/>
                    <a:pt x="225" y="63"/>
                    <a:pt x="223" y="62"/>
                  </a:cubicBezTo>
                  <a:cubicBezTo>
                    <a:pt x="222" y="63"/>
                    <a:pt x="222" y="63"/>
                    <a:pt x="220" y="64"/>
                  </a:cubicBezTo>
                  <a:cubicBezTo>
                    <a:pt x="220" y="64"/>
                    <a:pt x="221" y="63"/>
                    <a:pt x="221" y="63"/>
                  </a:cubicBezTo>
                  <a:cubicBezTo>
                    <a:pt x="216" y="65"/>
                    <a:pt x="222" y="64"/>
                    <a:pt x="217" y="66"/>
                  </a:cubicBezTo>
                  <a:cubicBezTo>
                    <a:pt x="217" y="65"/>
                    <a:pt x="218" y="65"/>
                    <a:pt x="218" y="64"/>
                  </a:cubicBezTo>
                  <a:cubicBezTo>
                    <a:pt x="213" y="68"/>
                    <a:pt x="214" y="68"/>
                    <a:pt x="210" y="70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09" y="69"/>
                    <a:pt x="207" y="71"/>
                    <a:pt x="205" y="72"/>
                  </a:cubicBezTo>
                  <a:cubicBezTo>
                    <a:pt x="205" y="72"/>
                    <a:pt x="207" y="72"/>
                    <a:pt x="204" y="74"/>
                  </a:cubicBezTo>
                  <a:cubicBezTo>
                    <a:pt x="204" y="73"/>
                    <a:pt x="205" y="72"/>
                    <a:pt x="203" y="73"/>
                  </a:cubicBezTo>
                  <a:cubicBezTo>
                    <a:pt x="201" y="75"/>
                    <a:pt x="199" y="76"/>
                    <a:pt x="198" y="77"/>
                  </a:cubicBezTo>
                  <a:cubicBezTo>
                    <a:pt x="199" y="76"/>
                    <a:pt x="202" y="75"/>
                    <a:pt x="198" y="78"/>
                  </a:cubicBezTo>
                  <a:cubicBezTo>
                    <a:pt x="199" y="78"/>
                    <a:pt x="201" y="77"/>
                    <a:pt x="203" y="75"/>
                  </a:cubicBezTo>
                  <a:cubicBezTo>
                    <a:pt x="203" y="76"/>
                    <a:pt x="196" y="80"/>
                    <a:pt x="194" y="81"/>
                  </a:cubicBezTo>
                  <a:cubicBezTo>
                    <a:pt x="197" y="79"/>
                    <a:pt x="196" y="79"/>
                    <a:pt x="197" y="77"/>
                  </a:cubicBezTo>
                  <a:cubicBezTo>
                    <a:pt x="194" y="79"/>
                    <a:pt x="195" y="78"/>
                    <a:pt x="192" y="80"/>
                  </a:cubicBezTo>
                  <a:cubicBezTo>
                    <a:pt x="191" y="80"/>
                    <a:pt x="192" y="80"/>
                    <a:pt x="192" y="81"/>
                  </a:cubicBezTo>
                  <a:cubicBezTo>
                    <a:pt x="187" y="83"/>
                    <a:pt x="184" y="85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1" y="88"/>
                    <a:pt x="181" y="88"/>
                    <a:pt x="183" y="87"/>
                  </a:cubicBezTo>
                  <a:cubicBezTo>
                    <a:pt x="182" y="88"/>
                    <a:pt x="182" y="89"/>
                    <a:pt x="182" y="90"/>
                  </a:cubicBezTo>
                  <a:cubicBezTo>
                    <a:pt x="179" y="91"/>
                    <a:pt x="178" y="93"/>
                    <a:pt x="177" y="92"/>
                  </a:cubicBezTo>
                  <a:cubicBezTo>
                    <a:pt x="176" y="94"/>
                    <a:pt x="174" y="95"/>
                    <a:pt x="172" y="96"/>
                  </a:cubicBezTo>
                  <a:cubicBezTo>
                    <a:pt x="171" y="96"/>
                    <a:pt x="173" y="94"/>
                    <a:pt x="173" y="94"/>
                  </a:cubicBezTo>
                  <a:cubicBezTo>
                    <a:pt x="169" y="96"/>
                    <a:pt x="172" y="96"/>
                    <a:pt x="171" y="97"/>
                  </a:cubicBezTo>
                  <a:cubicBezTo>
                    <a:pt x="171" y="97"/>
                    <a:pt x="172" y="96"/>
                    <a:pt x="173" y="95"/>
                  </a:cubicBezTo>
                  <a:cubicBezTo>
                    <a:pt x="173" y="96"/>
                    <a:pt x="169" y="100"/>
                    <a:pt x="173" y="97"/>
                  </a:cubicBezTo>
                  <a:cubicBezTo>
                    <a:pt x="171" y="99"/>
                    <a:pt x="166" y="102"/>
                    <a:pt x="166" y="101"/>
                  </a:cubicBezTo>
                  <a:cubicBezTo>
                    <a:pt x="169" y="98"/>
                    <a:pt x="167" y="98"/>
                    <a:pt x="169" y="97"/>
                  </a:cubicBezTo>
                  <a:cubicBezTo>
                    <a:pt x="168" y="96"/>
                    <a:pt x="165" y="99"/>
                    <a:pt x="163" y="101"/>
                  </a:cubicBezTo>
                  <a:cubicBezTo>
                    <a:pt x="163" y="101"/>
                    <a:pt x="162" y="101"/>
                    <a:pt x="162" y="101"/>
                  </a:cubicBezTo>
                  <a:cubicBezTo>
                    <a:pt x="162" y="101"/>
                    <a:pt x="163" y="100"/>
                    <a:pt x="163" y="100"/>
                  </a:cubicBezTo>
                  <a:cubicBezTo>
                    <a:pt x="163" y="100"/>
                    <a:pt x="162" y="100"/>
                    <a:pt x="161" y="101"/>
                  </a:cubicBezTo>
                  <a:cubicBezTo>
                    <a:pt x="162" y="102"/>
                    <a:pt x="162" y="102"/>
                    <a:pt x="158" y="102"/>
                  </a:cubicBezTo>
                  <a:cubicBezTo>
                    <a:pt x="157" y="104"/>
                    <a:pt x="161" y="102"/>
                    <a:pt x="157" y="105"/>
                  </a:cubicBezTo>
                  <a:cubicBezTo>
                    <a:pt x="157" y="104"/>
                    <a:pt x="155" y="105"/>
                    <a:pt x="154" y="106"/>
                  </a:cubicBezTo>
                  <a:cubicBezTo>
                    <a:pt x="157" y="105"/>
                    <a:pt x="154" y="107"/>
                    <a:pt x="154" y="107"/>
                  </a:cubicBezTo>
                  <a:cubicBezTo>
                    <a:pt x="152" y="109"/>
                    <a:pt x="153" y="108"/>
                    <a:pt x="151" y="109"/>
                  </a:cubicBezTo>
                  <a:cubicBezTo>
                    <a:pt x="151" y="109"/>
                    <a:pt x="153" y="108"/>
                    <a:pt x="152" y="108"/>
                  </a:cubicBezTo>
                  <a:cubicBezTo>
                    <a:pt x="152" y="108"/>
                    <a:pt x="152" y="108"/>
                    <a:pt x="151" y="108"/>
                  </a:cubicBezTo>
                  <a:cubicBezTo>
                    <a:pt x="150" y="109"/>
                    <a:pt x="151" y="109"/>
                    <a:pt x="150" y="110"/>
                  </a:cubicBezTo>
                  <a:cubicBezTo>
                    <a:pt x="150" y="111"/>
                    <a:pt x="153" y="108"/>
                    <a:pt x="150" y="111"/>
                  </a:cubicBezTo>
                  <a:cubicBezTo>
                    <a:pt x="151" y="111"/>
                    <a:pt x="154" y="109"/>
                    <a:pt x="154" y="108"/>
                  </a:cubicBezTo>
                  <a:cubicBezTo>
                    <a:pt x="154" y="109"/>
                    <a:pt x="156" y="108"/>
                    <a:pt x="156" y="108"/>
                  </a:cubicBezTo>
                  <a:cubicBezTo>
                    <a:pt x="154" y="110"/>
                    <a:pt x="154" y="109"/>
                    <a:pt x="153" y="110"/>
                  </a:cubicBezTo>
                  <a:cubicBezTo>
                    <a:pt x="152" y="111"/>
                    <a:pt x="149" y="113"/>
                    <a:pt x="149" y="114"/>
                  </a:cubicBezTo>
                  <a:cubicBezTo>
                    <a:pt x="150" y="113"/>
                    <a:pt x="153" y="110"/>
                    <a:pt x="154" y="111"/>
                  </a:cubicBezTo>
                  <a:cubicBezTo>
                    <a:pt x="151" y="113"/>
                    <a:pt x="152" y="113"/>
                    <a:pt x="153" y="113"/>
                  </a:cubicBezTo>
                  <a:cubicBezTo>
                    <a:pt x="153" y="113"/>
                    <a:pt x="152" y="113"/>
                    <a:pt x="152" y="113"/>
                  </a:cubicBezTo>
                  <a:cubicBezTo>
                    <a:pt x="152" y="113"/>
                    <a:pt x="152" y="114"/>
                    <a:pt x="152" y="114"/>
                  </a:cubicBezTo>
                  <a:cubicBezTo>
                    <a:pt x="150" y="114"/>
                    <a:pt x="153" y="111"/>
                    <a:pt x="149" y="114"/>
                  </a:cubicBezTo>
                  <a:cubicBezTo>
                    <a:pt x="149" y="116"/>
                    <a:pt x="146" y="119"/>
                    <a:pt x="150" y="117"/>
                  </a:cubicBezTo>
                  <a:cubicBezTo>
                    <a:pt x="149" y="118"/>
                    <a:pt x="149" y="118"/>
                    <a:pt x="149" y="118"/>
                  </a:cubicBezTo>
                  <a:cubicBezTo>
                    <a:pt x="147" y="120"/>
                    <a:pt x="146" y="119"/>
                    <a:pt x="147" y="118"/>
                  </a:cubicBezTo>
                  <a:cubicBezTo>
                    <a:pt x="144" y="118"/>
                    <a:pt x="140" y="124"/>
                    <a:pt x="138" y="124"/>
                  </a:cubicBezTo>
                  <a:cubicBezTo>
                    <a:pt x="139" y="124"/>
                    <a:pt x="136" y="126"/>
                    <a:pt x="136" y="127"/>
                  </a:cubicBezTo>
                  <a:cubicBezTo>
                    <a:pt x="137" y="127"/>
                    <a:pt x="140" y="125"/>
                    <a:pt x="143" y="122"/>
                  </a:cubicBezTo>
                  <a:cubicBezTo>
                    <a:pt x="143" y="122"/>
                    <a:pt x="143" y="122"/>
                    <a:pt x="143" y="122"/>
                  </a:cubicBezTo>
                  <a:cubicBezTo>
                    <a:pt x="144" y="121"/>
                    <a:pt x="142" y="123"/>
                    <a:pt x="144" y="123"/>
                  </a:cubicBezTo>
                  <a:cubicBezTo>
                    <a:pt x="142" y="122"/>
                    <a:pt x="139" y="127"/>
                    <a:pt x="138" y="126"/>
                  </a:cubicBezTo>
                  <a:cubicBezTo>
                    <a:pt x="135" y="128"/>
                    <a:pt x="135" y="129"/>
                    <a:pt x="134" y="130"/>
                  </a:cubicBezTo>
                  <a:cubicBezTo>
                    <a:pt x="137" y="129"/>
                    <a:pt x="137" y="128"/>
                    <a:pt x="139" y="127"/>
                  </a:cubicBezTo>
                  <a:cubicBezTo>
                    <a:pt x="139" y="128"/>
                    <a:pt x="140" y="127"/>
                    <a:pt x="139" y="128"/>
                  </a:cubicBezTo>
                  <a:cubicBezTo>
                    <a:pt x="140" y="128"/>
                    <a:pt x="141" y="127"/>
                    <a:pt x="141" y="127"/>
                  </a:cubicBezTo>
                  <a:cubicBezTo>
                    <a:pt x="142" y="126"/>
                    <a:pt x="142" y="126"/>
                    <a:pt x="142" y="126"/>
                  </a:cubicBezTo>
                  <a:cubicBezTo>
                    <a:pt x="143" y="125"/>
                    <a:pt x="144" y="125"/>
                    <a:pt x="146" y="123"/>
                  </a:cubicBezTo>
                  <a:cubicBezTo>
                    <a:pt x="147" y="121"/>
                    <a:pt x="151" y="120"/>
                    <a:pt x="154" y="116"/>
                  </a:cubicBezTo>
                  <a:cubicBezTo>
                    <a:pt x="159" y="114"/>
                    <a:pt x="160" y="110"/>
                    <a:pt x="162" y="111"/>
                  </a:cubicBezTo>
                  <a:cubicBezTo>
                    <a:pt x="165" y="107"/>
                    <a:pt x="169" y="106"/>
                    <a:pt x="173" y="103"/>
                  </a:cubicBezTo>
                  <a:cubicBezTo>
                    <a:pt x="175" y="101"/>
                    <a:pt x="172" y="103"/>
                    <a:pt x="174" y="102"/>
                  </a:cubicBezTo>
                  <a:cubicBezTo>
                    <a:pt x="175" y="101"/>
                    <a:pt x="176" y="101"/>
                    <a:pt x="178" y="100"/>
                  </a:cubicBezTo>
                  <a:cubicBezTo>
                    <a:pt x="174" y="104"/>
                    <a:pt x="169" y="106"/>
                    <a:pt x="163" y="111"/>
                  </a:cubicBezTo>
                  <a:cubicBezTo>
                    <a:pt x="166" y="111"/>
                    <a:pt x="178" y="99"/>
                    <a:pt x="183" y="98"/>
                  </a:cubicBezTo>
                  <a:cubicBezTo>
                    <a:pt x="183" y="98"/>
                    <a:pt x="180" y="101"/>
                    <a:pt x="183" y="99"/>
                  </a:cubicBezTo>
                  <a:cubicBezTo>
                    <a:pt x="183" y="100"/>
                    <a:pt x="177" y="103"/>
                    <a:pt x="177" y="104"/>
                  </a:cubicBezTo>
                  <a:cubicBezTo>
                    <a:pt x="173" y="106"/>
                    <a:pt x="172" y="108"/>
                    <a:pt x="168" y="110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70" y="109"/>
                    <a:pt x="173" y="108"/>
                    <a:pt x="176" y="106"/>
                  </a:cubicBezTo>
                  <a:cubicBezTo>
                    <a:pt x="175" y="107"/>
                    <a:pt x="175" y="107"/>
                    <a:pt x="176" y="107"/>
                  </a:cubicBezTo>
                  <a:cubicBezTo>
                    <a:pt x="173" y="109"/>
                    <a:pt x="173" y="109"/>
                    <a:pt x="169" y="112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6" y="114"/>
                    <a:pt x="163" y="116"/>
                    <a:pt x="159" y="119"/>
                  </a:cubicBezTo>
                  <a:cubicBezTo>
                    <a:pt x="160" y="120"/>
                    <a:pt x="165" y="115"/>
                    <a:pt x="166" y="114"/>
                  </a:cubicBezTo>
                  <a:cubicBezTo>
                    <a:pt x="167" y="114"/>
                    <a:pt x="166" y="114"/>
                    <a:pt x="166" y="114"/>
                  </a:cubicBezTo>
                  <a:cubicBezTo>
                    <a:pt x="164" y="116"/>
                    <a:pt x="168" y="113"/>
                    <a:pt x="168" y="114"/>
                  </a:cubicBezTo>
                  <a:cubicBezTo>
                    <a:pt x="169" y="112"/>
                    <a:pt x="172" y="111"/>
                    <a:pt x="175" y="108"/>
                  </a:cubicBezTo>
                  <a:cubicBezTo>
                    <a:pt x="175" y="109"/>
                    <a:pt x="174" y="110"/>
                    <a:pt x="174" y="110"/>
                  </a:cubicBezTo>
                  <a:cubicBezTo>
                    <a:pt x="176" y="108"/>
                    <a:pt x="181" y="104"/>
                    <a:pt x="183" y="104"/>
                  </a:cubicBezTo>
                  <a:cubicBezTo>
                    <a:pt x="185" y="102"/>
                    <a:pt x="189" y="100"/>
                    <a:pt x="190" y="98"/>
                  </a:cubicBezTo>
                  <a:cubicBezTo>
                    <a:pt x="191" y="98"/>
                    <a:pt x="196" y="95"/>
                    <a:pt x="199" y="93"/>
                  </a:cubicBezTo>
                  <a:cubicBezTo>
                    <a:pt x="199" y="93"/>
                    <a:pt x="198" y="94"/>
                    <a:pt x="198" y="94"/>
                  </a:cubicBezTo>
                  <a:cubicBezTo>
                    <a:pt x="203" y="90"/>
                    <a:pt x="208" y="88"/>
                    <a:pt x="215" y="83"/>
                  </a:cubicBezTo>
                  <a:cubicBezTo>
                    <a:pt x="214" y="84"/>
                    <a:pt x="214" y="85"/>
                    <a:pt x="215" y="84"/>
                  </a:cubicBezTo>
                  <a:cubicBezTo>
                    <a:pt x="218" y="83"/>
                    <a:pt x="214" y="85"/>
                    <a:pt x="215" y="85"/>
                  </a:cubicBezTo>
                  <a:cubicBezTo>
                    <a:pt x="212" y="86"/>
                    <a:pt x="211" y="87"/>
                    <a:pt x="208" y="88"/>
                  </a:cubicBezTo>
                  <a:cubicBezTo>
                    <a:pt x="206" y="89"/>
                    <a:pt x="209" y="88"/>
                    <a:pt x="209" y="89"/>
                  </a:cubicBezTo>
                  <a:cubicBezTo>
                    <a:pt x="204" y="91"/>
                    <a:pt x="202" y="93"/>
                    <a:pt x="200" y="95"/>
                  </a:cubicBezTo>
                  <a:cubicBezTo>
                    <a:pt x="198" y="95"/>
                    <a:pt x="196" y="97"/>
                    <a:pt x="194" y="98"/>
                  </a:cubicBezTo>
                  <a:cubicBezTo>
                    <a:pt x="193" y="99"/>
                    <a:pt x="193" y="99"/>
                    <a:pt x="193" y="99"/>
                  </a:cubicBezTo>
                  <a:cubicBezTo>
                    <a:pt x="190" y="100"/>
                    <a:pt x="188" y="102"/>
                    <a:pt x="184" y="105"/>
                  </a:cubicBezTo>
                  <a:cubicBezTo>
                    <a:pt x="184" y="104"/>
                    <a:pt x="184" y="104"/>
                    <a:pt x="184" y="104"/>
                  </a:cubicBezTo>
                  <a:cubicBezTo>
                    <a:pt x="183" y="105"/>
                    <a:pt x="182" y="106"/>
                    <a:pt x="182" y="106"/>
                  </a:cubicBezTo>
                  <a:cubicBezTo>
                    <a:pt x="182" y="106"/>
                    <a:pt x="175" y="111"/>
                    <a:pt x="170" y="115"/>
                  </a:cubicBezTo>
                  <a:cubicBezTo>
                    <a:pt x="170" y="115"/>
                    <a:pt x="170" y="115"/>
                    <a:pt x="170" y="115"/>
                  </a:cubicBezTo>
                  <a:cubicBezTo>
                    <a:pt x="164" y="119"/>
                    <a:pt x="167" y="119"/>
                    <a:pt x="161" y="123"/>
                  </a:cubicBezTo>
                  <a:cubicBezTo>
                    <a:pt x="162" y="123"/>
                    <a:pt x="161" y="124"/>
                    <a:pt x="162" y="123"/>
                  </a:cubicBezTo>
                  <a:cubicBezTo>
                    <a:pt x="161" y="124"/>
                    <a:pt x="156" y="128"/>
                    <a:pt x="156" y="128"/>
                  </a:cubicBezTo>
                  <a:cubicBezTo>
                    <a:pt x="155" y="128"/>
                    <a:pt x="156" y="129"/>
                    <a:pt x="155" y="130"/>
                  </a:cubicBezTo>
                  <a:cubicBezTo>
                    <a:pt x="152" y="130"/>
                    <a:pt x="154" y="128"/>
                    <a:pt x="154" y="127"/>
                  </a:cubicBezTo>
                  <a:cubicBezTo>
                    <a:pt x="151" y="129"/>
                    <a:pt x="154" y="128"/>
                    <a:pt x="151" y="131"/>
                  </a:cubicBezTo>
                  <a:cubicBezTo>
                    <a:pt x="151" y="131"/>
                    <a:pt x="152" y="130"/>
                    <a:pt x="152" y="131"/>
                  </a:cubicBezTo>
                  <a:cubicBezTo>
                    <a:pt x="149" y="133"/>
                    <a:pt x="150" y="133"/>
                    <a:pt x="148" y="135"/>
                  </a:cubicBezTo>
                  <a:cubicBezTo>
                    <a:pt x="146" y="136"/>
                    <a:pt x="146" y="137"/>
                    <a:pt x="145" y="138"/>
                  </a:cubicBezTo>
                  <a:cubicBezTo>
                    <a:pt x="145" y="137"/>
                    <a:pt x="145" y="137"/>
                    <a:pt x="142" y="139"/>
                  </a:cubicBezTo>
                  <a:cubicBezTo>
                    <a:pt x="140" y="141"/>
                    <a:pt x="144" y="138"/>
                    <a:pt x="143" y="139"/>
                  </a:cubicBezTo>
                  <a:cubicBezTo>
                    <a:pt x="142" y="140"/>
                    <a:pt x="139" y="142"/>
                    <a:pt x="141" y="141"/>
                  </a:cubicBezTo>
                  <a:cubicBezTo>
                    <a:pt x="141" y="141"/>
                    <a:pt x="139" y="143"/>
                    <a:pt x="139" y="142"/>
                  </a:cubicBezTo>
                  <a:cubicBezTo>
                    <a:pt x="138" y="144"/>
                    <a:pt x="137" y="145"/>
                    <a:pt x="135" y="148"/>
                  </a:cubicBezTo>
                  <a:cubicBezTo>
                    <a:pt x="139" y="145"/>
                    <a:pt x="143" y="141"/>
                    <a:pt x="147" y="137"/>
                  </a:cubicBezTo>
                  <a:cubicBezTo>
                    <a:pt x="149" y="137"/>
                    <a:pt x="147" y="138"/>
                    <a:pt x="149" y="137"/>
                  </a:cubicBezTo>
                  <a:cubicBezTo>
                    <a:pt x="151" y="135"/>
                    <a:pt x="151" y="135"/>
                    <a:pt x="151" y="134"/>
                  </a:cubicBezTo>
                  <a:cubicBezTo>
                    <a:pt x="154" y="132"/>
                    <a:pt x="152" y="134"/>
                    <a:pt x="151" y="135"/>
                  </a:cubicBezTo>
                  <a:cubicBezTo>
                    <a:pt x="152" y="135"/>
                    <a:pt x="154" y="133"/>
                    <a:pt x="156" y="132"/>
                  </a:cubicBezTo>
                  <a:cubicBezTo>
                    <a:pt x="153" y="132"/>
                    <a:pt x="159" y="128"/>
                    <a:pt x="161" y="127"/>
                  </a:cubicBezTo>
                  <a:cubicBezTo>
                    <a:pt x="163" y="125"/>
                    <a:pt x="159" y="129"/>
                    <a:pt x="157" y="130"/>
                  </a:cubicBezTo>
                  <a:cubicBezTo>
                    <a:pt x="159" y="130"/>
                    <a:pt x="156" y="132"/>
                    <a:pt x="156" y="133"/>
                  </a:cubicBezTo>
                  <a:cubicBezTo>
                    <a:pt x="155" y="134"/>
                    <a:pt x="150" y="138"/>
                    <a:pt x="150" y="139"/>
                  </a:cubicBezTo>
                  <a:cubicBezTo>
                    <a:pt x="148" y="140"/>
                    <a:pt x="146" y="141"/>
                    <a:pt x="145" y="143"/>
                  </a:cubicBezTo>
                  <a:cubicBezTo>
                    <a:pt x="144" y="143"/>
                    <a:pt x="145" y="143"/>
                    <a:pt x="145" y="142"/>
                  </a:cubicBezTo>
                  <a:cubicBezTo>
                    <a:pt x="144" y="145"/>
                    <a:pt x="143" y="144"/>
                    <a:pt x="141" y="145"/>
                  </a:cubicBezTo>
                  <a:cubicBezTo>
                    <a:pt x="139" y="147"/>
                    <a:pt x="142" y="145"/>
                    <a:pt x="142" y="146"/>
                  </a:cubicBezTo>
                  <a:cubicBezTo>
                    <a:pt x="140" y="147"/>
                    <a:pt x="141" y="147"/>
                    <a:pt x="139" y="148"/>
                  </a:cubicBezTo>
                  <a:cubicBezTo>
                    <a:pt x="138" y="148"/>
                    <a:pt x="138" y="147"/>
                    <a:pt x="140" y="145"/>
                  </a:cubicBezTo>
                  <a:cubicBezTo>
                    <a:pt x="140" y="145"/>
                    <a:pt x="139" y="145"/>
                    <a:pt x="139" y="145"/>
                  </a:cubicBezTo>
                  <a:cubicBezTo>
                    <a:pt x="137" y="148"/>
                    <a:pt x="135" y="150"/>
                    <a:pt x="136" y="151"/>
                  </a:cubicBezTo>
                  <a:cubicBezTo>
                    <a:pt x="134" y="153"/>
                    <a:pt x="135" y="151"/>
                    <a:pt x="133" y="152"/>
                  </a:cubicBezTo>
                  <a:cubicBezTo>
                    <a:pt x="133" y="153"/>
                    <a:pt x="134" y="153"/>
                    <a:pt x="131" y="156"/>
                  </a:cubicBezTo>
                  <a:cubicBezTo>
                    <a:pt x="131" y="155"/>
                    <a:pt x="131" y="155"/>
                    <a:pt x="130" y="155"/>
                  </a:cubicBezTo>
                  <a:cubicBezTo>
                    <a:pt x="130" y="156"/>
                    <a:pt x="129" y="157"/>
                    <a:pt x="129" y="158"/>
                  </a:cubicBezTo>
                  <a:cubicBezTo>
                    <a:pt x="125" y="161"/>
                    <a:pt x="122" y="164"/>
                    <a:pt x="119" y="167"/>
                  </a:cubicBezTo>
                  <a:cubicBezTo>
                    <a:pt x="118" y="168"/>
                    <a:pt x="118" y="168"/>
                    <a:pt x="118" y="168"/>
                  </a:cubicBezTo>
                  <a:cubicBezTo>
                    <a:pt x="116" y="169"/>
                    <a:pt x="117" y="169"/>
                    <a:pt x="115" y="171"/>
                  </a:cubicBezTo>
                  <a:cubicBezTo>
                    <a:pt x="113" y="171"/>
                    <a:pt x="111" y="174"/>
                    <a:pt x="109" y="175"/>
                  </a:cubicBezTo>
                  <a:cubicBezTo>
                    <a:pt x="110" y="174"/>
                    <a:pt x="110" y="174"/>
                    <a:pt x="110" y="173"/>
                  </a:cubicBezTo>
                  <a:cubicBezTo>
                    <a:pt x="114" y="170"/>
                    <a:pt x="118" y="163"/>
                    <a:pt x="121" y="162"/>
                  </a:cubicBezTo>
                  <a:cubicBezTo>
                    <a:pt x="125" y="157"/>
                    <a:pt x="129" y="153"/>
                    <a:pt x="133" y="151"/>
                  </a:cubicBezTo>
                  <a:cubicBezTo>
                    <a:pt x="134" y="150"/>
                    <a:pt x="134" y="149"/>
                    <a:pt x="134" y="149"/>
                  </a:cubicBezTo>
                  <a:cubicBezTo>
                    <a:pt x="134" y="148"/>
                    <a:pt x="130" y="152"/>
                    <a:pt x="130" y="150"/>
                  </a:cubicBezTo>
                  <a:cubicBezTo>
                    <a:pt x="131" y="150"/>
                    <a:pt x="131" y="150"/>
                    <a:pt x="131" y="150"/>
                  </a:cubicBezTo>
                  <a:cubicBezTo>
                    <a:pt x="133" y="149"/>
                    <a:pt x="133" y="148"/>
                    <a:pt x="135" y="147"/>
                  </a:cubicBezTo>
                  <a:cubicBezTo>
                    <a:pt x="126" y="153"/>
                    <a:pt x="125" y="155"/>
                    <a:pt x="119" y="161"/>
                  </a:cubicBezTo>
                  <a:cubicBezTo>
                    <a:pt x="118" y="160"/>
                    <a:pt x="122" y="157"/>
                    <a:pt x="123" y="155"/>
                  </a:cubicBezTo>
                  <a:cubicBezTo>
                    <a:pt x="121" y="157"/>
                    <a:pt x="123" y="155"/>
                    <a:pt x="121" y="156"/>
                  </a:cubicBezTo>
                  <a:cubicBezTo>
                    <a:pt x="121" y="155"/>
                    <a:pt x="123" y="153"/>
                    <a:pt x="123" y="153"/>
                  </a:cubicBezTo>
                  <a:cubicBezTo>
                    <a:pt x="125" y="151"/>
                    <a:pt x="125" y="153"/>
                    <a:pt x="123" y="155"/>
                  </a:cubicBezTo>
                  <a:cubicBezTo>
                    <a:pt x="123" y="155"/>
                    <a:pt x="127" y="151"/>
                    <a:pt x="125" y="153"/>
                  </a:cubicBezTo>
                  <a:cubicBezTo>
                    <a:pt x="128" y="151"/>
                    <a:pt x="128" y="151"/>
                    <a:pt x="131" y="148"/>
                  </a:cubicBezTo>
                  <a:cubicBezTo>
                    <a:pt x="132" y="145"/>
                    <a:pt x="130" y="145"/>
                    <a:pt x="125" y="149"/>
                  </a:cubicBezTo>
                  <a:cubicBezTo>
                    <a:pt x="120" y="156"/>
                    <a:pt x="111" y="162"/>
                    <a:pt x="106" y="170"/>
                  </a:cubicBezTo>
                  <a:cubicBezTo>
                    <a:pt x="104" y="170"/>
                    <a:pt x="103" y="171"/>
                    <a:pt x="102" y="172"/>
                  </a:cubicBezTo>
                  <a:cubicBezTo>
                    <a:pt x="101" y="173"/>
                    <a:pt x="100" y="174"/>
                    <a:pt x="100" y="174"/>
                  </a:cubicBezTo>
                  <a:cubicBezTo>
                    <a:pt x="100" y="175"/>
                    <a:pt x="100" y="175"/>
                    <a:pt x="99" y="176"/>
                  </a:cubicBezTo>
                  <a:cubicBezTo>
                    <a:pt x="100" y="176"/>
                    <a:pt x="100" y="176"/>
                    <a:pt x="100" y="175"/>
                  </a:cubicBezTo>
                  <a:cubicBezTo>
                    <a:pt x="101" y="176"/>
                    <a:pt x="99" y="176"/>
                    <a:pt x="100" y="177"/>
                  </a:cubicBezTo>
                  <a:cubicBezTo>
                    <a:pt x="99" y="176"/>
                    <a:pt x="98" y="175"/>
                    <a:pt x="97" y="175"/>
                  </a:cubicBezTo>
                  <a:cubicBezTo>
                    <a:pt x="97" y="175"/>
                    <a:pt x="97" y="176"/>
                    <a:pt x="97" y="176"/>
                  </a:cubicBezTo>
                  <a:cubicBezTo>
                    <a:pt x="97" y="175"/>
                    <a:pt x="96" y="177"/>
                    <a:pt x="96" y="176"/>
                  </a:cubicBezTo>
                  <a:cubicBezTo>
                    <a:pt x="97" y="175"/>
                    <a:pt x="97" y="174"/>
                    <a:pt x="98" y="175"/>
                  </a:cubicBezTo>
                  <a:cubicBezTo>
                    <a:pt x="98" y="174"/>
                    <a:pt x="97" y="174"/>
                    <a:pt x="98" y="174"/>
                  </a:cubicBezTo>
                  <a:cubicBezTo>
                    <a:pt x="97" y="173"/>
                    <a:pt x="96" y="175"/>
                    <a:pt x="95" y="176"/>
                  </a:cubicBezTo>
                  <a:cubicBezTo>
                    <a:pt x="95" y="176"/>
                    <a:pt x="95" y="177"/>
                    <a:pt x="94" y="177"/>
                  </a:cubicBezTo>
                  <a:cubicBezTo>
                    <a:pt x="95" y="178"/>
                    <a:pt x="95" y="177"/>
                    <a:pt x="96" y="177"/>
                  </a:cubicBezTo>
                  <a:cubicBezTo>
                    <a:pt x="95" y="178"/>
                    <a:pt x="95" y="178"/>
                    <a:pt x="94" y="178"/>
                  </a:cubicBezTo>
                  <a:cubicBezTo>
                    <a:pt x="94" y="179"/>
                    <a:pt x="95" y="179"/>
                    <a:pt x="95" y="179"/>
                  </a:cubicBezTo>
                  <a:cubicBezTo>
                    <a:pt x="94" y="179"/>
                    <a:pt x="92" y="179"/>
                    <a:pt x="92" y="180"/>
                  </a:cubicBezTo>
                  <a:cubicBezTo>
                    <a:pt x="92" y="180"/>
                    <a:pt x="92" y="180"/>
                    <a:pt x="93" y="180"/>
                  </a:cubicBezTo>
                  <a:cubicBezTo>
                    <a:pt x="93" y="180"/>
                    <a:pt x="93" y="181"/>
                    <a:pt x="93" y="181"/>
                  </a:cubicBezTo>
                  <a:cubicBezTo>
                    <a:pt x="92" y="181"/>
                    <a:pt x="92" y="180"/>
                    <a:pt x="92" y="181"/>
                  </a:cubicBezTo>
                  <a:cubicBezTo>
                    <a:pt x="91" y="181"/>
                    <a:pt x="92" y="181"/>
                    <a:pt x="92" y="181"/>
                  </a:cubicBezTo>
                  <a:cubicBezTo>
                    <a:pt x="92" y="182"/>
                    <a:pt x="91" y="181"/>
                    <a:pt x="91" y="182"/>
                  </a:cubicBezTo>
                  <a:cubicBezTo>
                    <a:pt x="90" y="182"/>
                    <a:pt x="90" y="183"/>
                    <a:pt x="89" y="183"/>
                  </a:cubicBezTo>
                  <a:cubicBezTo>
                    <a:pt x="89" y="183"/>
                    <a:pt x="90" y="182"/>
                    <a:pt x="90" y="183"/>
                  </a:cubicBezTo>
                  <a:cubicBezTo>
                    <a:pt x="89" y="183"/>
                    <a:pt x="89" y="183"/>
                    <a:pt x="88" y="183"/>
                  </a:cubicBezTo>
                  <a:cubicBezTo>
                    <a:pt x="87" y="184"/>
                    <a:pt x="88" y="184"/>
                    <a:pt x="88" y="184"/>
                  </a:cubicBezTo>
                  <a:cubicBezTo>
                    <a:pt x="87" y="184"/>
                    <a:pt x="87" y="186"/>
                    <a:pt x="86" y="186"/>
                  </a:cubicBezTo>
                  <a:cubicBezTo>
                    <a:pt x="86" y="186"/>
                    <a:pt x="86" y="186"/>
                    <a:pt x="86" y="186"/>
                  </a:cubicBezTo>
                  <a:cubicBezTo>
                    <a:pt x="86" y="186"/>
                    <a:pt x="86" y="186"/>
                    <a:pt x="85" y="186"/>
                  </a:cubicBezTo>
                  <a:cubicBezTo>
                    <a:pt x="85" y="186"/>
                    <a:pt x="86" y="186"/>
                    <a:pt x="86" y="186"/>
                  </a:cubicBezTo>
                  <a:cubicBezTo>
                    <a:pt x="84" y="188"/>
                    <a:pt x="83" y="190"/>
                    <a:pt x="81" y="192"/>
                  </a:cubicBezTo>
                  <a:cubicBezTo>
                    <a:pt x="81" y="192"/>
                    <a:pt x="81" y="192"/>
                    <a:pt x="81" y="192"/>
                  </a:cubicBezTo>
                  <a:cubicBezTo>
                    <a:pt x="81" y="193"/>
                    <a:pt x="82" y="192"/>
                    <a:pt x="81" y="193"/>
                  </a:cubicBezTo>
                  <a:cubicBezTo>
                    <a:pt x="81" y="193"/>
                    <a:pt x="81" y="193"/>
                    <a:pt x="81" y="193"/>
                  </a:cubicBezTo>
                  <a:cubicBezTo>
                    <a:pt x="80" y="193"/>
                    <a:pt x="80" y="194"/>
                    <a:pt x="80" y="193"/>
                  </a:cubicBezTo>
                  <a:cubicBezTo>
                    <a:pt x="79" y="193"/>
                    <a:pt x="81" y="192"/>
                    <a:pt x="80" y="192"/>
                  </a:cubicBezTo>
                  <a:cubicBezTo>
                    <a:pt x="80" y="191"/>
                    <a:pt x="80" y="192"/>
                    <a:pt x="80" y="192"/>
                  </a:cubicBezTo>
                  <a:cubicBezTo>
                    <a:pt x="79" y="191"/>
                    <a:pt x="80" y="191"/>
                    <a:pt x="81" y="190"/>
                  </a:cubicBezTo>
                  <a:cubicBezTo>
                    <a:pt x="81" y="191"/>
                    <a:pt x="80" y="191"/>
                    <a:pt x="81" y="191"/>
                  </a:cubicBezTo>
                  <a:cubicBezTo>
                    <a:pt x="81" y="191"/>
                    <a:pt x="82" y="191"/>
                    <a:pt x="82" y="190"/>
                  </a:cubicBezTo>
                  <a:cubicBezTo>
                    <a:pt x="82" y="190"/>
                    <a:pt x="81" y="191"/>
                    <a:pt x="81" y="190"/>
                  </a:cubicBezTo>
                  <a:cubicBezTo>
                    <a:pt x="81" y="189"/>
                    <a:pt x="82" y="190"/>
                    <a:pt x="82" y="190"/>
                  </a:cubicBezTo>
                  <a:cubicBezTo>
                    <a:pt x="83" y="189"/>
                    <a:pt x="82" y="189"/>
                    <a:pt x="81" y="189"/>
                  </a:cubicBezTo>
                  <a:cubicBezTo>
                    <a:pt x="81" y="189"/>
                    <a:pt x="81" y="190"/>
                    <a:pt x="81" y="190"/>
                  </a:cubicBezTo>
                  <a:cubicBezTo>
                    <a:pt x="80" y="190"/>
                    <a:pt x="82" y="188"/>
                    <a:pt x="82" y="188"/>
                  </a:cubicBezTo>
                  <a:cubicBezTo>
                    <a:pt x="83" y="188"/>
                    <a:pt x="82" y="189"/>
                    <a:pt x="82" y="189"/>
                  </a:cubicBezTo>
                  <a:cubicBezTo>
                    <a:pt x="83" y="189"/>
                    <a:pt x="83" y="188"/>
                    <a:pt x="83" y="189"/>
                  </a:cubicBezTo>
                  <a:cubicBezTo>
                    <a:pt x="83" y="188"/>
                    <a:pt x="83" y="188"/>
                    <a:pt x="83" y="187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6" y="184"/>
                    <a:pt x="86" y="183"/>
                    <a:pt x="87" y="184"/>
                  </a:cubicBezTo>
                  <a:cubicBezTo>
                    <a:pt x="87" y="183"/>
                    <a:pt x="87" y="183"/>
                    <a:pt x="86" y="183"/>
                  </a:cubicBezTo>
                  <a:cubicBezTo>
                    <a:pt x="87" y="183"/>
                    <a:pt x="86" y="182"/>
                    <a:pt x="87" y="182"/>
                  </a:cubicBezTo>
                  <a:cubicBezTo>
                    <a:pt x="87" y="182"/>
                    <a:pt x="87" y="182"/>
                    <a:pt x="87" y="183"/>
                  </a:cubicBezTo>
                  <a:cubicBezTo>
                    <a:pt x="88" y="182"/>
                    <a:pt x="87" y="182"/>
                    <a:pt x="87" y="182"/>
                  </a:cubicBezTo>
                  <a:cubicBezTo>
                    <a:pt x="89" y="179"/>
                    <a:pt x="92" y="175"/>
                    <a:pt x="9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5" y="172"/>
                    <a:pt x="95" y="171"/>
                    <a:pt x="95" y="171"/>
                  </a:cubicBezTo>
                  <a:cubicBezTo>
                    <a:pt x="95" y="170"/>
                    <a:pt x="95" y="171"/>
                    <a:pt x="95" y="171"/>
                  </a:cubicBezTo>
                  <a:cubicBezTo>
                    <a:pt x="95" y="171"/>
                    <a:pt x="95" y="171"/>
                    <a:pt x="95" y="170"/>
                  </a:cubicBezTo>
                  <a:cubicBezTo>
                    <a:pt x="94" y="170"/>
                    <a:pt x="94" y="170"/>
                    <a:pt x="94" y="171"/>
                  </a:cubicBezTo>
                  <a:cubicBezTo>
                    <a:pt x="93" y="170"/>
                    <a:pt x="94" y="169"/>
                    <a:pt x="95" y="169"/>
                  </a:cubicBezTo>
                  <a:cubicBezTo>
                    <a:pt x="95" y="169"/>
                    <a:pt x="94" y="169"/>
                    <a:pt x="95" y="170"/>
                  </a:cubicBezTo>
                  <a:cubicBezTo>
                    <a:pt x="95" y="170"/>
                    <a:pt x="95" y="169"/>
                    <a:pt x="95" y="169"/>
                  </a:cubicBezTo>
                  <a:cubicBezTo>
                    <a:pt x="96" y="170"/>
                    <a:pt x="95" y="170"/>
                    <a:pt x="95" y="170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96" y="168"/>
                    <a:pt x="103" y="164"/>
                    <a:pt x="102" y="163"/>
                  </a:cubicBezTo>
                  <a:cubicBezTo>
                    <a:pt x="105" y="161"/>
                    <a:pt x="102" y="163"/>
                    <a:pt x="105" y="161"/>
                  </a:cubicBezTo>
                  <a:cubicBezTo>
                    <a:pt x="107" y="157"/>
                    <a:pt x="113" y="152"/>
                    <a:pt x="118" y="147"/>
                  </a:cubicBezTo>
                  <a:cubicBezTo>
                    <a:pt x="116" y="151"/>
                    <a:pt x="121" y="145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4" y="142"/>
                    <a:pt x="124" y="143"/>
                    <a:pt x="126" y="141"/>
                  </a:cubicBezTo>
                  <a:cubicBezTo>
                    <a:pt x="124" y="141"/>
                    <a:pt x="130" y="137"/>
                    <a:pt x="128" y="138"/>
                  </a:cubicBezTo>
                  <a:cubicBezTo>
                    <a:pt x="129" y="136"/>
                    <a:pt x="131" y="136"/>
                    <a:pt x="131" y="136"/>
                  </a:cubicBezTo>
                  <a:cubicBezTo>
                    <a:pt x="132" y="135"/>
                    <a:pt x="131" y="135"/>
                    <a:pt x="131" y="135"/>
                  </a:cubicBezTo>
                  <a:cubicBezTo>
                    <a:pt x="133" y="134"/>
                    <a:pt x="133" y="133"/>
                    <a:pt x="136" y="131"/>
                  </a:cubicBezTo>
                  <a:cubicBezTo>
                    <a:pt x="135" y="132"/>
                    <a:pt x="136" y="132"/>
                    <a:pt x="137" y="131"/>
                  </a:cubicBezTo>
                  <a:cubicBezTo>
                    <a:pt x="141" y="128"/>
                    <a:pt x="136" y="130"/>
                    <a:pt x="139" y="128"/>
                  </a:cubicBezTo>
                  <a:cubicBezTo>
                    <a:pt x="138" y="128"/>
                    <a:pt x="136" y="130"/>
                    <a:pt x="135" y="130"/>
                  </a:cubicBezTo>
                  <a:cubicBezTo>
                    <a:pt x="134" y="131"/>
                    <a:pt x="134" y="132"/>
                    <a:pt x="134" y="132"/>
                  </a:cubicBezTo>
                  <a:cubicBezTo>
                    <a:pt x="130" y="134"/>
                    <a:pt x="128" y="137"/>
                    <a:pt x="123" y="141"/>
                  </a:cubicBezTo>
                  <a:cubicBezTo>
                    <a:pt x="122" y="141"/>
                    <a:pt x="121" y="143"/>
                    <a:pt x="122" y="141"/>
                  </a:cubicBezTo>
                  <a:cubicBezTo>
                    <a:pt x="121" y="142"/>
                    <a:pt x="120" y="143"/>
                    <a:pt x="117" y="145"/>
                  </a:cubicBezTo>
                  <a:cubicBezTo>
                    <a:pt x="121" y="141"/>
                    <a:pt x="127" y="135"/>
                    <a:pt x="130" y="134"/>
                  </a:cubicBezTo>
                  <a:cubicBezTo>
                    <a:pt x="131" y="133"/>
                    <a:pt x="130" y="132"/>
                    <a:pt x="131" y="132"/>
                  </a:cubicBezTo>
                  <a:cubicBezTo>
                    <a:pt x="129" y="133"/>
                    <a:pt x="130" y="133"/>
                    <a:pt x="128" y="135"/>
                  </a:cubicBezTo>
                  <a:cubicBezTo>
                    <a:pt x="131" y="131"/>
                    <a:pt x="126" y="134"/>
                    <a:pt x="127" y="132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4" y="134"/>
                    <a:pt x="127" y="133"/>
                    <a:pt x="125" y="135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2" y="146"/>
                    <a:pt x="112" y="146"/>
                    <a:pt x="113" y="145"/>
                  </a:cubicBezTo>
                  <a:cubicBezTo>
                    <a:pt x="111" y="147"/>
                    <a:pt x="111" y="147"/>
                    <a:pt x="111" y="147"/>
                  </a:cubicBezTo>
                  <a:cubicBezTo>
                    <a:pt x="111" y="148"/>
                    <a:pt x="112" y="146"/>
                    <a:pt x="113" y="146"/>
                  </a:cubicBezTo>
                  <a:cubicBezTo>
                    <a:pt x="113" y="147"/>
                    <a:pt x="111" y="147"/>
                    <a:pt x="110" y="148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0"/>
                    <a:pt x="103" y="155"/>
                    <a:pt x="100" y="157"/>
                  </a:cubicBezTo>
                  <a:cubicBezTo>
                    <a:pt x="101" y="156"/>
                    <a:pt x="104" y="154"/>
                    <a:pt x="104" y="152"/>
                  </a:cubicBezTo>
                  <a:cubicBezTo>
                    <a:pt x="108" y="149"/>
                    <a:pt x="109" y="148"/>
                    <a:pt x="111" y="145"/>
                  </a:cubicBezTo>
                  <a:cubicBezTo>
                    <a:pt x="110" y="145"/>
                    <a:pt x="109" y="147"/>
                    <a:pt x="108" y="148"/>
                  </a:cubicBezTo>
                  <a:cubicBezTo>
                    <a:pt x="108" y="145"/>
                    <a:pt x="106" y="148"/>
                    <a:pt x="103" y="152"/>
                  </a:cubicBezTo>
                  <a:cubicBezTo>
                    <a:pt x="105" y="150"/>
                    <a:pt x="103" y="150"/>
                    <a:pt x="101" y="151"/>
                  </a:cubicBezTo>
                  <a:cubicBezTo>
                    <a:pt x="103" y="149"/>
                    <a:pt x="103" y="149"/>
                    <a:pt x="104" y="149"/>
                  </a:cubicBezTo>
                  <a:cubicBezTo>
                    <a:pt x="105" y="148"/>
                    <a:pt x="105" y="147"/>
                    <a:pt x="107" y="145"/>
                  </a:cubicBezTo>
                  <a:cubicBezTo>
                    <a:pt x="108" y="144"/>
                    <a:pt x="108" y="146"/>
                    <a:pt x="109" y="144"/>
                  </a:cubicBezTo>
                  <a:cubicBezTo>
                    <a:pt x="111" y="142"/>
                    <a:pt x="109" y="141"/>
                    <a:pt x="113" y="139"/>
                  </a:cubicBezTo>
                  <a:cubicBezTo>
                    <a:pt x="113" y="139"/>
                    <a:pt x="111" y="141"/>
                    <a:pt x="111" y="141"/>
                  </a:cubicBezTo>
                  <a:cubicBezTo>
                    <a:pt x="114" y="139"/>
                    <a:pt x="114" y="138"/>
                    <a:pt x="113" y="138"/>
                  </a:cubicBezTo>
                  <a:cubicBezTo>
                    <a:pt x="115" y="136"/>
                    <a:pt x="115" y="137"/>
                    <a:pt x="115" y="137"/>
                  </a:cubicBezTo>
                  <a:cubicBezTo>
                    <a:pt x="115" y="136"/>
                    <a:pt x="118" y="134"/>
                    <a:pt x="118" y="133"/>
                  </a:cubicBezTo>
                  <a:cubicBezTo>
                    <a:pt x="118" y="133"/>
                    <a:pt x="116" y="134"/>
                    <a:pt x="115" y="135"/>
                  </a:cubicBezTo>
                  <a:cubicBezTo>
                    <a:pt x="116" y="134"/>
                    <a:pt x="116" y="134"/>
                    <a:pt x="117" y="132"/>
                  </a:cubicBezTo>
                  <a:cubicBezTo>
                    <a:pt x="115" y="134"/>
                    <a:pt x="115" y="134"/>
                    <a:pt x="116" y="132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4" y="133"/>
                    <a:pt x="113" y="134"/>
                    <a:pt x="112" y="135"/>
                  </a:cubicBezTo>
                  <a:cubicBezTo>
                    <a:pt x="111" y="136"/>
                    <a:pt x="112" y="134"/>
                    <a:pt x="109" y="137"/>
                  </a:cubicBezTo>
                  <a:cubicBezTo>
                    <a:pt x="111" y="135"/>
                    <a:pt x="109" y="136"/>
                    <a:pt x="110" y="134"/>
                  </a:cubicBezTo>
                  <a:cubicBezTo>
                    <a:pt x="112" y="133"/>
                    <a:pt x="110" y="133"/>
                    <a:pt x="111" y="133"/>
                  </a:cubicBezTo>
                  <a:cubicBezTo>
                    <a:pt x="112" y="131"/>
                    <a:pt x="115" y="128"/>
                    <a:pt x="116" y="127"/>
                  </a:cubicBezTo>
                  <a:cubicBezTo>
                    <a:pt x="118" y="126"/>
                    <a:pt x="119" y="125"/>
                    <a:pt x="120" y="126"/>
                  </a:cubicBezTo>
                  <a:cubicBezTo>
                    <a:pt x="121" y="125"/>
                    <a:pt x="121" y="124"/>
                    <a:pt x="121" y="124"/>
                  </a:cubicBezTo>
                  <a:cubicBezTo>
                    <a:pt x="121" y="124"/>
                    <a:pt x="119" y="125"/>
                    <a:pt x="119" y="124"/>
                  </a:cubicBezTo>
                  <a:cubicBezTo>
                    <a:pt x="122" y="121"/>
                    <a:pt x="125" y="119"/>
                    <a:pt x="126" y="117"/>
                  </a:cubicBezTo>
                  <a:cubicBezTo>
                    <a:pt x="127" y="116"/>
                    <a:pt x="127" y="116"/>
                    <a:pt x="128" y="116"/>
                  </a:cubicBezTo>
                  <a:cubicBezTo>
                    <a:pt x="142" y="104"/>
                    <a:pt x="148" y="99"/>
                    <a:pt x="162" y="88"/>
                  </a:cubicBezTo>
                  <a:cubicBezTo>
                    <a:pt x="163" y="89"/>
                    <a:pt x="163" y="89"/>
                    <a:pt x="164" y="88"/>
                  </a:cubicBezTo>
                  <a:cubicBezTo>
                    <a:pt x="166" y="86"/>
                    <a:pt x="163" y="88"/>
                    <a:pt x="163" y="88"/>
                  </a:cubicBezTo>
                  <a:cubicBezTo>
                    <a:pt x="175" y="79"/>
                    <a:pt x="184" y="73"/>
                    <a:pt x="197" y="65"/>
                  </a:cubicBezTo>
                  <a:cubicBezTo>
                    <a:pt x="197" y="65"/>
                    <a:pt x="196" y="65"/>
                    <a:pt x="195" y="66"/>
                  </a:cubicBezTo>
                  <a:cubicBezTo>
                    <a:pt x="196" y="65"/>
                    <a:pt x="197" y="65"/>
                    <a:pt x="199" y="63"/>
                  </a:cubicBezTo>
                  <a:cubicBezTo>
                    <a:pt x="199" y="64"/>
                    <a:pt x="199" y="64"/>
                    <a:pt x="201" y="63"/>
                  </a:cubicBezTo>
                  <a:cubicBezTo>
                    <a:pt x="202" y="63"/>
                    <a:pt x="201" y="62"/>
                    <a:pt x="201" y="62"/>
                  </a:cubicBezTo>
                  <a:cubicBezTo>
                    <a:pt x="203" y="61"/>
                    <a:pt x="203" y="61"/>
                    <a:pt x="203" y="62"/>
                  </a:cubicBezTo>
                  <a:cubicBezTo>
                    <a:pt x="207" y="60"/>
                    <a:pt x="211" y="58"/>
                    <a:pt x="214" y="56"/>
                  </a:cubicBezTo>
                  <a:cubicBezTo>
                    <a:pt x="213" y="56"/>
                    <a:pt x="212" y="57"/>
                    <a:pt x="210" y="57"/>
                  </a:cubicBezTo>
                  <a:cubicBezTo>
                    <a:pt x="214" y="54"/>
                    <a:pt x="214" y="57"/>
                    <a:pt x="222" y="53"/>
                  </a:cubicBezTo>
                  <a:cubicBezTo>
                    <a:pt x="222" y="52"/>
                    <a:pt x="218" y="54"/>
                    <a:pt x="217" y="54"/>
                  </a:cubicBezTo>
                  <a:cubicBezTo>
                    <a:pt x="219" y="52"/>
                    <a:pt x="216" y="54"/>
                    <a:pt x="216" y="53"/>
                  </a:cubicBezTo>
                  <a:cubicBezTo>
                    <a:pt x="215" y="53"/>
                    <a:pt x="214" y="54"/>
                    <a:pt x="214" y="54"/>
                  </a:cubicBezTo>
                  <a:cubicBezTo>
                    <a:pt x="212" y="54"/>
                    <a:pt x="215" y="53"/>
                    <a:pt x="210" y="56"/>
                  </a:cubicBezTo>
                  <a:cubicBezTo>
                    <a:pt x="211" y="54"/>
                    <a:pt x="217" y="52"/>
                    <a:pt x="219" y="50"/>
                  </a:cubicBezTo>
                  <a:cubicBezTo>
                    <a:pt x="220" y="50"/>
                    <a:pt x="219" y="51"/>
                    <a:pt x="221" y="50"/>
                  </a:cubicBezTo>
                  <a:cubicBezTo>
                    <a:pt x="227" y="46"/>
                    <a:pt x="237" y="41"/>
                    <a:pt x="245" y="39"/>
                  </a:cubicBezTo>
                  <a:cubicBezTo>
                    <a:pt x="246" y="40"/>
                    <a:pt x="242" y="40"/>
                    <a:pt x="241" y="41"/>
                  </a:cubicBezTo>
                  <a:cubicBezTo>
                    <a:pt x="242" y="41"/>
                    <a:pt x="244" y="40"/>
                    <a:pt x="245" y="40"/>
                  </a:cubicBezTo>
                  <a:cubicBezTo>
                    <a:pt x="247" y="39"/>
                    <a:pt x="249" y="39"/>
                    <a:pt x="254" y="37"/>
                  </a:cubicBezTo>
                  <a:cubicBezTo>
                    <a:pt x="252" y="37"/>
                    <a:pt x="247" y="38"/>
                    <a:pt x="253" y="36"/>
                  </a:cubicBezTo>
                  <a:cubicBezTo>
                    <a:pt x="252" y="36"/>
                    <a:pt x="250" y="37"/>
                    <a:pt x="251" y="36"/>
                  </a:cubicBezTo>
                  <a:cubicBezTo>
                    <a:pt x="252" y="36"/>
                    <a:pt x="254" y="35"/>
                    <a:pt x="255" y="35"/>
                  </a:cubicBezTo>
                  <a:cubicBezTo>
                    <a:pt x="257" y="35"/>
                    <a:pt x="255" y="34"/>
                    <a:pt x="258" y="33"/>
                  </a:cubicBezTo>
                  <a:cubicBezTo>
                    <a:pt x="259" y="34"/>
                    <a:pt x="259" y="34"/>
                    <a:pt x="259" y="34"/>
                  </a:cubicBezTo>
                  <a:cubicBezTo>
                    <a:pt x="263" y="32"/>
                    <a:pt x="265" y="32"/>
                    <a:pt x="267" y="31"/>
                  </a:cubicBezTo>
                  <a:cubicBezTo>
                    <a:pt x="273" y="28"/>
                    <a:pt x="273" y="30"/>
                    <a:pt x="279" y="27"/>
                  </a:cubicBezTo>
                  <a:cubicBezTo>
                    <a:pt x="280" y="27"/>
                    <a:pt x="279" y="27"/>
                    <a:pt x="279" y="28"/>
                  </a:cubicBezTo>
                  <a:cubicBezTo>
                    <a:pt x="282" y="27"/>
                    <a:pt x="285" y="26"/>
                    <a:pt x="285" y="25"/>
                  </a:cubicBezTo>
                  <a:cubicBezTo>
                    <a:pt x="288" y="26"/>
                    <a:pt x="294" y="23"/>
                    <a:pt x="301" y="22"/>
                  </a:cubicBezTo>
                  <a:cubicBezTo>
                    <a:pt x="301" y="21"/>
                    <a:pt x="301" y="21"/>
                    <a:pt x="301" y="21"/>
                  </a:cubicBezTo>
                  <a:cubicBezTo>
                    <a:pt x="301" y="21"/>
                    <a:pt x="297" y="22"/>
                    <a:pt x="296" y="22"/>
                  </a:cubicBezTo>
                  <a:cubicBezTo>
                    <a:pt x="298" y="21"/>
                    <a:pt x="297" y="22"/>
                    <a:pt x="298" y="21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1" y="20"/>
                    <a:pt x="297" y="21"/>
                    <a:pt x="297" y="21"/>
                  </a:cubicBezTo>
                  <a:cubicBezTo>
                    <a:pt x="300" y="19"/>
                    <a:pt x="301" y="19"/>
                    <a:pt x="305" y="18"/>
                  </a:cubicBezTo>
                  <a:cubicBezTo>
                    <a:pt x="305" y="19"/>
                    <a:pt x="307" y="18"/>
                    <a:pt x="306" y="19"/>
                  </a:cubicBezTo>
                  <a:cubicBezTo>
                    <a:pt x="308" y="18"/>
                    <a:pt x="309" y="17"/>
                    <a:pt x="309" y="18"/>
                  </a:cubicBezTo>
                  <a:cubicBezTo>
                    <a:pt x="316" y="16"/>
                    <a:pt x="316" y="16"/>
                    <a:pt x="322" y="15"/>
                  </a:cubicBezTo>
                  <a:cubicBezTo>
                    <a:pt x="325" y="15"/>
                    <a:pt x="325" y="14"/>
                    <a:pt x="327" y="13"/>
                  </a:cubicBezTo>
                  <a:cubicBezTo>
                    <a:pt x="329" y="12"/>
                    <a:pt x="329" y="13"/>
                    <a:pt x="330" y="13"/>
                  </a:cubicBezTo>
                  <a:cubicBezTo>
                    <a:pt x="332" y="13"/>
                    <a:pt x="332" y="12"/>
                    <a:pt x="334" y="12"/>
                  </a:cubicBezTo>
                  <a:cubicBezTo>
                    <a:pt x="336" y="12"/>
                    <a:pt x="338" y="11"/>
                    <a:pt x="338" y="12"/>
                  </a:cubicBezTo>
                  <a:cubicBezTo>
                    <a:pt x="337" y="12"/>
                    <a:pt x="338" y="12"/>
                    <a:pt x="337" y="12"/>
                  </a:cubicBezTo>
                  <a:cubicBezTo>
                    <a:pt x="337" y="12"/>
                    <a:pt x="336" y="12"/>
                    <a:pt x="336" y="12"/>
                  </a:cubicBezTo>
                  <a:cubicBezTo>
                    <a:pt x="336" y="13"/>
                    <a:pt x="340" y="11"/>
                    <a:pt x="341" y="12"/>
                  </a:cubicBezTo>
                  <a:cubicBezTo>
                    <a:pt x="343" y="12"/>
                    <a:pt x="337" y="12"/>
                    <a:pt x="340" y="11"/>
                  </a:cubicBezTo>
                  <a:cubicBezTo>
                    <a:pt x="342" y="11"/>
                    <a:pt x="342" y="11"/>
                    <a:pt x="342" y="11"/>
                  </a:cubicBezTo>
                  <a:cubicBezTo>
                    <a:pt x="344" y="11"/>
                    <a:pt x="344" y="11"/>
                    <a:pt x="345" y="11"/>
                  </a:cubicBezTo>
                  <a:cubicBezTo>
                    <a:pt x="346" y="10"/>
                    <a:pt x="340" y="11"/>
                    <a:pt x="342" y="10"/>
                  </a:cubicBezTo>
                  <a:cubicBezTo>
                    <a:pt x="347" y="10"/>
                    <a:pt x="347" y="10"/>
                    <a:pt x="347" y="10"/>
                  </a:cubicBezTo>
                  <a:cubicBezTo>
                    <a:pt x="347" y="9"/>
                    <a:pt x="347" y="9"/>
                    <a:pt x="345" y="9"/>
                  </a:cubicBezTo>
                  <a:cubicBezTo>
                    <a:pt x="349" y="8"/>
                    <a:pt x="350" y="10"/>
                    <a:pt x="354" y="10"/>
                  </a:cubicBezTo>
                  <a:cubicBezTo>
                    <a:pt x="356" y="10"/>
                    <a:pt x="358" y="9"/>
                    <a:pt x="360" y="9"/>
                  </a:cubicBezTo>
                  <a:cubicBezTo>
                    <a:pt x="361" y="9"/>
                    <a:pt x="359" y="9"/>
                    <a:pt x="361" y="9"/>
                  </a:cubicBezTo>
                  <a:cubicBezTo>
                    <a:pt x="360" y="9"/>
                    <a:pt x="359" y="9"/>
                    <a:pt x="358" y="9"/>
                  </a:cubicBezTo>
                  <a:cubicBezTo>
                    <a:pt x="355" y="8"/>
                    <a:pt x="363" y="8"/>
                    <a:pt x="360" y="8"/>
                  </a:cubicBezTo>
                  <a:cubicBezTo>
                    <a:pt x="361" y="7"/>
                    <a:pt x="362" y="9"/>
                    <a:pt x="364" y="8"/>
                  </a:cubicBezTo>
                  <a:cubicBezTo>
                    <a:pt x="367" y="8"/>
                    <a:pt x="362" y="8"/>
                    <a:pt x="363" y="7"/>
                  </a:cubicBezTo>
                  <a:cubicBezTo>
                    <a:pt x="364" y="7"/>
                    <a:pt x="365" y="7"/>
                    <a:pt x="365" y="7"/>
                  </a:cubicBezTo>
                  <a:cubicBezTo>
                    <a:pt x="366" y="7"/>
                    <a:pt x="367" y="8"/>
                    <a:pt x="367" y="8"/>
                  </a:cubicBezTo>
                  <a:cubicBezTo>
                    <a:pt x="367" y="9"/>
                    <a:pt x="370" y="8"/>
                    <a:pt x="371" y="9"/>
                  </a:cubicBezTo>
                  <a:cubicBezTo>
                    <a:pt x="374" y="8"/>
                    <a:pt x="371" y="8"/>
                    <a:pt x="372" y="8"/>
                  </a:cubicBezTo>
                  <a:cubicBezTo>
                    <a:pt x="372" y="7"/>
                    <a:pt x="371" y="8"/>
                    <a:pt x="371" y="8"/>
                  </a:cubicBezTo>
                  <a:cubicBezTo>
                    <a:pt x="371" y="7"/>
                    <a:pt x="379" y="9"/>
                    <a:pt x="381" y="7"/>
                  </a:cubicBezTo>
                  <a:cubicBezTo>
                    <a:pt x="384" y="7"/>
                    <a:pt x="386" y="8"/>
                    <a:pt x="390" y="7"/>
                  </a:cubicBezTo>
                  <a:cubicBezTo>
                    <a:pt x="390" y="7"/>
                    <a:pt x="389" y="7"/>
                    <a:pt x="390" y="7"/>
                  </a:cubicBezTo>
                  <a:cubicBezTo>
                    <a:pt x="387" y="6"/>
                    <a:pt x="389" y="6"/>
                    <a:pt x="386" y="5"/>
                  </a:cubicBezTo>
                  <a:cubicBezTo>
                    <a:pt x="388" y="6"/>
                    <a:pt x="389" y="7"/>
                    <a:pt x="391" y="6"/>
                  </a:cubicBezTo>
                  <a:cubicBezTo>
                    <a:pt x="392" y="6"/>
                    <a:pt x="392" y="7"/>
                    <a:pt x="394" y="7"/>
                  </a:cubicBezTo>
                  <a:cubicBezTo>
                    <a:pt x="395" y="7"/>
                    <a:pt x="395" y="6"/>
                    <a:pt x="395" y="6"/>
                  </a:cubicBezTo>
                  <a:cubicBezTo>
                    <a:pt x="396" y="6"/>
                    <a:pt x="399" y="6"/>
                    <a:pt x="397" y="6"/>
                  </a:cubicBezTo>
                  <a:cubicBezTo>
                    <a:pt x="401" y="5"/>
                    <a:pt x="402" y="7"/>
                    <a:pt x="401" y="7"/>
                  </a:cubicBezTo>
                  <a:cubicBezTo>
                    <a:pt x="408" y="7"/>
                    <a:pt x="400" y="5"/>
                    <a:pt x="400" y="4"/>
                  </a:cubicBezTo>
                  <a:cubicBezTo>
                    <a:pt x="402" y="5"/>
                    <a:pt x="404" y="4"/>
                    <a:pt x="401" y="4"/>
                  </a:cubicBezTo>
                  <a:cubicBezTo>
                    <a:pt x="406" y="3"/>
                    <a:pt x="402" y="5"/>
                    <a:pt x="407" y="5"/>
                  </a:cubicBezTo>
                  <a:cubicBezTo>
                    <a:pt x="411" y="4"/>
                    <a:pt x="406" y="3"/>
                    <a:pt x="410" y="3"/>
                  </a:cubicBezTo>
                  <a:cubicBezTo>
                    <a:pt x="408" y="2"/>
                    <a:pt x="400" y="3"/>
                    <a:pt x="399" y="2"/>
                  </a:cubicBezTo>
                  <a:cubicBezTo>
                    <a:pt x="400" y="1"/>
                    <a:pt x="404" y="2"/>
                    <a:pt x="404" y="2"/>
                  </a:cubicBezTo>
                  <a:cubicBezTo>
                    <a:pt x="407" y="2"/>
                    <a:pt x="407" y="1"/>
                    <a:pt x="412" y="2"/>
                  </a:cubicBezTo>
                  <a:cubicBezTo>
                    <a:pt x="411" y="2"/>
                    <a:pt x="413" y="2"/>
                    <a:pt x="412" y="3"/>
                  </a:cubicBezTo>
                  <a:cubicBezTo>
                    <a:pt x="415" y="3"/>
                    <a:pt x="415" y="1"/>
                    <a:pt x="419" y="1"/>
                  </a:cubicBezTo>
                  <a:cubicBezTo>
                    <a:pt x="417" y="2"/>
                    <a:pt x="416" y="2"/>
                    <a:pt x="421" y="2"/>
                  </a:cubicBezTo>
                  <a:cubicBezTo>
                    <a:pt x="420" y="3"/>
                    <a:pt x="417" y="3"/>
                    <a:pt x="417" y="2"/>
                  </a:cubicBezTo>
                  <a:cubicBezTo>
                    <a:pt x="416" y="2"/>
                    <a:pt x="416" y="3"/>
                    <a:pt x="415" y="3"/>
                  </a:cubicBezTo>
                  <a:cubicBezTo>
                    <a:pt x="414" y="3"/>
                    <a:pt x="417" y="3"/>
                    <a:pt x="417" y="4"/>
                  </a:cubicBezTo>
                  <a:cubicBezTo>
                    <a:pt x="419" y="4"/>
                    <a:pt x="418" y="3"/>
                    <a:pt x="416" y="3"/>
                  </a:cubicBezTo>
                  <a:cubicBezTo>
                    <a:pt x="417" y="3"/>
                    <a:pt x="421" y="3"/>
                    <a:pt x="421" y="4"/>
                  </a:cubicBezTo>
                  <a:cubicBezTo>
                    <a:pt x="418" y="4"/>
                    <a:pt x="427" y="5"/>
                    <a:pt x="424" y="5"/>
                  </a:cubicBezTo>
                  <a:cubicBezTo>
                    <a:pt x="427" y="5"/>
                    <a:pt x="427" y="6"/>
                    <a:pt x="430" y="6"/>
                  </a:cubicBezTo>
                  <a:cubicBezTo>
                    <a:pt x="426" y="5"/>
                    <a:pt x="427" y="5"/>
                    <a:pt x="425" y="4"/>
                  </a:cubicBezTo>
                  <a:cubicBezTo>
                    <a:pt x="426" y="4"/>
                    <a:pt x="428" y="4"/>
                    <a:pt x="430" y="4"/>
                  </a:cubicBezTo>
                  <a:cubicBezTo>
                    <a:pt x="427" y="4"/>
                    <a:pt x="430" y="4"/>
                    <a:pt x="428" y="4"/>
                  </a:cubicBezTo>
                  <a:cubicBezTo>
                    <a:pt x="429" y="5"/>
                    <a:pt x="432" y="5"/>
                    <a:pt x="433" y="5"/>
                  </a:cubicBezTo>
                  <a:cubicBezTo>
                    <a:pt x="434" y="5"/>
                    <a:pt x="431" y="5"/>
                    <a:pt x="431" y="4"/>
                  </a:cubicBezTo>
                  <a:cubicBezTo>
                    <a:pt x="432" y="4"/>
                    <a:pt x="438" y="5"/>
                    <a:pt x="438" y="5"/>
                  </a:cubicBezTo>
                  <a:cubicBezTo>
                    <a:pt x="442" y="6"/>
                    <a:pt x="445" y="6"/>
                    <a:pt x="453" y="7"/>
                  </a:cubicBezTo>
                  <a:cubicBezTo>
                    <a:pt x="453" y="7"/>
                    <a:pt x="452" y="7"/>
                    <a:pt x="451" y="7"/>
                  </a:cubicBezTo>
                  <a:cubicBezTo>
                    <a:pt x="451" y="7"/>
                    <a:pt x="453" y="7"/>
                    <a:pt x="453" y="7"/>
                  </a:cubicBezTo>
                  <a:cubicBezTo>
                    <a:pt x="452" y="8"/>
                    <a:pt x="450" y="7"/>
                    <a:pt x="447" y="6"/>
                  </a:cubicBezTo>
                  <a:cubicBezTo>
                    <a:pt x="447" y="7"/>
                    <a:pt x="447" y="7"/>
                    <a:pt x="447" y="7"/>
                  </a:cubicBezTo>
                  <a:cubicBezTo>
                    <a:pt x="448" y="7"/>
                    <a:pt x="453" y="8"/>
                    <a:pt x="453" y="9"/>
                  </a:cubicBezTo>
                  <a:cubicBezTo>
                    <a:pt x="454" y="8"/>
                    <a:pt x="456" y="7"/>
                    <a:pt x="453" y="6"/>
                  </a:cubicBezTo>
                  <a:cubicBezTo>
                    <a:pt x="454" y="6"/>
                    <a:pt x="457" y="7"/>
                    <a:pt x="455" y="6"/>
                  </a:cubicBezTo>
                  <a:cubicBezTo>
                    <a:pt x="456" y="6"/>
                    <a:pt x="458" y="7"/>
                    <a:pt x="460" y="7"/>
                  </a:cubicBezTo>
                  <a:cubicBezTo>
                    <a:pt x="460" y="7"/>
                    <a:pt x="459" y="7"/>
                    <a:pt x="458" y="6"/>
                  </a:cubicBezTo>
                  <a:cubicBezTo>
                    <a:pt x="460" y="6"/>
                    <a:pt x="465" y="7"/>
                    <a:pt x="465" y="6"/>
                  </a:cubicBezTo>
                  <a:cubicBezTo>
                    <a:pt x="466" y="7"/>
                    <a:pt x="466" y="7"/>
                    <a:pt x="465" y="7"/>
                  </a:cubicBezTo>
                  <a:cubicBezTo>
                    <a:pt x="466" y="7"/>
                    <a:pt x="469" y="8"/>
                    <a:pt x="468" y="8"/>
                  </a:cubicBezTo>
                  <a:cubicBezTo>
                    <a:pt x="466" y="8"/>
                    <a:pt x="466" y="8"/>
                    <a:pt x="463" y="7"/>
                  </a:cubicBezTo>
                  <a:cubicBezTo>
                    <a:pt x="463" y="8"/>
                    <a:pt x="464" y="8"/>
                    <a:pt x="464" y="8"/>
                  </a:cubicBezTo>
                  <a:cubicBezTo>
                    <a:pt x="468" y="9"/>
                    <a:pt x="467" y="8"/>
                    <a:pt x="470" y="9"/>
                  </a:cubicBezTo>
                  <a:cubicBezTo>
                    <a:pt x="470" y="8"/>
                    <a:pt x="473" y="8"/>
                    <a:pt x="477" y="9"/>
                  </a:cubicBezTo>
                  <a:cubicBezTo>
                    <a:pt x="476" y="10"/>
                    <a:pt x="474" y="9"/>
                    <a:pt x="471" y="9"/>
                  </a:cubicBezTo>
                  <a:cubicBezTo>
                    <a:pt x="472" y="9"/>
                    <a:pt x="472" y="10"/>
                    <a:pt x="472" y="10"/>
                  </a:cubicBezTo>
                  <a:cubicBezTo>
                    <a:pt x="473" y="10"/>
                    <a:pt x="475" y="10"/>
                    <a:pt x="476" y="10"/>
                  </a:cubicBezTo>
                  <a:cubicBezTo>
                    <a:pt x="478" y="10"/>
                    <a:pt x="478" y="11"/>
                    <a:pt x="478" y="11"/>
                  </a:cubicBezTo>
                  <a:cubicBezTo>
                    <a:pt x="479" y="11"/>
                    <a:pt x="481" y="11"/>
                    <a:pt x="483" y="12"/>
                  </a:cubicBezTo>
                  <a:cubicBezTo>
                    <a:pt x="483" y="11"/>
                    <a:pt x="484" y="11"/>
                    <a:pt x="482" y="11"/>
                  </a:cubicBezTo>
                  <a:cubicBezTo>
                    <a:pt x="483" y="10"/>
                    <a:pt x="485" y="11"/>
                    <a:pt x="484" y="12"/>
                  </a:cubicBezTo>
                  <a:cubicBezTo>
                    <a:pt x="485" y="12"/>
                    <a:pt x="486" y="11"/>
                    <a:pt x="487" y="12"/>
                  </a:cubicBezTo>
                  <a:cubicBezTo>
                    <a:pt x="487" y="12"/>
                    <a:pt x="485" y="10"/>
                    <a:pt x="490" y="11"/>
                  </a:cubicBezTo>
                  <a:cubicBezTo>
                    <a:pt x="490" y="10"/>
                    <a:pt x="485" y="10"/>
                    <a:pt x="484" y="9"/>
                  </a:cubicBezTo>
                  <a:cubicBezTo>
                    <a:pt x="482" y="9"/>
                    <a:pt x="481" y="9"/>
                    <a:pt x="482" y="9"/>
                  </a:cubicBezTo>
                  <a:cubicBezTo>
                    <a:pt x="480" y="9"/>
                    <a:pt x="481" y="9"/>
                    <a:pt x="478" y="8"/>
                  </a:cubicBezTo>
                  <a:cubicBezTo>
                    <a:pt x="478" y="8"/>
                    <a:pt x="482" y="9"/>
                    <a:pt x="481" y="7"/>
                  </a:cubicBezTo>
                  <a:cubicBezTo>
                    <a:pt x="484" y="8"/>
                    <a:pt x="482" y="8"/>
                    <a:pt x="482" y="8"/>
                  </a:cubicBezTo>
                  <a:cubicBezTo>
                    <a:pt x="486" y="9"/>
                    <a:pt x="486" y="9"/>
                    <a:pt x="489" y="9"/>
                  </a:cubicBezTo>
                  <a:cubicBezTo>
                    <a:pt x="489" y="9"/>
                    <a:pt x="487" y="9"/>
                    <a:pt x="487" y="8"/>
                  </a:cubicBezTo>
                  <a:cubicBezTo>
                    <a:pt x="491" y="9"/>
                    <a:pt x="493" y="10"/>
                    <a:pt x="496" y="11"/>
                  </a:cubicBezTo>
                  <a:cubicBezTo>
                    <a:pt x="495" y="11"/>
                    <a:pt x="495" y="10"/>
                    <a:pt x="495" y="11"/>
                  </a:cubicBezTo>
                  <a:cubicBezTo>
                    <a:pt x="496" y="11"/>
                    <a:pt x="499" y="12"/>
                    <a:pt x="499" y="11"/>
                  </a:cubicBezTo>
                  <a:cubicBezTo>
                    <a:pt x="500" y="12"/>
                    <a:pt x="500" y="12"/>
                    <a:pt x="501" y="13"/>
                  </a:cubicBezTo>
                  <a:cubicBezTo>
                    <a:pt x="505" y="13"/>
                    <a:pt x="510" y="15"/>
                    <a:pt x="512" y="16"/>
                  </a:cubicBezTo>
                  <a:cubicBezTo>
                    <a:pt x="514" y="17"/>
                    <a:pt x="512" y="15"/>
                    <a:pt x="510" y="14"/>
                  </a:cubicBezTo>
                  <a:cubicBezTo>
                    <a:pt x="510" y="14"/>
                    <a:pt x="516" y="16"/>
                    <a:pt x="514" y="16"/>
                  </a:cubicBezTo>
                  <a:cubicBezTo>
                    <a:pt x="516" y="17"/>
                    <a:pt x="519" y="18"/>
                    <a:pt x="520" y="18"/>
                  </a:cubicBezTo>
                  <a:cubicBezTo>
                    <a:pt x="519" y="17"/>
                    <a:pt x="518" y="17"/>
                    <a:pt x="517" y="17"/>
                  </a:cubicBezTo>
                  <a:cubicBezTo>
                    <a:pt x="520" y="17"/>
                    <a:pt x="527" y="19"/>
                    <a:pt x="532" y="21"/>
                  </a:cubicBezTo>
                  <a:cubicBezTo>
                    <a:pt x="529" y="19"/>
                    <a:pt x="537" y="22"/>
                    <a:pt x="537" y="22"/>
                  </a:cubicBezTo>
                  <a:cubicBezTo>
                    <a:pt x="539" y="22"/>
                    <a:pt x="538" y="23"/>
                    <a:pt x="540" y="23"/>
                  </a:cubicBezTo>
                  <a:cubicBezTo>
                    <a:pt x="539" y="23"/>
                    <a:pt x="538" y="23"/>
                    <a:pt x="536" y="22"/>
                  </a:cubicBezTo>
                  <a:cubicBezTo>
                    <a:pt x="536" y="23"/>
                    <a:pt x="543" y="25"/>
                    <a:pt x="545" y="25"/>
                  </a:cubicBezTo>
                  <a:cubicBezTo>
                    <a:pt x="545" y="25"/>
                    <a:pt x="542" y="25"/>
                    <a:pt x="540" y="24"/>
                  </a:cubicBezTo>
                  <a:cubicBezTo>
                    <a:pt x="543" y="24"/>
                    <a:pt x="547" y="25"/>
                    <a:pt x="551" y="27"/>
                  </a:cubicBezTo>
                  <a:cubicBezTo>
                    <a:pt x="551" y="27"/>
                    <a:pt x="550" y="27"/>
                    <a:pt x="552" y="28"/>
                  </a:cubicBezTo>
                  <a:cubicBezTo>
                    <a:pt x="551" y="28"/>
                    <a:pt x="549" y="26"/>
                    <a:pt x="549" y="27"/>
                  </a:cubicBezTo>
                  <a:cubicBezTo>
                    <a:pt x="550" y="28"/>
                    <a:pt x="552" y="28"/>
                    <a:pt x="552" y="29"/>
                  </a:cubicBezTo>
                  <a:cubicBezTo>
                    <a:pt x="554" y="30"/>
                    <a:pt x="550" y="28"/>
                    <a:pt x="551" y="29"/>
                  </a:cubicBezTo>
                  <a:cubicBezTo>
                    <a:pt x="555" y="29"/>
                    <a:pt x="555" y="30"/>
                    <a:pt x="558" y="30"/>
                  </a:cubicBezTo>
                  <a:cubicBezTo>
                    <a:pt x="562" y="32"/>
                    <a:pt x="569" y="34"/>
                    <a:pt x="569" y="35"/>
                  </a:cubicBezTo>
                  <a:cubicBezTo>
                    <a:pt x="571" y="36"/>
                    <a:pt x="570" y="35"/>
                    <a:pt x="571" y="35"/>
                  </a:cubicBezTo>
                  <a:cubicBezTo>
                    <a:pt x="572" y="36"/>
                    <a:pt x="575" y="37"/>
                    <a:pt x="573" y="37"/>
                  </a:cubicBezTo>
                  <a:cubicBezTo>
                    <a:pt x="575" y="38"/>
                    <a:pt x="575" y="38"/>
                    <a:pt x="577" y="39"/>
                  </a:cubicBezTo>
                  <a:cubicBezTo>
                    <a:pt x="577" y="39"/>
                    <a:pt x="575" y="39"/>
                    <a:pt x="576" y="39"/>
                  </a:cubicBezTo>
                  <a:cubicBezTo>
                    <a:pt x="578" y="40"/>
                    <a:pt x="578" y="39"/>
                    <a:pt x="579" y="39"/>
                  </a:cubicBezTo>
                  <a:cubicBezTo>
                    <a:pt x="579" y="38"/>
                    <a:pt x="576" y="38"/>
                    <a:pt x="576" y="38"/>
                  </a:cubicBezTo>
                  <a:cubicBezTo>
                    <a:pt x="576" y="37"/>
                    <a:pt x="580" y="39"/>
                    <a:pt x="579" y="39"/>
                  </a:cubicBezTo>
                  <a:cubicBezTo>
                    <a:pt x="581" y="40"/>
                    <a:pt x="581" y="40"/>
                    <a:pt x="583" y="40"/>
                  </a:cubicBezTo>
                  <a:cubicBezTo>
                    <a:pt x="586" y="42"/>
                    <a:pt x="586" y="42"/>
                    <a:pt x="589" y="44"/>
                  </a:cubicBezTo>
                  <a:cubicBezTo>
                    <a:pt x="587" y="43"/>
                    <a:pt x="587" y="42"/>
                    <a:pt x="586" y="42"/>
                  </a:cubicBezTo>
                  <a:cubicBezTo>
                    <a:pt x="585" y="40"/>
                    <a:pt x="593" y="44"/>
                    <a:pt x="594" y="45"/>
                  </a:cubicBezTo>
                  <a:cubicBezTo>
                    <a:pt x="594" y="45"/>
                    <a:pt x="591" y="43"/>
                    <a:pt x="590" y="43"/>
                  </a:cubicBezTo>
                  <a:cubicBezTo>
                    <a:pt x="592" y="45"/>
                    <a:pt x="596" y="46"/>
                    <a:pt x="598" y="48"/>
                  </a:cubicBezTo>
                  <a:cubicBezTo>
                    <a:pt x="600" y="49"/>
                    <a:pt x="597" y="46"/>
                    <a:pt x="599" y="47"/>
                  </a:cubicBezTo>
                  <a:cubicBezTo>
                    <a:pt x="600" y="48"/>
                    <a:pt x="601" y="49"/>
                    <a:pt x="603" y="50"/>
                  </a:cubicBezTo>
                  <a:cubicBezTo>
                    <a:pt x="603" y="50"/>
                    <a:pt x="606" y="52"/>
                    <a:pt x="606" y="51"/>
                  </a:cubicBezTo>
                  <a:cubicBezTo>
                    <a:pt x="612" y="54"/>
                    <a:pt x="615" y="56"/>
                    <a:pt x="620" y="59"/>
                  </a:cubicBezTo>
                  <a:cubicBezTo>
                    <a:pt x="619" y="58"/>
                    <a:pt x="619" y="59"/>
                    <a:pt x="619" y="59"/>
                  </a:cubicBezTo>
                  <a:cubicBezTo>
                    <a:pt x="624" y="60"/>
                    <a:pt x="634" y="67"/>
                    <a:pt x="640" y="71"/>
                  </a:cubicBezTo>
                  <a:cubicBezTo>
                    <a:pt x="642" y="72"/>
                    <a:pt x="641" y="71"/>
                    <a:pt x="643" y="73"/>
                  </a:cubicBezTo>
                  <a:cubicBezTo>
                    <a:pt x="643" y="73"/>
                    <a:pt x="643" y="73"/>
                    <a:pt x="644" y="73"/>
                  </a:cubicBezTo>
                  <a:cubicBezTo>
                    <a:pt x="644" y="73"/>
                    <a:pt x="643" y="72"/>
                    <a:pt x="642" y="72"/>
                  </a:cubicBezTo>
                  <a:cubicBezTo>
                    <a:pt x="645" y="73"/>
                    <a:pt x="651" y="78"/>
                    <a:pt x="653" y="78"/>
                  </a:cubicBezTo>
                  <a:cubicBezTo>
                    <a:pt x="655" y="80"/>
                    <a:pt x="658" y="83"/>
                    <a:pt x="661" y="84"/>
                  </a:cubicBezTo>
                  <a:cubicBezTo>
                    <a:pt x="665" y="87"/>
                    <a:pt x="675" y="94"/>
                    <a:pt x="680" y="98"/>
                  </a:cubicBezTo>
                  <a:cubicBezTo>
                    <a:pt x="680" y="98"/>
                    <a:pt x="679" y="97"/>
                    <a:pt x="679" y="98"/>
                  </a:cubicBezTo>
                  <a:cubicBezTo>
                    <a:pt x="681" y="99"/>
                    <a:pt x="682" y="100"/>
                    <a:pt x="684" y="102"/>
                  </a:cubicBezTo>
                  <a:cubicBezTo>
                    <a:pt x="685" y="102"/>
                    <a:pt x="683" y="101"/>
                    <a:pt x="684" y="101"/>
                  </a:cubicBezTo>
                  <a:cubicBezTo>
                    <a:pt x="688" y="104"/>
                    <a:pt x="693" y="109"/>
                    <a:pt x="699" y="114"/>
                  </a:cubicBezTo>
                  <a:cubicBezTo>
                    <a:pt x="698" y="114"/>
                    <a:pt x="698" y="114"/>
                    <a:pt x="699" y="115"/>
                  </a:cubicBezTo>
                  <a:cubicBezTo>
                    <a:pt x="701" y="117"/>
                    <a:pt x="702" y="118"/>
                    <a:pt x="703" y="118"/>
                  </a:cubicBezTo>
                  <a:cubicBezTo>
                    <a:pt x="705" y="120"/>
                    <a:pt x="704" y="119"/>
                    <a:pt x="705" y="120"/>
                  </a:cubicBezTo>
                  <a:cubicBezTo>
                    <a:pt x="707" y="122"/>
                    <a:pt x="704" y="119"/>
                    <a:pt x="705" y="119"/>
                  </a:cubicBezTo>
                  <a:cubicBezTo>
                    <a:pt x="707" y="121"/>
                    <a:pt x="707" y="121"/>
                    <a:pt x="709" y="123"/>
                  </a:cubicBezTo>
                  <a:cubicBezTo>
                    <a:pt x="705" y="121"/>
                    <a:pt x="715" y="129"/>
                    <a:pt x="718" y="132"/>
                  </a:cubicBezTo>
                  <a:cubicBezTo>
                    <a:pt x="716" y="131"/>
                    <a:pt x="717" y="131"/>
                    <a:pt x="716" y="129"/>
                  </a:cubicBezTo>
                  <a:cubicBezTo>
                    <a:pt x="716" y="129"/>
                    <a:pt x="717" y="130"/>
                    <a:pt x="717" y="130"/>
                  </a:cubicBezTo>
                  <a:cubicBezTo>
                    <a:pt x="722" y="135"/>
                    <a:pt x="722" y="134"/>
                    <a:pt x="723" y="137"/>
                  </a:cubicBezTo>
                  <a:cubicBezTo>
                    <a:pt x="724" y="138"/>
                    <a:pt x="723" y="136"/>
                    <a:pt x="724" y="136"/>
                  </a:cubicBezTo>
                  <a:cubicBezTo>
                    <a:pt x="727" y="139"/>
                    <a:pt x="727" y="140"/>
                    <a:pt x="728" y="141"/>
                  </a:cubicBezTo>
                  <a:cubicBezTo>
                    <a:pt x="729" y="142"/>
                    <a:pt x="732" y="144"/>
                    <a:pt x="732" y="145"/>
                  </a:cubicBezTo>
                  <a:cubicBezTo>
                    <a:pt x="732" y="146"/>
                    <a:pt x="735" y="148"/>
                    <a:pt x="734" y="148"/>
                  </a:cubicBezTo>
                  <a:cubicBezTo>
                    <a:pt x="736" y="149"/>
                    <a:pt x="736" y="149"/>
                    <a:pt x="737" y="150"/>
                  </a:cubicBezTo>
                  <a:cubicBezTo>
                    <a:pt x="738" y="150"/>
                    <a:pt x="735" y="148"/>
                    <a:pt x="734" y="147"/>
                  </a:cubicBezTo>
                  <a:cubicBezTo>
                    <a:pt x="736" y="147"/>
                    <a:pt x="734" y="144"/>
                    <a:pt x="736" y="144"/>
                  </a:cubicBezTo>
                  <a:cubicBezTo>
                    <a:pt x="739" y="150"/>
                    <a:pt x="741" y="155"/>
                    <a:pt x="745" y="161"/>
                  </a:cubicBezTo>
                  <a:cubicBezTo>
                    <a:pt x="747" y="163"/>
                    <a:pt x="742" y="157"/>
                    <a:pt x="747" y="162"/>
                  </a:cubicBezTo>
                  <a:cubicBezTo>
                    <a:pt x="747" y="161"/>
                    <a:pt x="745" y="159"/>
                    <a:pt x="746" y="160"/>
                  </a:cubicBezTo>
                  <a:cubicBezTo>
                    <a:pt x="744" y="157"/>
                    <a:pt x="744" y="158"/>
                    <a:pt x="743" y="156"/>
                  </a:cubicBezTo>
                  <a:cubicBezTo>
                    <a:pt x="743" y="156"/>
                    <a:pt x="745" y="158"/>
                    <a:pt x="746" y="159"/>
                  </a:cubicBezTo>
                  <a:cubicBezTo>
                    <a:pt x="746" y="159"/>
                    <a:pt x="745" y="156"/>
                    <a:pt x="747" y="158"/>
                  </a:cubicBezTo>
                  <a:cubicBezTo>
                    <a:pt x="746" y="156"/>
                    <a:pt x="744" y="153"/>
                    <a:pt x="745" y="154"/>
                  </a:cubicBezTo>
                  <a:cubicBezTo>
                    <a:pt x="747" y="156"/>
                    <a:pt x="748" y="158"/>
                    <a:pt x="749" y="159"/>
                  </a:cubicBezTo>
                  <a:cubicBezTo>
                    <a:pt x="749" y="160"/>
                    <a:pt x="752" y="165"/>
                    <a:pt x="750" y="164"/>
                  </a:cubicBezTo>
                  <a:cubicBezTo>
                    <a:pt x="752" y="166"/>
                    <a:pt x="751" y="167"/>
                    <a:pt x="751" y="167"/>
                  </a:cubicBezTo>
                  <a:cubicBezTo>
                    <a:pt x="753" y="170"/>
                    <a:pt x="756" y="173"/>
                    <a:pt x="757" y="174"/>
                  </a:cubicBezTo>
                  <a:cubicBezTo>
                    <a:pt x="757" y="173"/>
                    <a:pt x="755" y="172"/>
                    <a:pt x="754" y="170"/>
                  </a:cubicBezTo>
                  <a:cubicBezTo>
                    <a:pt x="754" y="168"/>
                    <a:pt x="759" y="172"/>
                    <a:pt x="756" y="168"/>
                  </a:cubicBezTo>
                  <a:cubicBezTo>
                    <a:pt x="757" y="169"/>
                    <a:pt x="757" y="170"/>
                    <a:pt x="759" y="173"/>
                  </a:cubicBezTo>
                  <a:cubicBezTo>
                    <a:pt x="759" y="174"/>
                    <a:pt x="757" y="173"/>
                    <a:pt x="760" y="177"/>
                  </a:cubicBezTo>
                  <a:cubicBezTo>
                    <a:pt x="759" y="176"/>
                    <a:pt x="759" y="175"/>
                    <a:pt x="758" y="175"/>
                  </a:cubicBezTo>
                  <a:cubicBezTo>
                    <a:pt x="760" y="177"/>
                    <a:pt x="760" y="179"/>
                    <a:pt x="762" y="181"/>
                  </a:cubicBezTo>
                  <a:cubicBezTo>
                    <a:pt x="762" y="182"/>
                    <a:pt x="762" y="181"/>
                    <a:pt x="764" y="182"/>
                  </a:cubicBezTo>
                  <a:cubicBezTo>
                    <a:pt x="765" y="184"/>
                    <a:pt x="766" y="187"/>
                    <a:pt x="767" y="186"/>
                  </a:cubicBezTo>
                  <a:cubicBezTo>
                    <a:pt x="768" y="186"/>
                    <a:pt x="765" y="183"/>
                    <a:pt x="764" y="182"/>
                  </a:cubicBezTo>
                  <a:cubicBezTo>
                    <a:pt x="762" y="178"/>
                    <a:pt x="767" y="183"/>
                    <a:pt x="764" y="178"/>
                  </a:cubicBezTo>
                  <a:cubicBezTo>
                    <a:pt x="766" y="180"/>
                    <a:pt x="766" y="181"/>
                    <a:pt x="766" y="179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70" y="185"/>
                    <a:pt x="768" y="190"/>
                    <a:pt x="774" y="194"/>
                  </a:cubicBezTo>
                  <a:cubicBezTo>
                    <a:pt x="773" y="192"/>
                    <a:pt x="774" y="192"/>
                    <a:pt x="776" y="194"/>
                  </a:cubicBezTo>
                  <a:cubicBezTo>
                    <a:pt x="775" y="192"/>
                    <a:pt x="774" y="188"/>
                    <a:pt x="776" y="190"/>
                  </a:cubicBezTo>
                  <a:cubicBezTo>
                    <a:pt x="782" y="200"/>
                    <a:pt x="774" y="198"/>
                    <a:pt x="781" y="209"/>
                  </a:cubicBezTo>
                  <a:cubicBezTo>
                    <a:pt x="782" y="211"/>
                    <a:pt x="782" y="210"/>
                    <a:pt x="784" y="211"/>
                  </a:cubicBezTo>
                  <a:cubicBezTo>
                    <a:pt x="782" y="207"/>
                    <a:pt x="785" y="207"/>
                    <a:pt x="785" y="203"/>
                  </a:cubicBezTo>
                  <a:cubicBezTo>
                    <a:pt x="789" y="210"/>
                    <a:pt x="784" y="206"/>
                    <a:pt x="788" y="212"/>
                  </a:cubicBezTo>
                  <a:cubicBezTo>
                    <a:pt x="786" y="212"/>
                    <a:pt x="788" y="216"/>
                    <a:pt x="786" y="217"/>
                  </a:cubicBezTo>
                  <a:cubicBezTo>
                    <a:pt x="787" y="218"/>
                    <a:pt x="788" y="218"/>
                    <a:pt x="789" y="220"/>
                  </a:cubicBezTo>
                  <a:cubicBezTo>
                    <a:pt x="788" y="220"/>
                    <a:pt x="787" y="218"/>
                    <a:pt x="787" y="219"/>
                  </a:cubicBezTo>
                  <a:cubicBezTo>
                    <a:pt x="788" y="221"/>
                    <a:pt x="789" y="223"/>
                    <a:pt x="791" y="226"/>
                  </a:cubicBezTo>
                  <a:cubicBezTo>
                    <a:pt x="793" y="227"/>
                    <a:pt x="790" y="222"/>
                    <a:pt x="793" y="224"/>
                  </a:cubicBezTo>
                  <a:cubicBezTo>
                    <a:pt x="792" y="220"/>
                    <a:pt x="793" y="220"/>
                    <a:pt x="795" y="221"/>
                  </a:cubicBezTo>
                  <a:cubicBezTo>
                    <a:pt x="798" y="227"/>
                    <a:pt x="796" y="231"/>
                    <a:pt x="795" y="230"/>
                  </a:cubicBezTo>
                  <a:cubicBezTo>
                    <a:pt x="795" y="231"/>
                    <a:pt x="796" y="233"/>
                    <a:pt x="796" y="234"/>
                  </a:cubicBezTo>
                  <a:cubicBezTo>
                    <a:pt x="793" y="231"/>
                    <a:pt x="796" y="239"/>
                    <a:pt x="792" y="235"/>
                  </a:cubicBezTo>
                  <a:cubicBezTo>
                    <a:pt x="794" y="238"/>
                    <a:pt x="793" y="237"/>
                    <a:pt x="792" y="236"/>
                  </a:cubicBezTo>
                  <a:cubicBezTo>
                    <a:pt x="794" y="240"/>
                    <a:pt x="794" y="243"/>
                    <a:pt x="797" y="248"/>
                  </a:cubicBezTo>
                  <a:cubicBezTo>
                    <a:pt x="797" y="246"/>
                    <a:pt x="797" y="245"/>
                    <a:pt x="799" y="248"/>
                  </a:cubicBezTo>
                  <a:cubicBezTo>
                    <a:pt x="799" y="247"/>
                    <a:pt x="798" y="246"/>
                    <a:pt x="798" y="245"/>
                  </a:cubicBezTo>
                  <a:cubicBezTo>
                    <a:pt x="798" y="244"/>
                    <a:pt x="799" y="247"/>
                    <a:pt x="800" y="247"/>
                  </a:cubicBezTo>
                  <a:cubicBezTo>
                    <a:pt x="800" y="246"/>
                    <a:pt x="799" y="246"/>
                    <a:pt x="798" y="244"/>
                  </a:cubicBezTo>
                  <a:cubicBezTo>
                    <a:pt x="799" y="244"/>
                    <a:pt x="800" y="246"/>
                    <a:pt x="800" y="246"/>
                  </a:cubicBezTo>
                  <a:cubicBezTo>
                    <a:pt x="802" y="250"/>
                    <a:pt x="800" y="249"/>
                    <a:pt x="801" y="252"/>
                  </a:cubicBezTo>
                  <a:cubicBezTo>
                    <a:pt x="799" y="250"/>
                    <a:pt x="800" y="252"/>
                    <a:pt x="799" y="251"/>
                  </a:cubicBezTo>
                  <a:cubicBezTo>
                    <a:pt x="800" y="252"/>
                    <a:pt x="801" y="254"/>
                    <a:pt x="802" y="256"/>
                  </a:cubicBezTo>
                  <a:cubicBezTo>
                    <a:pt x="800" y="254"/>
                    <a:pt x="800" y="256"/>
                    <a:pt x="799" y="255"/>
                  </a:cubicBezTo>
                  <a:cubicBezTo>
                    <a:pt x="799" y="256"/>
                    <a:pt x="800" y="257"/>
                    <a:pt x="800" y="258"/>
                  </a:cubicBezTo>
                  <a:cubicBezTo>
                    <a:pt x="798" y="257"/>
                    <a:pt x="797" y="261"/>
                    <a:pt x="794" y="257"/>
                  </a:cubicBezTo>
                  <a:cubicBezTo>
                    <a:pt x="794" y="258"/>
                    <a:pt x="795" y="260"/>
                    <a:pt x="794" y="260"/>
                  </a:cubicBezTo>
                  <a:cubicBezTo>
                    <a:pt x="792" y="255"/>
                    <a:pt x="791" y="256"/>
                    <a:pt x="790" y="256"/>
                  </a:cubicBezTo>
                  <a:cubicBezTo>
                    <a:pt x="792" y="259"/>
                    <a:pt x="794" y="261"/>
                    <a:pt x="795" y="265"/>
                  </a:cubicBezTo>
                  <a:cubicBezTo>
                    <a:pt x="793" y="262"/>
                    <a:pt x="795" y="266"/>
                    <a:pt x="793" y="262"/>
                  </a:cubicBezTo>
                  <a:cubicBezTo>
                    <a:pt x="792" y="267"/>
                    <a:pt x="790" y="268"/>
                    <a:pt x="787" y="266"/>
                  </a:cubicBezTo>
                  <a:cubicBezTo>
                    <a:pt x="786" y="263"/>
                    <a:pt x="784" y="260"/>
                    <a:pt x="784" y="259"/>
                  </a:cubicBezTo>
                  <a:cubicBezTo>
                    <a:pt x="784" y="258"/>
                    <a:pt x="783" y="258"/>
                    <a:pt x="783" y="257"/>
                  </a:cubicBezTo>
                  <a:cubicBezTo>
                    <a:pt x="783" y="257"/>
                    <a:pt x="783" y="258"/>
                    <a:pt x="784" y="259"/>
                  </a:cubicBezTo>
                  <a:cubicBezTo>
                    <a:pt x="783" y="258"/>
                    <a:pt x="782" y="256"/>
                    <a:pt x="782" y="255"/>
                  </a:cubicBezTo>
                  <a:close/>
                  <a:moveTo>
                    <a:pt x="340" y="50"/>
                  </a:moveTo>
                  <a:cubicBezTo>
                    <a:pt x="338" y="51"/>
                    <a:pt x="336" y="51"/>
                    <a:pt x="336" y="51"/>
                  </a:cubicBezTo>
                  <a:cubicBezTo>
                    <a:pt x="338" y="51"/>
                    <a:pt x="340" y="51"/>
                    <a:pt x="340" y="50"/>
                  </a:cubicBezTo>
                  <a:close/>
                  <a:moveTo>
                    <a:pt x="236" y="74"/>
                  </a:moveTo>
                  <a:cubicBezTo>
                    <a:pt x="236" y="74"/>
                    <a:pt x="235" y="75"/>
                    <a:pt x="235" y="74"/>
                  </a:cubicBezTo>
                  <a:cubicBezTo>
                    <a:pt x="234" y="75"/>
                    <a:pt x="233" y="75"/>
                    <a:pt x="233" y="76"/>
                  </a:cubicBezTo>
                  <a:cubicBezTo>
                    <a:pt x="236" y="75"/>
                    <a:pt x="230" y="77"/>
                    <a:pt x="232" y="77"/>
                  </a:cubicBezTo>
                  <a:cubicBezTo>
                    <a:pt x="234" y="76"/>
                    <a:pt x="235" y="75"/>
                    <a:pt x="236" y="74"/>
                  </a:cubicBezTo>
                  <a:close/>
                  <a:moveTo>
                    <a:pt x="231" y="76"/>
                  </a:moveTo>
                  <a:cubicBezTo>
                    <a:pt x="232" y="75"/>
                    <a:pt x="233" y="76"/>
                    <a:pt x="234" y="74"/>
                  </a:cubicBezTo>
                  <a:cubicBezTo>
                    <a:pt x="234" y="75"/>
                    <a:pt x="236" y="72"/>
                    <a:pt x="237" y="71"/>
                  </a:cubicBezTo>
                  <a:cubicBezTo>
                    <a:pt x="233" y="73"/>
                    <a:pt x="233" y="74"/>
                    <a:pt x="231" y="76"/>
                  </a:cubicBezTo>
                  <a:close/>
                  <a:moveTo>
                    <a:pt x="162" y="116"/>
                  </a:moveTo>
                  <a:cubicBezTo>
                    <a:pt x="164" y="115"/>
                    <a:pt x="164" y="115"/>
                    <a:pt x="164" y="115"/>
                  </a:cubicBezTo>
                  <a:cubicBezTo>
                    <a:pt x="162" y="115"/>
                    <a:pt x="165" y="114"/>
                    <a:pt x="167" y="112"/>
                  </a:cubicBezTo>
                  <a:cubicBezTo>
                    <a:pt x="165" y="113"/>
                    <a:pt x="164" y="114"/>
                    <a:pt x="164" y="114"/>
                  </a:cubicBezTo>
                  <a:cubicBezTo>
                    <a:pt x="167" y="111"/>
                    <a:pt x="164" y="113"/>
                    <a:pt x="165" y="111"/>
                  </a:cubicBezTo>
                  <a:cubicBezTo>
                    <a:pt x="164" y="112"/>
                    <a:pt x="162" y="113"/>
                    <a:pt x="162" y="114"/>
                  </a:cubicBezTo>
                  <a:cubicBezTo>
                    <a:pt x="168" y="110"/>
                    <a:pt x="160" y="115"/>
                    <a:pt x="162" y="114"/>
                  </a:cubicBezTo>
                  <a:cubicBezTo>
                    <a:pt x="166" y="112"/>
                    <a:pt x="161" y="116"/>
                    <a:pt x="162" y="116"/>
                  </a:cubicBezTo>
                  <a:close/>
                  <a:moveTo>
                    <a:pt x="132" y="113"/>
                  </a:moveTo>
                  <a:cubicBezTo>
                    <a:pt x="134" y="112"/>
                    <a:pt x="135" y="111"/>
                    <a:pt x="134" y="111"/>
                  </a:cubicBezTo>
                  <a:cubicBezTo>
                    <a:pt x="132" y="113"/>
                    <a:pt x="132" y="113"/>
                    <a:pt x="132" y="113"/>
                  </a:cubicBezTo>
                  <a:close/>
                  <a:moveTo>
                    <a:pt x="788" y="254"/>
                  </a:moveTo>
                  <a:cubicBezTo>
                    <a:pt x="788" y="256"/>
                    <a:pt x="790" y="259"/>
                    <a:pt x="791" y="260"/>
                  </a:cubicBezTo>
                  <a:cubicBezTo>
                    <a:pt x="790" y="258"/>
                    <a:pt x="789" y="255"/>
                    <a:pt x="788" y="254"/>
                  </a:cubicBezTo>
                  <a:close/>
                  <a:moveTo>
                    <a:pt x="792" y="242"/>
                  </a:moveTo>
                  <a:cubicBezTo>
                    <a:pt x="793" y="245"/>
                    <a:pt x="794" y="247"/>
                    <a:pt x="796" y="250"/>
                  </a:cubicBezTo>
                  <a:cubicBezTo>
                    <a:pt x="797" y="249"/>
                    <a:pt x="792" y="240"/>
                    <a:pt x="790" y="237"/>
                  </a:cubicBezTo>
                  <a:cubicBezTo>
                    <a:pt x="790" y="239"/>
                    <a:pt x="794" y="244"/>
                    <a:pt x="795" y="246"/>
                  </a:cubicBezTo>
                  <a:cubicBezTo>
                    <a:pt x="794" y="246"/>
                    <a:pt x="793" y="243"/>
                    <a:pt x="792" y="242"/>
                  </a:cubicBezTo>
                  <a:close/>
                  <a:moveTo>
                    <a:pt x="787" y="245"/>
                  </a:moveTo>
                  <a:cubicBezTo>
                    <a:pt x="787" y="245"/>
                    <a:pt x="787" y="247"/>
                    <a:pt x="786" y="246"/>
                  </a:cubicBezTo>
                  <a:cubicBezTo>
                    <a:pt x="788" y="248"/>
                    <a:pt x="789" y="252"/>
                    <a:pt x="790" y="253"/>
                  </a:cubicBezTo>
                  <a:cubicBezTo>
                    <a:pt x="789" y="250"/>
                    <a:pt x="788" y="247"/>
                    <a:pt x="787" y="245"/>
                  </a:cubicBezTo>
                  <a:close/>
                  <a:moveTo>
                    <a:pt x="779" y="256"/>
                  </a:moveTo>
                  <a:cubicBezTo>
                    <a:pt x="779" y="256"/>
                    <a:pt x="776" y="252"/>
                    <a:pt x="777" y="255"/>
                  </a:cubicBezTo>
                  <a:cubicBezTo>
                    <a:pt x="778" y="255"/>
                    <a:pt x="778" y="255"/>
                    <a:pt x="779" y="257"/>
                  </a:cubicBezTo>
                  <a:cubicBezTo>
                    <a:pt x="779" y="258"/>
                    <a:pt x="779" y="258"/>
                    <a:pt x="779" y="258"/>
                  </a:cubicBezTo>
                  <a:cubicBezTo>
                    <a:pt x="780" y="258"/>
                    <a:pt x="780" y="258"/>
                    <a:pt x="779" y="256"/>
                  </a:cubicBezTo>
                  <a:close/>
                  <a:moveTo>
                    <a:pt x="785" y="244"/>
                  </a:moveTo>
                  <a:cubicBezTo>
                    <a:pt x="787" y="249"/>
                    <a:pt x="783" y="241"/>
                    <a:pt x="784" y="244"/>
                  </a:cubicBezTo>
                  <a:cubicBezTo>
                    <a:pt x="786" y="246"/>
                    <a:pt x="784" y="246"/>
                    <a:pt x="785" y="247"/>
                  </a:cubicBezTo>
                  <a:cubicBezTo>
                    <a:pt x="785" y="246"/>
                    <a:pt x="787" y="249"/>
                    <a:pt x="787" y="249"/>
                  </a:cubicBezTo>
                  <a:cubicBezTo>
                    <a:pt x="786" y="247"/>
                    <a:pt x="786" y="245"/>
                    <a:pt x="785" y="244"/>
                  </a:cubicBezTo>
                  <a:close/>
                  <a:moveTo>
                    <a:pt x="789" y="230"/>
                  </a:moveTo>
                  <a:cubicBezTo>
                    <a:pt x="790" y="231"/>
                    <a:pt x="791" y="232"/>
                    <a:pt x="792" y="233"/>
                  </a:cubicBezTo>
                  <a:cubicBezTo>
                    <a:pt x="790" y="230"/>
                    <a:pt x="789" y="228"/>
                    <a:pt x="790" y="229"/>
                  </a:cubicBezTo>
                  <a:cubicBezTo>
                    <a:pt x="788" y="225"/>
                    <a:pt x="789" y="224"/>
                    <a:pt x="787" y="222"/>
                  </a:cubicBezTo>
                  <a:cubicBezTo>
                    <a:pt x="787" y="222"/>
                    <a:pt x="787" y="224"/>
                    <a:pt x="786" y="224"/>
                  </a:cubicBezTo>
                  <a:cubicBezTo>
                    <a:pt x="788" y="225"/>
                    <a:pt x="788" y="226"/>
                    <a:pt x="789" y="227"/>
                  </a:cubicBezTo>
                  <a:cubicBezTo>
                    <a:pt x="789" y="228"/>
                    <a:pt x="789" y="229"/>
                    <a:pt x="789" y="229"/>
                  </a:cubicBezTo>
                  <a:cubicBezTo>
                    <a:pt x="788" y="226"/>
                    <a:pt x="787" y="226"/>
                    <a:pt x="785" y="224"/>
                  </a:cubicBezTo>
                  <a:cubicBezTo>
                    <a:pt x="787" y="227"/>
                    <a:pt x="786" y="227"/>
                    <a:pt x="785" y="226"/>
                  </a:cubicBezTo>
                  <a:cubicBezTo>
                    <a:pt x="787" y="230"/>
                    <a:pt x="786" y="228"/>
                    <a:pt x="787" y="231"/>
                  </a:cubicBezTo>
                  <a:cubicBezTo>
                    <a:pt x="788" y="231"/>
                    <a:pt x="789" y="234"/>
                    <a:pt x="790" y="235"/>
                  </a:cubicBezTo>
                  <a:cubicBezTo>
                    <a:pt x="790" y="235"/>
                    <a:pt x="792" y="237"/>
                    <a:pt x="791" y="235"/>
                  </a:cubicBezTo>
                  <a:cubicBezTo>
                    <a:pt x="790" y="235"/>
                    <a:pt x="790" y="233"/>
                    <a:pt x="789" y="232"/>
                  </a:cubicBezTo>
                  <a:cubicBezTo>
                    <a:pt x="789" y="232"/>
                    <a:pt x="790" y="235"/>
                    <a:pt x="789" y="233"/>
                  </a:cubicBezTo>
                  <a:cubicBezTo>
                    <a:pt x="789" y="233"/>
                    <a:pt x="787" y="230"/>
                    <a:pt x="788" y="230"/>
                  </a:cubicBezTo>
                  <a:cubicBezTo>
                    <a:pt x="789" y="232"/>
                    <a:pt x="790" y="234"/>
                    <a:pt x="792" y="235"/>
                  </a:cubicBezTo>
                  <a:cubicBezTo>
                    <a:pt x="791" y="234"/>
                    <a:pt x="789" y="231"/>
                    <a:pt x="789" y="230"/>
                  </a:cubicBezTo>
                  <a:close/>
                  <a:moveTo>
                    <a:pt x="788" y="235"/>
                  </a:moveTo>
                  <a:cubicBezTo>
                    <a:pt x="788" y="233"/>
                    <a:pt x="786" y="229"/>
                    <a:pt x="785" y="229"/>
                  </a:cubicBezTo>
                  <a:cubicBezTo>
                    <a:pt x="787" y="231"/>
                    <a:pt x="787" y="234"/>
                    <a:pt x="788" y="235"/>
                  </a:cubicBezTo>
                  <a:close/>
                  <a:moveTo>
                    <a:pt x="756" y="236"/>
                  </a:moveTo>
                  <a:cubicBezTo>
                    <a:pt x="755" y="236"/>
                    <a:pt x="757" y="239"/>
                    <a:pt x="758" y="240"/>
                  </a:cubicBezTo>
                  <a:cubicBezTo>
                    <a:pt x="760" y="241"/>
                    <a:pt x="759" y="242"/>
                    <a:pt x="760" y="244"/>
                  </a:cubicBezTo>
                  <a:cubicBezTo>
                    <a:pt x="760" y="243"/>
                    <a:pt x="762" y="245"/>
                    <a:pt x="761" y="242"/>
                  </a:cubicBezTo>
                  <a:cubicBezTo>
                    <a:pt x="759" y="241"/>
                    <a:pt x="759" y="241"/>
                    <a:pt x="756" y="236"/>
                  </a:cubicBezTo>
                  <a:close/>
                  <a:moveTo>
                    <a:pt x="780" y="220"/>
                  </a:moveTo>
                  <a:cubicBezTo>
                    <a:pt x="781" y="222"/>
                    <a:pt x="781" y="223"/>
                    <a:pt x="782" y="225"/>
                  </a:cubicBezTo>
                  <a:cubicBezTo>
                    <a:pt x="783" y="226"/>
                    <a:pt x="784" y="227"/>
                    <a:pt x="785" y="228"/>
                  </a:cubicBezTo>
                  <a:cubicBezTo>
                    <a:pt x="783" y="225"/>
                    <a:pt x="782" y="222"/>
                    <a:pt x="780" y="220"/>
                  </a:cubicBezTo>
                  <a:close/>
                  <a:moveTo>
                    <a:pt x="787" y="219"/>
                  </a:moveTo>
                  <a:cubicBezTo>
                    <a:pt x="786" y="219"/>
                    <a:pt x="786" y="220"/>
                    <a:pt x="787" y="221"/>
                  </a:cubicBezTo>
                  <a:cubicBezTo>
                    <a:pt x="787" y="221"/>
                    <a:pt x="789" y="225"/>
                    <a:pt x="789" y="223"/>
                  </a:cubicBezTo>
                  <a:cubicBezTo>
                    <a:pt x="787" y="221"/>
                    <a:pt x="787" y="220"/>
                    <a:pt x="787" y="219"/>
                  </a:cubicBezTo>
                  <a:close/>
                  <a:moveTo>
                    <a:pt x="781" y="226"/>
                  </a:moveTo>
                  <a:cubicBezTo>
                    <a:pt x="781" y="227"/>
                    <a:pt x="780" y="223"/>
                    <a:pt x="779" y="224"/>
                  </a:cubicBezTo>
                  <a:cubicBezTo>
                    <a:pt x="780" y="224"/>
                    <a:pt x="780" y="225"/>
                    <a:pt x="779" y="225"/>
                  </a:cubicBezTo>
                  <a:cubicBezTo>
                    <a:pt x="781" y="228"/>
                    <a:pt x="783" y="228"/>
                    <a:pt x="781" y="226"/>
                  </a:cubicBezTo>
                  <a:close/>
                  <a:moveTo>
                    <a:pt x="760" y="233"/>
                  </a:moveTo>
                  <a:cubicBezTo>
                    <a:pt x="761" y="237"/>
                    <a:pt x="756" y="230"/>
                    <a:pt x="756" y="233"/>
                  </a:cubicBezTo>
                  <a:cubicBezTo>
                    <a:pt x="758" y="234"/>
                    <a:pt x="760" y="235"/>
                    <a:pt x="762" y="237"/>
                  </a:cubicBezTo>
                  <a:cubicBezTo>
                    <a:pt x="761" y="235"/>
                    <a:pt x="761" y="233"/>
                    <a:pt x="760" y="233"/>
                  </a:cubicBezTo>
                  <a:close/>
                  <a:moveTo>
                    <a:pt x="754" y="232"/>
                  </a:moveTo>
                  <a:cubicBezTo>
                    <a:pt x="755" y="231"/>
                    <a:pt x="756" y="235"/>
                    <a:pt x="757" y="236"/>
                  </a:cubicBezTo>
                  <a:cubicBezTo>
                    <a:pt x="757" y="234"/>
                    <a:pt x="753" y="229"/>
                    <a:pt x="754" y="232"/>
                  </a:cubicBezTo>
                  <a:close/>
                  <a:moveTo>
                    <a:pt x="747" y="236"/>
                  </a:moveTo>
                  <a:cubicBezTo>
                    <a:pt x="746" y="236"/>
                    <a:pt x="748" y="238"/>
                    <a:pt x="748" y="239"/>
                  </a:cubicBezTo>
                  <a:cubicBezTo>
                    <a:pt x="749" y="239"/>
                    <a:pt x="749" y="240"/>
                    <a:pt x="749" y="239"/>
                  </a:cubicBezTo>
                  <a:cubicBezTo>
                    <a:pt x="748" y="239"/>
                    <a:pt x="748" y="237"/>
                    <a:pt x="747" y="236"/>
                  </a:cubicBezTo>
                  <a:close/>
                  <a:moveTo>
                    <a:pt x="753" y="170"/>
                  </a:moveTo>
                  <a:cubicBezTo>
                    <a:pt x="752" y="170"/>
                    <a:pt x="752" y="170"/>
                    <a:pt x="753" y="172"/>
                  </a:cubicBezTo>
                  <a:cubicBezTo>
                    <a:pt x="754" y="172"/>
                    <a:pt x="755" y="172"/>
                    <a:pt x="756" y="173"/>
                  </a:cubicBezTo>
                  <a:cubicBezTo>
                    <a:pt x="754" y="172"/>
                    <a:pt x="753" y="171"/>
                    <a:pt x="753" y="170"/>
                  </a:cubicBezTo>
                  <a:close/>
                  <a:moveTo>
                    <a:pt x="747" y="163"/>
                  </a:moveTo>
                  <a:cubicBezTo>
                    <a:pt x="746" y="162"/>
                    <a:pt x="745" y="163"/>
                    <a:pt x="746" y="165"/>
                  </a:cubicBezTo>
                  <a:cubicBezTo>
                    <a:pt x="746" y="164"/>
                    <a:pt x="749" y="168"/>
                    <a:pt x="749" y="167"/>
                  </a:cubicBezTo>
                  <a:cubicBezTo>
                    <a:pt x="746" y="163"/>
                    <a:pt x="748" y="165"/>
                    <a:pt x="747" y="163"/>
                  </a:cubicBezTo>
                  <a:close/>
                  <a:moveTo>
                    <a:pt x="726" y="156"/>
                  </a:moveTo>
                  <a:cubicBezTo>
                    <a:pt x="725" y="156"/>
                    <a:pt x="728" y="159"/>
                    <a:pt x="729" y="160"/>
                  </a:cubicBezTo>
                  <a:cubicBezTo>
                    <a:pt x="730" y="160"/>
                    <a:pt x="728" y="158"/>
                    <a:pt x="726" y="156"/>
                  </a:cubicBezTo>
                  <a:close/>
                  <a:moveTo>
                    <a:pt x="723" y="152"/>
                  </a:moveTo>
                  <a:cubicBezTo>
                    <a:pt x="722" y="152"/>
                    <a:pt x="721" y="151"/>
                    <a:pt x="721" y="150"/>
                  </a:cubicBezTo>
                  <a:cubicBezTo>
                    <a:pt x="720" y="150"/>
                    <a:pt x="720" y="151"/>
                    <a:pt x="721" y="152"/>
                  </a:cubicBezTo>
                  <a:cubicBezTo>
                    <a:pt x="722" y="151"/>
                    <a:pt x="725" y="155"/>
                    <a:pt x="724" y="153"/>
                  </a:cubicBezTo>
                  <a:cubicBezTo>
                    <a:pt x="723" y="153"/>
                    <a:pt x="723" y="153"/>
                    <a:pt x="723" y="152"/>
                  </a:cubicBezTo>
                  <a:close/>
                  <a:moveTo>
                    <a:pt x="726" y="146"/>
                  </a:moveTo>
                  <a:cubicBezTo>
                    <a:pt x="727" y="147"/>
                    <a:pt x="726" y="147"/>
                    <a:pt x="728" y="149"/>
                  </a:cubicBezTo>
                  <a:cubicBezTo>
                    <a:pt x="729" y="150"/>
                    <a:pt x="727" y="147"/>
                    <a:pt x="726" y="146"/>
                  </a:cubicBezTo>
                  <a:close/>
                  <a:moveTo>
                    <a:pt x="717" y="154"/>
                  </a:moveTo>
                  <a:cubicBezTo>
                    <a:pt x="718" y="156"/>
                    <a:pt x="715" y="152"/>
                    <a:pt x="714" y="152"/>
                  </a:cubicBezTo>
                  <a:cubicBezTo>
                    <a:pt x="714" y="153"/>
                    <a:pt x="716" y="154"/>
                    <a:pt x="717" y="156"/>
                  </a:cubicBezTo>
                  <a:cubicBezTo>
                    <a:pt x="718" y="156"/>
                    <a:pt x="718" y="155"/>
                    <a:pt x="717" y="154"/>
                  </a:cubicBezTo>
                  <a:close/>
                  <a:moveTo>
                    <a:pt x="723" y="138"/>
                  </a:moveTo>
                  <a:cubicBezTo>
                    <a:pt x="726" y="140"/>
                    <a:pt x="727" y="142"/>
                    <a:pt x="728" y="143"/>
                  </a:cubicBezTo>
                  <a:cubicBezTo>
                    <a:pt x="727" y="141"/>
                    <a:pt x="725" y="139"/>
                    <a:pt x="723" y="138"/>
                  </a:cubicBezTo>
                  <a:close/>
                  <a:moveTo>
                    <a:pt x="723" y="139"/>
                  </a:moveTo>
                  <a:cubicBezTo>
                    <a:pt x="723" y="138"/>
                    <a:pt x="722" y="137"/>
                    <a:pt x="721" y="137"/>
                  </a:cubicBezTo>
                  <a:cubicBezTo>
                    <a:pt x="720" y="136"/>
                    <a:pt x="720" y="136"/>
                    <a:pt x="720" y="137"/>
                  </a:cubicBezTo>
                  <a:cubicBezTo>
                    <a:pt x="721" y="139"/>
                    <a:pt x="722" y="140"/>
                    <a:pt x="723" y="141"/>
                  </a:cubicBezTo>
                  <a:cubicBezTo>
                    <a:pt x="722" y="139"/>
                    <a:pt x="720" y="138"/>
                    <a:pt x="721" y="137"/>
                  </a:cubicBezTo>
                  <a:cubicBezTo>
                    <a:pt x="723" y="139"/>
                    <a:pt x="724" y="140"/>
                    <a:pt x="725" y="140"/>
                  </a:cubicBezTo>
                  <a:cubicBezTo>
                    <a:pt x="724" y="139"/>
                    <a:pt x="724" y="139"/>
                    <a:pt x="723" y="139"/>
                  </a:cubicBezTo>
                  <a:close/>
                  <a:moveTo>
                    <a:pt x="722" y="140"/>
                  </a:moveTo>
                  <a:cubicBezTo>
                    <a:pt x="719" y="137"/>
                    <a:pt x="719" y="137"/>
                    <a:pt x="719" y="137"/>
                  </a:cubicBezTo>
                  <a:cubicBezTo>
                    <a:pt x="718" y="137"/>
                    <a:pt x="720" y="140"/>
                    <a:pt x="721" y="141"/>
                  </a:cubicBezTo>
                  <a:cubicBezTo>
                    <a:pt x="722" y="141"/>
                    <a:pt x="722" y="141"/>
                    <a:pt x="722" y="140"/>
                  </a:cubicBezTo>
                  <a:close/>
                  <a:moveTo>
                    <a:pt x="721" y="134"/>
                  </a:moveTo>
                  <a:cubicBezTo>
                    <a:pt x="720" y="134"/>
                    <a:pt x="719" y="134"/>
                    <a:pt x="719" y="134"/>
                  </a:cubicBezTo>
                  <a:cubicBezTo>
                    <a:pt x="723" y="138"/>
                    <a:pt x="724" y="137"/>
                    <a:pt x="721" y="134"/>
                  </a:cubicBezTo>
                  <a:close/>
                  <a:moveTo>
                    <a:pt x="714" y="136"/>
                  </a:moveTo>
                  <a:cubicBezTo>
                    <a:pt x="715" y="135"/>
                    <a:pt x="715" y="135"/>
                    <a:pt x="714" y="134"/>
                  </a:cubicBezTo>
                  <a:cubicBezTo>
                    <a:pt x="713" y="133"/>
                    <a:pt x="712" y="134"/>
                    <a:pt x="714" y="136"/>
                  </a:cubicBezTo>
                  <a:close/>
                  <a:moveTo>
                    <a:pt x="697" y="113"/>
                  </a:moveTo>
                  <a:cubicBezTo>
                    <a:pt x="698" y="114"/>
                    <a:pt x="698" y="113"/>
                    <a:pt x="697" y="113"/>
                  </a:cubicBezTo>
                  <a:cubicBezTo>
                    <a:pt x="696" y="113"/>
                    <a:pt x="694" y="110"/>
                    <a:pt x="693" y="110"/>
                  </a:cubicBezTo>
                  <a:cubicBezTo>
                    <a:pt x="695" y="112"/>
                    <a:pt x="698" y="116"/>
                    <a:pt x="700" y="117"/>
                  </a:cubicBezTo>
                  <a:cubicBezTo>
                    <a:pt x="699" y="116"/>
                    <a:pt x="696" y="113"/>
                    <a:pt x="697" y="113"/>
                  </a:cubicBezTo>
                  <a:close/>
                  <a:moveTo>
                    <a:pt x="662" y="153"/>
                  </a:moveTo>
                  <a:cubicBezTo>
                    <a:pt x="663" y="154"/>
                    <a:pt x="665" y="156"/>
                    <a:pt x="666" y="156"/>
                  </a:cubicBezTo>
                  <a:cubicBezTo>
                    <a:pt x="665" y="155"/>
                    <a:pt x="663" y="152"/>
                    <a:pt x="662" y="153"/>
                  </a:cubicBezTo>
                  <a:close/>
                  <a:moveTo>
                    <a:pt x="685" y="103"/>
                  </a:moveTo>
                  <a:cubicBezTo>
                    <a:pt x="687" y="104"/>
                    <a:pt x="686" y="104"/>
                    <a:pt x="687" y="105"/>
                  </a:cubicBezTo>
                  <a:cubicBezTo>
                    <a:pt x="688" y="106"/>
                    <a:pt x="689" y="106"/>
                    <a:pt x="689" y="106"/>
                  </a:cubicBezTo>
                  <a:cubicBezTo>
                    <a:pt x="688" y="105"/>
                    <a:pt x="687" y="103"/>
                    <a:pt x="685" y="103"/>
                  </a:cubicBezTo>
                  <a:close/>
                  <a:moveTo>
                    <a:pt x="599" y="49"/>
                  </a:moveTo>
                  <a:cubicBezTo>
                    <a:pt x="600" y="50"/>
                    <a:pt x="603" y="51"/>
                    <a:pt x="603" y="50"/>
                  </a:cubicBezTo>
                  <a:cubicBezTo>
                    <a:pt x="600" y="49"/>
                    <a:pt x="601" y="50"/>
                    <a:pt x="599" y="49"/>
                  </a:cubicBezTo>
                  <a:close/>
                  <a:moveTo>
                    <a:pt x="579" y="43"/>
                  </a:moveTo>
                  <a:cubicBezTo>
                    <a:pt x="579" y="42"/>
                    <a:pt x="584" y="44"/>
                    <a:pt x="581" y="43"/>
                  </a:cubicBezTo>
                  <a:cubicBezTo>
                    <a:pt x="581" y="43"/>
                    <a:pt x="576" y="41"/>
                    <a:pt x="579" y="43"/>
                  </a:cubicBezTo>
                  <a:close/>
                  <a:moveTo>
                    <a:pt x="568" y="37"/>
                  </a:moveTo>
                  <a:cubicBezTo>
                    <a:pt x="568" y="36"/>
                    <a:pt x="570" y="37"/>
                    <a:pt x="571" y="38"/>
                  </a:cubicBezTo>
                  <a:cubicBezTo>
                    <a:pt x="573" y="38"/>
                    <a:pt x="568" y="36"/>
                    <a:pt x="567" y="36"/>
                  </a:cubicBezTo>
                  <a:cubicBezTo>
                    <a:pt x="570" y="37"/>
                    <a:pt x="565" y="36"/>
                    <a:pt x="568" y="37"/>
                  </a:cubicBezTo>
                  <a:close/>
                  <a:moveTo>
                    <a:pt x="562" y="33"/>
                  </a:moveTo>
                  <a:cubicBezTo>
                    <a:pt x="563" y="34"/>
                    <a:pt x="563" y="33"/>
                    <a:pt x="565" y="33"/>
                  </a:cubicBezTo>
                  <a:cubicBezTo>
                    <a:pt x="567" y="35"/>
                    <a:pt x="567" y="35"/>
                    <a:pt x="567" y="35"/>
                  </a:cubicBezTo>
                  <a:cubicBezTo>
                    <a:pt x="570" y="35"/>
                    <a:pt x="558" y="30"/>
                    <a:pt x="562" y="33"/>
                  </a:cubicBezTo>
                  <a:close/>
                  <a:moveTo>
                    <a:pt x="533" y="22"/>
                  </a:moveTo>
                  <a:cubicBezTo>
                    <a:pt x="531" y="22"/>
                    <a:pt x="527" y="19"/>
                    <a:pt x="523" y="19"/>
                  </a:cubicBezTo>
                  <a:cubicBezTo>
                    <a:pt x="524" y="20"/>
                    <a:pt x="519" y="18"/>
                    <a:pt x="519" y="19"/>
                  </a:cubicBezTo>
                  <a:cubicBezTo>
                    <a:pt x="522" y="20"/>
                    <a:pt x="520" y="20"/>
                    <a:pt x="524" y="21"/>
                  </a:cubicBezTo>
                  <a:cubicBezTo>
                    <a:pt x="522" y="19"/>
                    <a:pt x="526" y="20"/>
                    <a:pt x="528" y="20"/>
                  </a:cubicBezTo>
                  <a:cubicBezTo>
                    <a:pt x="529" y="21"/>
                    <a:pt x="532" y="22"/>
                    <a:pt x="535" y="23"/>
                  </a:cubicBezTo>
                  <a:cubicBezTo>
                    <a:pt x="534" y="23"/>
                    <a:pt x="535" y="22"/>
                    <a:pt x="533" y="22"/>
                  </a:cubicBezTo>
                  <a:close/>
                  <a:moveTo>
                    <a:pt x="513" y="21"/>
                  </a:moveTo>
                  <a:cubicBezTo>
                    <a:pt x="515" y="21"/>
                    <a:pt x="520" y="24"/>
                    <a:pt x="520" y="23"/>
                  </a:cubicBezTo>
                  <a:cubicBezTo>
                    <a:pt x="516" y="22"/>
                    <a:pt x="514" y="21"/>
                    <a:pt x="513" y="21"/>
                  </a:cubicBezTo>
                  <a:close/>
                  <a:moveTo>
                    <a:pt x="499" y="13"/>
                  </a:moveTo>
                  <a:cubicBezTo>
                    <a:pt x="501" y="14"/>
                    <a:pt x="499" y="14"/>
                    <a:pt x="502" y="15"/>
                  </a:cubicBezTo>
                  <a:cubicBezTo>
                    <a:pt x="501" y="14"/>
                    <a:pt x="504" y="14"/>
                    <a:pt x="502" y="14"/>
                  </a:cubicBezTo>
                  <a:cubicBezTo>
                    <a:pt x="502" y="14"/>
                    <a:pt x="499" y="13"/>
                    <a:pt x="499" y="13"/>
                  </a:cubicBezTo>
                  <a:close/>
                  <a:moveTo>
                    <a:pt x="497" y="13"/>
                  </a:moveTo>
                  <a:cubicBezTo>
                    <a:pt x="502" y="15"/>
                    <a:pt x="497" y="14"/>
                    <a:pt x="497" y="15"/>
                  </a:cubicBezTo>
                  <a:cubicBezTo>
                    <a:pt x="499" y="15"/>
                    <a:pt x="500" y="16"/>
                    <a:pt x="501" y="16"/>
                  </a:cubicBezTo>
                  <a:cubicBezTo>
                    <a:pt x="500" y="15"/>
                    <a:pt x="499" y="13"/>
                    <a:pt x="497" y="13"/>
                  </a:cubicBezTo>
                  <a:close/>
                  <a:moveTo>
                    <a:pt x="494" y="15"/>
                  </a:moveTo>
                  <a:cubicBezTo>
                    <a:pt x="494" y="14"/>
                    <a:pt x="496" y="15"/>
                    <a:pt x="496" y="14"/>
                  </a:cubicBezTo>
                  <a:cubicBezTo>
                    <a:pt x="492" y="13"/>
                    <a:pt x="493" y="14"/>
                    <a:pt x="494" y="15"/>
                  </a:cubicBezTo>
                  <a:close/>
                  <a:moveTo>
                    <a:pt x="441" y="7"/>
                  </a:moveTo>
                  <a:cubicBezTo>
                    <a:pt x="441" y="7"/>
                    <a:pt x="443" y="7"/>
                    <a:pt x="445" y="7"/>
                  </a:cubicBezTo>
                  <a:cubicBezTo>
                    <a:pt x="444" y="7"/>
                    <a:pt x="445" y="7"/>
                    <a:pt x="444" y="7"/>
                  </a:cubicBezTo>
                  <a:cubicBezTo>
                    <a:pt x="444" y="7"/>
                    <a:pt x="439" y="7"/>
                    <a:pt x="441" y="7"/>
                  </a:cubicBezTo>
                  <a:close/>
                  <a:moveTo>
                    <a:pt x="436" y="6"/>
                  </a:moveTo>
                  <a:cubicBezTo>
                    <a:pt x="433" y="6"/>
                    <a:pt x="434" y="5"/>
                    <a:pt x="431" y="6"/>
                  </a:cubicBezTo>
                  <a:cubicBezTo>
                    <a:pt x="431" y="6"/>
                    <a:pt x="433" y="6"/>
                    <a:pt x="432" y="7"/>
                  </a:cubicBezTo>
                  <a:cubicBezTo>
                    <a:pt x="434" y="7"/>
                    <a:pt x="436" y="8"/>
                    <a:pt x="437" y="7"/>
                  </a:cubicBezTo>
                  <a:cubicBezTo>
                    <a:pt x="432" y="7"/>
                    <a:pt x="433" y="6"/>
                    <a:pt x="436" y="6"/>
                  </a:cubicBezTo>
                  <a:close/>
                  <a:moveTo>
                    <a:pt x="424" y="8"/>
                  </a:moveTo>
                  <a:cubicBezTo>
                    <a:pt x="420" y="7"/>
                    <a:pt x="426" y="6"/>
                    <a:pt x="421" y="7"/>
                  </a:cubicBezTo>
                  <a:cubicBezTo>
                    <a:pt x="423" y="7"/>
                    <a:pt x="420" y="8"/>
                    <a:pt x="424" y="8"/>
                  </a:cubicBezTo>
                  <a:close/>
                  <a:moveTo>
                    <a:pt x="415" y="4"/>
                  </a:moveTo>
                  <a:cubicBezTo>
                    <a:pt x="415" y="4"/>
                    <a:pt x="414" y="4"/>
                    <a:pt x="413" y="4"/>
                  </a:cubicBezTo>
                  <a:cubicBezTo>
                    <a:pt x="415" y="4"/>
                    <a:pt x="417" y="5"/>
                    <a:pt x="420" y="5"/>
                  </a:cubicBezTo>
                  <a:cubicBezTo>
                    <a:pt x="420" y="4"/>
                    <a:pt x="417" y="4"/>
                    <a:pt x="415" y="4"/>
                  </a:cubicBezTo>
                  <a:close/>
                  <a:moveTo>
                    <a:pt x="417" y="5"/>
                  </a:moveTo>
                  <a:cubicBezTo>
                    <a:pt x="417" y="6"/>
                    <a:pt x="414" y="6"/>
                    <a:pt x="412" y="5"/>
                  </a:cubicBezTo>
                  <a:cubicBezTo>
                    <a:pt x="412" y="6"/>
                    <a:pt x="415" y="6"/>
                    <a:pt x="416" y="7"/>
                  </a:cubicBezTo>
                  <a:cubicBezTo>
                    <a:pt x="416" y="7"/>
                    <a:pt x="417" y="7"/>
                    <a:pt x="418" y="7"/>
                  </a:cubicBezTo>
                  <a:cubicBezTo>
                    <a:pt x="413" y="6"/>
                    <a:pt x="418" y="6"/>
                    <a:pt x="419" y="6"/>
                  </a:cubicBezTo>
                  <a:cubicBezTo>
                    <a:pt x="419" y="6"/>
                    <a:pt x="419" y="5"/>
                    <a:pt x="417" y="5"/>
                  </a:cubicBezTo>
                  <a:close/>
                  <a:moveTo>
                    <a:pt x="412" y="4"/>
                  </a:moveTo>
                  <a:cubicBezTo>
                    <a:pt x="409" y="4"/>
                    <a:pt x="409" y="5"/>
                    <a:pt x="410" y="5"/>
                  </a:cubicBezTo>
                  <a:cubicBezTo>
                    <a:pt x="409" y="4"/>
                    <a:pt x="414" y="5"/>
                    <a:pt x="413" y="5"/>
                  </a:cubicBezTo>
                  <a:cubicBezTo>
                    <a:pt x="410" y="4"/>
                    <a:pt x="413" y="4"/>
                    <a:pt x="412" y="4"/>
                  </a:cubicBezTo>
                  <a:close/>
                  <a:moveTo>
                    <a:pt x="409" y="5"/>
                  </a:moveTo>
                  <a:cubicBezTo>
                    <a:pt x="405" y="5"/>
                    <a:pt x="405" y="5"/>
                    <a:pt x="405" y="5"/>
                  </a:cubicBezTo>
                  <a:cubicBezTo>
                    <a:pt x="404" y="6"/>
                    <a:pt x="408" y="6"/>
                    <a:pt x="407" y="7"/>
                  </a:cubicBezTo>
                  <a:cubicBezTo>
                    <a:pt x="409" y="7"/>
                    <a:pt x="409" y="7"/>
                    <a:pt x="412" y="8"/>
                  </a:cubicBezTo>
                  <a:cubicBezTo>
                    <a:pt x="411" y="7"/>
                    <a:pt x="404" y="6"/>
                    <a:pt x="409" y="5"/>
                  </a:cubicBezTo>
                  <a:close/>
                  <a:moveTo>
                    <a:pt x="391" y="7"/>
                  </a:moveTo>
                  <a:cubicBezTo>
                    <a:pt x="393" y="7"/>
                    <a:pt x="395" y="7"/>
                    <a:pt x="397" y="7"/>
                  </a:cubicBezTo>
                  <a:cubicBezTo>
                    <a:pt x="397" y="7"/>
                    <a:pt x="397" y="7"/>
                    <a:pt x="397" y="7"/>
                  </a:cubicBezTo>
                  <a:cubicBezTo>
                    <a:pt x="395" y="7"/>
                    <a:pt x="393" y="7"/>
                    <a:pt x="391" y="7"/>
                  </a:cubicBezTo>
                  <a:close/>
                  <a:moveTo>
                    <a:pt x="376" y="46"/>
                  </a:moveTo>
                  <a:cubicBezTo>
                    <a:pt x="376" y="47"/>
                    <a:pt x="379" y="47"/>
                    <a:pt x="380" y="47"/>
                  </a:cubicBezTo>
                  <a:cubicBezTo>
                    <a:pt x="378" y="47"/>
                    <a:pt x="378" y="46"/>
                    <a:pt x="376" y="46"/>
                  </a:cubicBezTo>
                  <a:close/>
                  <a:moveTo>
                    <a:pt x="354" y="47"/>
                  </a:moveTo>
                  <a:cubicBezTo>
                    <a:pt x="353" y="48"/>
                    <a:pt x="359" y="47"/>
                    <a:pt x="359" y="47"/>
                  </a:cubicBezTo>
                  <a:cubicBezTo>
                    <a:pt x="357" y="47"/>
                    <a:pt x="357" y="46"/>
                    <a:pt x="354" y="47"/>
                  </a:cubicBezTo>
                  <a:close/>
                  <a:moveTo>
                    <a:pt x="323" y="15"/>
                  </a:moveTo>
                  <a:cubicBezTo>
                    <a:pt x="323" y="16"/>
                    <a:pt x="322" y="16"/>
                    <a:pt x="324" y="16"/>
                  </a:cubicBezTo>
                  <a:cubicBezTo>
                    <a:pt x="326" y="16"/>
                    <a:pt x="326" y="15"/>
                    <a:pt x="323" y="15"/>
                  </a:cubicBezTo>
                  <a:close/>
                  <a:moveTo>
                    <a:pt x="325" y="47"/>
                  </a:moveTo>
                  <a:cubicBezTo>
                    <a:pt x="324" y="48"/>
                    <a:pt x="328" y="47"/>
                    <a:pt x="329" y="46"/>
                  </a:cubicBezTo>
                  <a:cubicBezTo>
                    <a:pt x="327" y="47"/>
                    <a:pt x="327" y="46"/>
                    <a:pt x="325" y="47"/>
                  </a:cubicBezTo>
                  <a:close/>
                  <a:moveTo>
                    <a:pt x="321" y="51"/>
                  </a:moveTo>
                  <a:cubicBezTo>
                    <a:pt x="324" y="50"/>
                    <a:pt x="323" y="50"/>
                    <a:pt x="321" y="51"/>
                  </a:cubicBezTo>
                  <a:cubicBezTo>
                    <a:pt x="323" y="51"/>
                    <a:pt x="325" y="50"/>
                    <a:pt x="327" y="50"/>
                  </a:cubicBezTo>
                  <a:cubicBezTo>
                    <a:pt x="328" y="50"/>
                    <a:pt x="328" y="49"/>
                    <a:pt x="328" y="49"/>
                  </a:cubicBezTo>
                  <a:cubicBezTo>
                    <a:pt x="325" y="50"/>
                    <a:pt x="321" y="49"/>
                    <a:pt x="321" y="51"/>
                  </a:cubicBezTo>
                  <a:close/>
                  <a:moveTo>
                    <a:pt x="316" y="18"/>
                  </a:moveTo>
                  <a:cubicBezTo>
                    <a:pt x="319" y="17"/>
                    <a:pt x="317" y="18"/>
                    <a:pt x="320" y="18"/>
                  </a:cubicBezTo>
                  <a:cubicBezTo>
                    <a:pt x="319" y="17"/>
                    <a:pt x="321" y="17"/>
                    <a:pt x="321" y="16"/>
                  </a:cubicBezTo>
                  <a:cubicBezTo>
                    <a:pt x="318" y="17"/>
                    <a:pt x="319" y="17"/>
                    <a:pt x="317" y="17"/>
                  </a:cubicBezTo>
                  <a:cubicBezTo>
                    <a:pt x="317" y="17"/>
                    <a:pt x="317" y="17"/>
                    <a:pt x="316" y="18"/>
                  </a:cubicBezTo>
                  <a:close/>
                  <a:moveTo>
                    <a:pt x="311" y="35"/>
                  </a:moveTo>
                  <a:cubicBezTo>
                    <a:pt x="312" y="34"/>
                    <a:pt x="316" y="34"/>
                    <a:pt x="315" y="34"/>
                  </a:cubicBezTo>
                  <a:cubicBezTo>
                    <a:pt x="314" y="34"/>
                    <a:pt x="308" y="35"/>
                    <a:pt x="311" y="35"/>
                  </a:cubicBezTo>
                  <a:close/>
                  <a:moveTo>
                    <a:pt x="314" y="49"/>
                  </a:moveTo>
                  <a:cubicBezTo>
                    <a:pt x="314" y="50"/>
                    <a:pt x="318" y="49"/>
                    <a:pt x="318" y="49"/>
                  </a:cubicBezTo>
                  <a:lnTo>
                    <a:pt x="314" y="49"/>
                  </a:lnTo>
                  <a:close/>
                  <a:moveTo>
                    <a:pt x="308" y="47"/>
                  </a:moveTo>
                  <a:cubicBezTo>
                    <a:pt x="308" y="48"/>
                    <a:pt x="314" y="46"/>
                    <a:pt x="315" y="46"/>
                  </a:cubicBezTo>
                  <a:cubicBezTo>
                    <a:pt x="315" y="46"/>
                    <a:pt x="315" y="45"/>
                    <a:pt x="316" y="45"/>
                  </a:cubicBezTo>
                  <a:cubicBezTo>
                    <a:pt x="313" y="46"/>
                    <a:pt x="309" y="47"/>
                    <a:pt x="308" y="47"/>
                  </a:cubicBezTo>
                  <a:close/>
                  <a:moveTo>
                    <a:pt x="302" y="21"/>
                  </a:moveTo>
                  <a:cubicBezTo>
                    <a:pt x="305" y="21"/>
                    <a:pt x="305" y="20"/>
                    <a:pt x="306" y="20"/>
                  </a:cubicBezTo>
                  <a:cubicBezTo>
                    <a:pt x="306" y="19"/>
                    <a:pt x="307" y="19"/>
                    <a:pt x="307" y="19"/>
                  </a:cubicBezTo>
                  <a:cubicBezTo>
                    <a:pt x="304" y="20"/>
                    <a:pt x="303" y="20"/>
                    <a:pt x="302" y="21"/>
                  </a:cubicBezTo>
                  <a:close/>
                  <a:moveTo>
                    <a:pt x="314" y="52"/>
                  </a:moveTo>
                  <a:cubicBezTo>
                    <a:pt x="313" y="52"/>
                    <a:pt x="311" y="53"/>
                    <a:pt x="311" y="53"/>
                  </a:cubicBezTo>
                  <a:cubicBezTo>
                    <a:pt x="314" y="52"/>
                    <a:pt x="313" y="53"/>
                    <a:pt x="315" y="52"/>
                  </a:cubicBezTo>
                  <a:cubicBezTo>
                    <a:pt x="315" y="52"/>
                    <a:pt x="315" y="52"/>
                    <a:pt x="314" y="52"/>
                  </a:cubicBezTo>
                  <a:close/>
                  <a:moveTo>
                    <a:pt x="309" y="42"/>
                  </a:moveTo>
                  <a:cubicBezTo>
                    <a:pt x="307" y="43"/>
                    <a:pt x="305" y="43"/>
                    <a:pt x="304" y="44"/>
                  </a:cubicBezTo>
                  <a:cubicBezTo>
                    <a:pt x="306" y="44"/>
                    <a:pt x="309" y="43"/>
                    <a:pt x="310" y="42"/>
                  </a:cubicBezTo>
                  <a:cubicBezTo>
                    <a:pt x="310" y="42"/>
                    <a:pt x="310" y="41"/>
                    <a:pt x="309" y="41"/>
                  </a:cubicBezTo>
                  <a:lnTo>
                    <a:pt x="309" y="42"/>
                  </a:lnTo>
                  <a:close/>
                  <a:moveTo>
                    <a:pt x="306" y="49"/>
                  </a:moveTo>
                  <a:cubicBezTo>
                    <a:pt x="308" y="49"/>
                    <a:pt x="309" y="49"/>
                    <a:pt x="310" y="49"/>
                  </a:cubicBezTo>
                  <a:cubicBezTo>
                    <a:pt x="310" y="48"/>
                    <a:pt x="310" y="48"/>
                    <a:pt x="311" y="48"/>
                  </a:cubicBezTo>
                  <a:cubicBezTo>
                    <a:pt x="311" y="48"/>
                    <a:pt x="311" y="48"/>
                    <a:pt x="311" y="48"/>
                  </a:cubicBezTo>
                  <a:cubicBezTo>
                    <a:pt x="308" y="49"/>
                    <a:pt x="307" y="48"/>
                    <a:pt x="306" y="49"/>
                  </a:cubicBezTo>
                  <a:close/>
                  <a:moveTo>
                    <a:pt x="306" y="51"/>
                  </a:moveTo>
                  <a:cubicBezTo>
                    <a:pt x="307" y="51"/>
                    <a:pt x="308" y="50"/>
                    <a:pt x="309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7" y="50"/>
                    <a:pt x="304" y="51"/>
                    <a:pt x="306" y="51"/>
                  </a:cubicBezTo>
                  <a:close/>
                  <a:moveTo>
                    <a:pt x="307" y="53"/>
                  </a:moveTo>
                  <a:cubicBezTo>
                    <a:pt x="309" y="53"/>
                    <a:pt x="306" y="54"/>
                    <a:pt x="306" y="54"/>
                  </a:cubicBezTo>
                  <a:cubicBezTo>
                    <a:pt x="309" y="54"/>
                    <a:pt x="310" y="53"/>
                    <a:pt x="311" y="52"/>
                  </a:cubicBezTo>
                  <a:cubicBezTo>
                    <a:pt x="310" y="52"/>
                    <a:pt x="308" y="53"/>
                    <a:pt x="307" y="53"/>
                  </a:cubicBezTo>
                  <a:close/>
                  <a:moveTo>
                    <a:pt x="308" y="54"/>
                  </a:moveTo>
                  <a:cubicBezTo>
                    <a:pt x="305" y="55"/>
                    <a:pt x="306" y="55"/>
                    <a:pt x="305" y="56"/>
                  </a:cubicBezTo>
                  <a:cubicBezTo>
                    <a:pt x="308" y="55"/>
                    <a:pt x="309" y="56"/>
                    <a:pt x="310" y="55"/>
                  </a:cubicBezTo>
                  <a:cubicBezTo>
                    <a:pt x="308" y="55"/>
                    <a:pt x="308" y="55"/>
                    <a:pt x="308" y="54"/>
                  </a:cubicBezTo>
                  <a:close/>
                  <a:moveTo>
                    <a:pt x="302" y="38"/>
                  </a:moveTo>
                  <a:cubicBezTo>
                    <a:pt x="300" y="39"/>
                    <a:pt x="300" y="39"/>
                    <a:pt x="300" y="40"/>
                  </a:cubicBezTo>
                  <a:cubicBezTo>
                    <a:pt x="303" y="39"/>
                    <a:pt x="303" y="39"/>
                    <a:pt x="302" y="38"/>
                  </a:cubicBezTo>
                  <a:close/>
                  <a:moveTo>
                    <a:pt x="301" y="46"/>
                  </a:moveTo>
                  <a:cubicBezTo>
                    <a:pt x="300" y="47"/>
                    <a:pt x="300" y="47"/>
                    <a:pt x="299" y="47"/>
                  </a:cubicBezTo>
                  <a:cubicBezTo>
                    <a:pt x="299" y="47"/>
                    <a:pt x="297" y="48"/>
                    <a:pt x="299" y="48"/>
                  </a:cubicBezTo>
                  <a:cubicBezTo>
                    <a:pt x="300" y="47"/>
                    <a:pt x="305" y="45"/>
                    <a:pt x="302" y="46"/>
                  </a:cubicBezTo>
                  <a:cubicBezTo>
                    <a:pt x="302" y="46"/>
                    <a:pt x="301" y="46"/>
                    <a:pt x="301" y="46"/>
                  </a:cubicBezTo>
                  <a:close/>
                  <a:moveTo>
                    <a:pt x="300" y="51"/>
                  </a:moveTo>
                  <a:cubicBezTo>
                    <a:pt x="300" y="51"/>
                    <a:pt x="303" y="50"/>
                    <a:pt x="303" y="50"/>
                  </a:cubicBezTo>
                  <a:cubicBezTo>
                    <a:pt x="301" y="50"/>
                    <a:pt x="297" y="52"/>
                    <a:pt x="300" y="51"/>
                  </a:cubicBezTo>
                  <a:close/>
                  <a:moveTo>
                    <a:pt x="296" y="41"/>
                  </a:moveTo>
                  <a:cubicBezTo>
                    <a:pt x="296" y="40"/>
                    <a:pt x="297" y="40"/>
                    <a:pt x="297" y="40"/>
                  </a:cubicBezTo>
                  <a:cubicBezTo>
                    <a:pt x="294" y="40"/>
                    <a:pt x="293" y="42"/>
                    <a:pt x="296" y="41"/>
                  </a:cubicBezTo>
                  <a:close/>
                  <a:moveTo>
                    <a:pt x="295" y="49"/>
                  </a:moveTo>
                  <a:cubicBezTo>
                    <a:pt x="293" y="50"/>
                    <a:pt x="294" y="51"/>
                    <a:pt x="297" y="51"/>
                  </a:cubicBezTo>
                  <a:cubicBezTo>
                    <a:pt x="298" y="50"/>
                    <a:pt x="294" y="50"/>
                    <a:pt x="297" y="49"/>
                  </a:cubicBezTo>
                  <a:cubicBezTo>
                    <a:pt x="296" y="49"/>
                    <a:pt x="296" y="49"/>
                    <a:pt x="295" y="49"/>
                  </a:cubicBezTo>
                  <a:close/>
                  <a:moveTo>
                    <a:pt x="296" y="54"/>
                  </a:moveTo>
                  <a:cubicBezTo>
                    <a:pt x="296" y="55"/>
                    <a:pt x="294" y="55"/>
                    <a:pt x="294" y="55"/>
                  </a:cubicBezTo>
                  <a:cubicBezTo>
                    <a:pt x="294" y="56"/>
                    <a:pt x="294" y="56"/>
                    <a:pt x="295" y="57"/>
                  </a:cubicBezTo>
                  <a:cubicBezTo>
                    <a:pt x="293" y="57"/>
                    <a:pt x="293" y="57"/>
                    <a:pt x="293" y="57"/>
                  </a:cubicBezTo>
                  <a:cubicBezTo>
                    <a:pt x="293" y="58"/>
                    <a:pt x="293" y="58"/>
                    <a:pt x="292" y="58"/>
                  </a:cubicBezTo>
                  <a:cubicBezTo>
                    <a:pt x="294" y="58"/>
                    <a:pt x="294" y="58"/>
                    <a:pt x="295" y="58"/>
                  </a:cubicBezTo>
                  <a:cubicBezTo>
                    <a:pt x="293" y="58"/>
                    <a:pt x="293" y="57"/>
                    <a:pt x="297" y="57"/>
                  </a:cubicBezTo>
                  <a:cubicBezTo>
                    <a:pt x="297" y="56"/>
                    <a:pt x="295" y="56"/>
                    <a:pt x="295" y="56"/>
                  </a:cubicBezTo>
                  <a:cubicBezTo>
                    <a:pt x="295" y="55"/>
                    <a:pt x="299" y="54"/>
                    <a:pt x="298" y="54"/>
                  </a:cubicBezTo>
                  <a:cubicBezTo>
                    <a:pt x="297" y="55"/>
                    <a:pt x="297" y="54"/>
                    <a:pt x="296" y="54"/>
                  </a:cubicBezTo>
                  <a:close/>
                  <a:moveTo>
                    <a:pt x="286" y="51"/>
                  </a:moveTo>
                  <a:cubicBezTo>
                    <a:pt x="286" y="52"/>
                    <a:pt x="282" y="52"/>
                    <a:pt x="282" y="53"/>
                  </a:cubicBezTo>
                  <a:cubicBezTo>
                    <a:pt x="285" y="52"/>
                    <a:pt x="292" y="51"/>
                    <a:pt x="293" y="49"/>
                  </a:cubicBezTo>
                  <a:cubicBezTo>
                    <a:pt x="289" y="50"/>
                    <a:pt x="289" y="51"/>
                    <a:pt x="286" y="51"/>
                  </a:cubicBezTo>
                  <a:close/>
                  <a:moveTo>
                    <a:pt x="287" y="58"/>
                  </a:moveTo>
                  <a:cubicBezTo>
                    <a:pt x="291" y="56"/>
                    <a:pt x="292" y="55"/>
                    <a:pt x="293" y="54"/>
                  </a:cubicBezTo>
                  <a:cubicBezTo>
                    <a:pt x="288" y="56"/>
                    <a:pt x="290" y="56"/>
                    <a:pt x="287" y="58"/>
                  </a:cubicBezTo>
                  <a:close/>
                  <a:moveTo>
                    <a:pt x="286" y="51"/>
                  </a:moveTo>
                  <a:cubicBezTo>
                    <a:pt x="288" y="50"/>
                    <a:pt x="291" y="49"/>
                    <a:pt x="291" y="48"/>
                  </a:cubicBezTo>
                  <a:cubicBezTo>
                    <a:pt x="289" y="49"/>
                    <a:pt x="285" y="51"/>
                    <a:pt x="286" y="51"/>
                  </a:cubicBezTo>
                  <a:close/>
                  <a:moveTo>
                    <a:pt x="288" y="60"/>
                  </a:moveTo>
                  <a:cubicBezTo>
                    <a:pt x="289" y="60"/>
                    <a:pt x="294" y="59"/>
                    <a:pt x="294" y="59"/>
                  </a:cubicBezTo>
                  <a:cubicBezTo>
                    <a:pt x="293" y="59"/>
                    <a:pt x="289" y="59"/>
                    <a:pt x="288" y="60"/>
                  </a:cubicBezTo>
                  <a:close/>
                  <a:moveTo>
                    <a:pt x="283" y="27"/>
                  </a:moveTo>
                  <a:cubicBezTo>
                    <a:pt x="276" y="29"/>
                    <a:pt x="276" y="29"/>
                    <a:pt x="276" y="29"/>
                  </a:cubicBezTo>
                  <a:cubicBezTo>
                    <a:pt x="277" y="30"/>
                    <a:pt x="274" y="30"/>
                    <a:pt x="274" y="31"/>
                  </a:cubicBezTo>
                  <a:cubicBezTo>
                    <a:pt x="278" y="29"/>
                    <a:pt x="276" y="29"/>
                    <a:pt x="281" y="28"/>
                  </a:cubicBezTo>
                  <a:cubicBezTo>
                    <a:pt x="281" y="28"/>
                    <a:pt x="279" y="29"/>
                    <a:pt x="280" y="29"/>
                  </a:cubicBezTo>
                  <a:cubicBezTo>
                    <a:pt x="282" y="28"/>
                    <a:pt x="282" y="29"/>
                    <a:pt x="284" y="28"/>
                  </a:cubicBezTo>
                  <a:cubicBezTo>
                    <a:pt x="285" y="27"/>
                    <a:pt x="281" y="28"/>
                    <a:pt x="283" y="27"/>
                  </a:cubicBezTo>
                  <a:close/>
                  <a:moveTo>
                    <a:pt x="291" y="52"/>
                  </a:moveTo>
                  <a:cubicBezTo>
                    <a:pt x="291" y="51"/>
                    <a:pt x="289" y="52"/>
                    <a:pt x="291" y="51"/>
                  </a:cubicBezTo>
                  <a:cubicBezTo>
                    <a:pt x="285" y="53"/>
                    <a:pt x="289" y="53"/>
                    <a:pt x="291" y="52"/>
                  </a:cubicBezTo>
                  <a:close/>
                  <a:moveTo>
                    <a:pt x="282" y="46"/>
                  </a:moveTo>
                  <a:cubicBezTo>
                    <a:pt x="282" y="46"/>
                    <a:pt x="281" y="46"/>
                    <a:pt x="281" y="47"/>
                  </a:cubicBezTo>
                  <a:cubicBezTo>
                    <a:pt x="283" y="46"/>
                    <a:pt x="285" y="46"/>
                    <a:pt x="286" y="45"/>
                  </a:cubicBezTo>
                  <a:cubicBezTo>
                    <a:pt x="284" y="45"/>
                    <a:pt x="284" y="45"/>
                    <a:pt x="282" y="46"/>
                  </a:cubicBezTo>
                  <a:close/>
                  <a:moveTo>
                    <a:pt x="275" y="46"/>
                  </a:moveTo>
                  <a:cubicBezTo>
                    <a:pt x="277" y="46"/>
                    <a:pt x="280" y="44"/>
                    <a:pt x="281" y="44"/>
                  </a:cubicBezTo>
                  <a:cubicBezTo>
                    <a:pt x="282" y="44"/>
                    <a:pt x="286" y="42"/>
                    <a:pt x="284" y="42"/>
                  </a:cubicBezTo>
                  <a:cubicBezTo>
                    <a:pt x="283" y="43"/>
                    <a:pt x="276" y="45"/>
                    <a:pt x="275" y="46"/>
                  </a:cubicBezTo>
                  <a:close/>
                  <a:moveTo>
                    <a:pt x="284" y="57"/>
                  </a:moveTo>
                  <a:cubicBezTo>
                    <a:pt x="285" y="56"/>
                    <a:pt x="283" y="55"/>
                    <a:pt x="287" y="54"/>
                  </a:cubicBezTo>
                  <a:cubicBezTo>
                    <a:pt x="288" y="53"/>
                    <a:pt x="286" y="54"/>
                    <a:pt x="285" y="54"/>
                  </a:cubicBezTo>
                  <a:cubicBezTo>
                    <a:pt x="284" y="55"/>
                    <a:pt x="285" y="55"/>
                    <a:pt x="283" y="56"/>
                  </a:cubicBezTo>
                  <a:cubicBezTo>
                    <a:pt x="282" y="56"/>
                    <a:pt x="285" y="56"/>
                    <a:pt x="281" y="57"/>
                  </a:cubicBezTo>
                  <a:cubicBezTo>
                    <a:pt x="281" y="58"/>
                    <a:pt x="283" y="57"/>
                    <a:pt x="284" y="57"/>
                  </a:cubicBezTo>
                  <a:cubicBezTo>
                    <a:pt x="283" y="57"/>
                    <a:pt x="283" y="57"/>
                    <a:pt x="284" y="57"/>
                  </a:cubicBezTo>
                  <a:close/>
                  <a:moveTo>
                    <a:pt x="279" y="43"/>
                  </a:moveTo>
                  <a:cubicBezTo>
                    <a:pt x="279" y="43"/>
                    <a:pt x="279" y="43"/>
                    <a:pt x="280" y="43"/>
                  </a:cubicBezTo>
                  <a:cubicBezTo>
                    <a:pt x="280" y="43"/>
                    <a:pt x="283" y="42"/>
                    <a:pt x="283" y="42"/>
                  </a:cubicBezTo>
                  <a:cubicBezTo>
                    <a:pt x="281" y="42"/>
                    <a:pt x="281" y="42"/>
                    <a:pt x="279" y="43"/>
                  </a:cubicBezTo>
                  <a:close/>
                  <a:moveTo>
                    <a:pt x="273" y="49"/>
                  </a:moveTo>
                  <a:cubicBezTo>
                    <a:pt x="277" y="47"/>
                    <a:pt x="276" y="49"/>
                    <a:pt x="277" y="48"/>
                  </a:cubicBezTo>
                  <a:cubicBezTo>
                    <a:pt x="278" y="48"/>
                    <a:pt x="278" y="48"/>
                    <a:pt x="278" y="47"/>
                  </a:cubicBezTo>
                  <a:cubicBezTo>
                    <a:pt x="276" y="48"/>
                    <a:pt x="274" y="48"/>
                    <a:pt x="273" y="49"/>
                  </a:cubicBezTo>
                  <a:close/>
                  <a:moveTo>
                    <a:pt x="274" y="62"/>
                  </a:moveTo>
                  <a:cubicBezTo>
                    <a:pt x="273" y="62"/>
                    <a:pt x="272" y="63"/>
                    <a:pt x="272" y="63"/>
                  </a:cubicBezTo>
                  <a:cubicBezTo>
                    <a:pt x="273" y="62"/>
                    <a:pt x="274" y="63"/>
                    <a:pt x="275" y="62"/>
                  </a:cubicBezTo>
                  <a:cubicBezTo>
                    <a:pt x="274" y="62"/>
                    <a:pt x="281" y="60"/>
                    <a:pt x="282" y="59"/>
                  </a:cubicBezTo>
                  <a:cubicBezTo>
                    <a:pt x="281" y="60"/>
                    <a:pt x="280" y="60"/>
                    <a:pt x="280" y="60"/>
                  </a:cubicBezTo>
                  <a:cubicBezTo>
                    <a:pt x="279" y="60"/>
                    <a:pt x="280" y="59"/>
                    <a:pt x="278" y="59"/>
                  </a:cubicBezTo>
                  <a:cubicBezTo>
                    <a:pt x="279" y="60"/>
                    <a:pt x="277" y="60"/>
                    <a:pt x="275" y="61"/>
                  </a:cubicBezTo>
                  <a:cubicBezTo>
                    <a:pt x="276" y="61"/>
                    <a:pt x="275" y="61"/>
                    <a:pt x="274" y="62"/>
                  </a:cubicBezTo>
                  <a:close/>
                  <a:moveTo>
                    <a:pt x="270" y="48"/>
                  </a:moveTo>
                  <a:cubicBezTo>
                    <a:pt x="270" y="49"/>
                    <a:pt x="273" y="48"/>
                    <a:pt x="276" y="47"/>
                  </a:cubicBezTo>
                  <a:cubicBezTo>
                    <a:pt x="273" y="47"/>
                    <a:pt x="273" y="46"/>
                    <a:pt x="271" y="47"/>
                  </a:cubicBezTo>
                  <a:cubicBezTo>
                    <a:pt x="272" y="47"/>
                    <a:pt x="274" y="47"/>
                    <a:pt x="270" y="48"/>
                  </a:cubicBezTo>
                  <a:close/>
                  <a:moveTo>
                    <a:pt x="276" y="60"/>
                  </a:moveTo>
                  <a:cubicBezTo>
                    <a:pt x="276" y="60"/>
                    <a:pt x="277" y="59"/>
                    <a:pt x="276" y="59"/>
                  </a:cubicBezTo>
                  <a:cubicBezTo>
                    <a:pt x="270" y="61"/>
                    <a:pt x="269" y="62"/>
                    <a:pt x="276" y="60"/>
                  </a:cubicBezTo>
                  <a:close/>
                  <a:moveTo>
                    <a:pt x="264" y="34"/>
                  </a:moveTo>
                  <a:cubicBezTo>
                    <a:pt x="262" y="34"/>
                    <a:pt x="261" y="35"/>
                    <a:pt x="261" y="35"/>
                  </a:cubicBezTo>
                  <a:cubicBezTo>
                    <a:pt x="263" y="35"/>
                    <a:pt x="265" y="34"/>
                    <a:pt x="265" y="34"/>
                  </a:cubicBezTo>
                  <a:cubicBezTo>
                    <a:pt x="264" y="34"/>
                    <a:pt x="264" y="34"/>
                    <a:pt x="264" y="34"/>
                  </a:cubicBezTo>
                  <a:close/>
                  <a:moveTo>
                    <a:pt x="248" y="40"/>
                  </a:moveTo>
                  <a:cubicBezTo>
                    <a:pt x="250" y="40"/>
                    <a:pt x="247" y="41"/>
                    <a:pt x="248" y="41"/>
                  </a:cubicBezTo>
                  <a:cubicBezTo>
                    <a:pt x="251" y="40"/>
                    <a:pt x="250" y="40"/>
                    <a:pt x="252" y="39"/>
                  </a:cubicBezTo>
                  <a:cubicBezTo>
                    <a:pt x="252" y="39"/>
                    <a:pt x="252" y="40"/>
                    <a:pt x="253" y="39"/>
                  </a:cubicBezTo>
                  <a:cubicBezTo>
                    <a:pt x="254" y="39"/>
                    <a:pt x="253" y="39"/>
                    <a:pt x="254" y="38"/>
                  </a:cubicBezTo>
                  <a:cubicBezTo>
                    <a:pt x="257" y="37"/>
                    <a:pt x="256" y="38"/>
                    <a:pt x="259" y="36"/>
                  </a:cubicBezTo>
                  <a:cubicBezTo>
                    <a:pt x="260" y="36"/>
                    <a:pt x="260" y="36"/>
                    <a:pt x="260" y="35"/>
                  </a:cubicBezTo>
                  <a:cubicBezTo>
                    <a:pt x="258" y="36"/>
                    <a:pt x="258" y="36"/>
                    <a:pt x="256" y="36"/>
                  </a:cubicBezTo>
                  <a:cubicBezTo>
                    <a:pt x="258" y="36"/>
                    <a:pt x="253" y="38"/>
                    <a:pt x="254" y="37"/>
                  </a:cubicBezTo>
                  <a:cubicBezTo>
                    <a:pt x="251" y="38"/>
                    <a:pt x="252" y="39"/>
                    <a:pt x="250" y="40"/>
                  </a:cubicBezTo>
                  <a:cubicBezTo>
                    <a:pt x="250" y="39"/>
                    <a:pt x="251" y="39"/>
                    <a:pt x="250" y="39"/>
                  </a:cubicBezTo>
                  <a:cubicBezTo>
                    <a:pt x="245" y="41"/>
                    <a:pt x="242" y="42"/>
                    <a:pt x="238" y="44"/>
                  </a:cubicBezTo>
                  <a:cubicBezTo>
                    <a:pt x="237" y="45"/>
                    <a:pt x="241" y="44"/>
                    <a:pt x="239" y="45"/>
                  </a:cubicBezTo>
                  <a:cubicBezTo>
                    <a:pt x="235" y="46"/>
                    <a:pt x="238" y="43"/>
                    <a:pt x="235" y="45"/>
                  </a:cubicBezTo>
                  <a:cubicBezTo>
                    <a:pt x="236" y="45"/>
                    <a:pt x="236" y="46"/>
                    <a:pt x="238" y="45"/>
                  </a:cubicBezTo>
                  <a:cubicBezTo>
                    <a:pt x="239" y="44"/>
                    <a:pt x="241" y="44"/>
                    <a:pt x="242" y="44"/>
                  </a:cubicBezTo>
                  <a:cubicBezTo>
                    <a:pt x="243" y="43"/>
                    <a:pt x="241" y="44"/>
                    <a:pt x="242" y="43"/>
                  </a:cubicBezTo>
                  <a:cubicBezTo>
                    <a:pt x="245" y="42"/>
                    <a:pt x="246" y="41"/>
                    <a:pt x="248" y="40"/>
                  </a:cubicBezTo>
                  <a:close/>
                  <a:moveTo>
                    <a:pt x="253" y="56"/>
                  </a:moveTo>
                  <a:cubicBezTo>
                    <a:pt x="253" y="57"/>
                    <a:pt x="253" y="57"/>
                    <a:pt x="254" y="57"/>
                  </a:cubicBezTo>
                  <a:cubicBezTo>
                    <a:pt x="257" y="55"/>
                    <a:pt x="256" y="56"/>
                    <a:pt x="258" y="55"/>
                  </a:cubicBezTo>
                  <a:cubicBezTo>
                    <a:pt x="258" y="55"/>
                    <a:pt x="263" y="53"/>
                    <a:pt x="264" y="52"/>
                  </a:cubicBezTo>
                  <a:cubicBezTo>
                    <a:pt x="260" y="53"/>
                    <a:pt x="255" y="56"/>
                    <a:pt x="253" y="56"/>
                  </a:cubicBezTo>
                  <a:close/>
                  <a:moveTo>
                    <a:pt x="264" y="64"/>
                  </a:moveTo>
                  <a:cubicBezTo>
                    <a:pt x="267" y="64"/>
                    <a:pt x="264" y="65"/>
                    <a:pt x="263" y="65"/>
                  </a:cubicBezTo>
                  <a:cubicBezTo>
                    <a:pt x="263" y="66"/>
                    <a:pt x="263" y="66"/>
                    <a:pt x="264" y="66"/>
                  </a:cubicBezTo>
                  <a:cubicBezTo>
                    <a:pt x="264" y="65"/>
                    <a:pt x="265" y="66"/>
                    <a:pt x="267" y="65"/>
                  </a:cubicBezTo>
                  <a:cubicBezTo>
                    <a:pt x="268" y="64"/>
                    <a:pt x="268" y="64"/>
                    <a:pt x="268" y="63"/>
                  </a:cubicBezTo>
                  <a:cubicBezTo>
                    <a:pt x="267" y="64"/>
                    <a:pt x="265" y="63"/>
                    <a:pt x="264" y="64"/>
                  </a:cubicBezTo>
                  <a:close/>
                  <a:moveTo>
                    <a:pt x="261" y="65"/>
                  </a:moveTo>
                  <a:cubicBezTo>
                    <a:pt x="261" y="65"/>
                    <a:pt x="261" y="65"/>
                    <a:pt x="261" y="65"/>
                  </a:cubicBezTo>
                  <a:cubicBezTo>
                    <a:pt x="263" y="65"/>
                    <a:pt x="266" y="63"/>
                    <a:pt x="264" y="63"/>
                  </a:cubicBezTo>
                  <a:cubicBezTo>
                    <a:pt x="264" y="64"/>
                    <a:pt x="263" y="64"/>
                    <a:pt x="261" y="65"/>
                  </a:cubicBezTo>
                  <a:close/>
                  <a:moveTo>
                    <a:pt x="253" y="68"/>
                  </a:moveTo>
                  <a:cubicBezTo>
                    <a:pt x="255" y="68"/>
                    <a:pt x="258" y="67"/>
                    <a:pt x="259" y="67"/>
                  </a:cubicBezTo>
                  <a:cubicBezTo>
                    <a:pt x="258" y="67"/>
                    <a:pt x="261" y="66"/>
                    <a:pt x="260" y="66"/>
                  </a:cubicBezTo>
                  <a:cubicBezTo>
                    <a:pt x="257" y="67"/>
                    <a:pt x="256" y="67"/>
                    <a:pt x="253" y="68"/>
                  </a:cubicBezTo>
                  <a:close/>
                  <a:moveTo>
                    <a:pt x="256" y="64"/>
                  </a:moveTo>
                  <a:cubicBezTo>
                    <a:pt x="258" y="64"/>
                    <a:pt x="255" y="65"/>
                    <a:pt x="257" y="65"/>
                  </a:cubicBezTo>
                  <a:cubicBezTo>
                    <a:pt x="258" y="64"/>
                    <a:pt x="257" y="64"/>
                    <a:pt x="258" y="63"/>
                  </a:cubicBezTo>
                  <a:lnTo>
                    <a:pt x="256" y="64"/>
                  </a:lnTo>
                  <a:close/>
                  <a:moveTo>
                    <a:pt x="249" y="75"/>
                  </a:moveTo>
                  <a:cubicBezTo>
                    <a:pt x="249" y="75"/>
                    <a:pt x="249" y="75"/>
                    <a:pt x="248" y="75"/>
                  </a:cubicBezTo>
                  <a:cubicBezTo>
                    <a:pt x="247" y="75"/>
                    <a:pt x="250" y="73"/>
                    <a:pt x="247" y="74"/>
                  </a:cubicBezTo>
                  <a:cubicBezTo>
                    <a:pt x="250" y="74"/>
                    <a:pt x="243" y="77"/>
                    <a:pt x="246" y="77"/>
                  </a:cubicBezTo>
                  <a:cubicBezTo>
                    <a:pt x="246" y="77"/>
                    <a:pt x="247" y="76"/>
                    <a:pt x="247" y="76"/>
                  </a:cubicBezTo>
                  <a:cubicBezTo>
                    <a:pt x="246" y="77"/>
                    <a:pt x="246" y="77"/>
                    <a:pt x="247" y="77"/>
                  </a:cubicBezTo>
                  <a:cubicBezTo>
                    <a:pt x="249" y="75"/>
                    <a:pt x="255" y="74"/>
                    <a:pt x="257" y="72"/>
                  </a:cubicBezTo>
                  <a:cubicBezTo>
                    <a:pt x="255" y="72"/>
                    <a:pt x="252" y="74"/>
                    <a:pt x="249" y="75"/>
                  </a:cubicBezTo>
                  <a:close/>
                  <a:moveTo>
                    <a:pt x="248" y="62"/>
                  </a:moveTo>
                  <a:cubicBezTo>
                    <a:pt x="250" y="61"/>
                    <a:pt x="251" y="61"/>
                    <a:pt x="251" y="60"/>
                  </a:cubicBezTo>
                  <a:cubicBezTo>
                    <a:pt x="249" y="61"/>
                    <a:pt x="248" y="62"/>
                    <a:pt x="248" y="62"/>
                  </a:cubicBezTo>
                  <a:close/>
                  <a:moveTo>
                    <a:pt x="246" y="67"/>
                  </a:moveTo>
                  <a:cubicBezTo>
                    <a:pt x="243" y="68"/>
                    <a:pt x="245" y="69"/>
                    <a:pt x="248" y="68"/>
                  </a:cubicBezTo>
                  <a:cubicBezTo>
                    <a:pt x="248" y="67"/>
                    <a:pt x="246" y="68"/>
                    <a:pt x="246" y="67"/>
                  </a:cubicBezTo>
                  <a:close/>
                  <a:moveTo>
                    <a:pt x="244" y="65"/>
                  </a:moveTo>
                  <a:cubicBezTo>
                    <a:pt x="243" y="65"/>
                    <a:pt x="245" y="64"/>
                    <a:pt x="245" y="63"/>
                  </a:cubicBezTo>
                  <a:cubicBezTo>
                    <a:pt x="242" y="64"/>
                    <a:pt x="242" y="66"/>
                    <a:pt x="244" y="65"/>
                  </a:cubicBezTo>
                  <a:close/>
                  <a:moveTo>
                    <a:pt x="241" y="72"/>
                  </a:moveTo>
                  <a:cubicBezTo>
                    <a:pt x="241" y="72"/>
                    <a:pt x="241" y="71"/>
                    <a:pt x="240" y="71"/>
                  </a:cubicBezTo>
                  <a:cubicBezTo>
                    <a:pt x="240" y="72"/>
                    <a:pt x="239" y="72"/>
                    <a:pt x="239" y="72"/>
                  </a:cubicBezTo>
                  <a:cubicBezTo>
                    <a:pt x="239" y="72"/>
                    <a:pt x="238" y="73"/>
                    <a:pt x="238" y="73"/>
                  </a:cubicBezTo>
                  <a:cubicBezTo>
                    <a:pt x="242" y="71"/>
                    <a:pt x="237" y="74"/>
                    <a:pt x="239" y="74"/>
                  </a:cubicBezTo>
                  <a:cubicBezTo>
                    <a:pt x="243" y="71"/>
                    <a:pt x="246" y="72"/>
                    <a:pt x="248" y="70"/>
                  </a:cubicBezTo>
                  <a:cubicBezTo>
                    <a:pt x="245" y="70"/>
                    <a:pt x="241" y="73"/>
                    <a:pt x="239" y="73"/>
                  </a:cubicBezTo>
                  <a:cubicBezTo>
                    <a:pt x="239" y="73"/>
                    <a:pt x="240" y="72"/>
                    <a:pt x="241" y="72"/>
                  </a:cubicBezTo>
                  <a:close/>
                  <a:moveTo>
                    <a:pt x="239" y="71"/>
                  </a:moveTo>
                  <a:cubicBezTo>
                    <a:pt x="236" y="72"/>
                    <a:pt x="237" y="73"/>
                    <a:pt x="236" y="74"/>
                  </a:cubicBezTo>
                  <a:cubicBezTo>
                    <a:pt x="238" y="73"/>
                    <a:pt x="239" y="72"/>
                    <a:pt x="239" y="71"/>
                  </a:cubicBezTo>
                  <a:close/>
                  <a:moveTo>
                    <a:pt x="226" y="49"/>
                  </a:moveTo>
                  <a:cubicBezTo>
                    <a:pt x="226" y="48"/>
                    <a:pt x="225" y="49"/>
                    <a:pt x="227" y="47"/>
                  </a:cubicBezTo>
                  <a:cubicBezTo>
                    <a:pt x="225" y="49"/>
                    <a:pt x="222" y="49"/>
                    <a:pt x="221" y="51"/>
                  </a:cubicBezTo>
                  <a:cubicBezTo>
                    <a:pt x="225" y="49"/>
                    <a:pt x="224" y="50"/>
                    <a:pt x="226" y="50"/>
                  </a:cubicBezTo>
                  <a:cubicBezTo>
                    <a:pt x="224" y="51"/>
                    <a:pt x="224" y="51"/>
                    <a:pt x="222" y="51"/>
                  </a:cubicBezTo>
                  <a:cubicBezTo>
                    <a:pt x="223" y="52"/>
                    <a:pt x="227" y="50"/>
                    <a:pt x="230" y="49"/>
                  </a:cubicBezTo>
                  <a:cubicBezTo>
                    <a:pt x="230" y="48"/>
                    <a:pt x="230" y="48"/>
                    <a:pt x="231" y="47"/>
                  </a:cubicBezTo>
                  <a:cubicBezTo>
                    <a:pt x="231" y="47"/>
                    <a:pt x="231" y="48"/>
                    <a:pt x="233" y="47"/>
                  </a:cubicBezTo>
                  <a:cubicBezTo>
                    <a:pt x="233" y="46"/>
                    <a:pt x="233" y="46"/>
                    <a:pt x="233" y="46"/>
                  </a:cubicBezTo>
                  <a:cubicBezTo>
                    <a:pt x="229" y="48"/>
                    <a:pt x="228" y="48"/>
                    <a:pt x="226" y="49"/>
                  </a:cubicBezTo>
                  <a:close/>
                  <a:moveTo>
                    <a:pt x="235" y="57"/>
                  </a:moveTo>
                  <a:cubicBezTo>
                    <a:pt x="233" y="58"/>
                    <a:pt x="231" y="59"/>
                    <a:pt x="230" y="59"/>
                  </a:cubicBezTo>
                  <a:cubicBezTo>
                    <a:pt x="228" y="60"/>
                    <a:pt x="231" y="59"/>
                    <a:pt x="232" y="59"/>
                  </a:cubicBezTo>
                  <a:cubicBezTo>
                    <a:pt x="232" y="59"/>
                    <a:pt x="231" y="59"/>
                    <a:pt x="233" y="58"/>
                  </a:cubicBezTo>
                  <a:cubicBezTo>
                    <a:pt x="233" y="58"/>
                    <a:pt x="233" y="59"/>
                    <a:pt x="232" y="59"/>
                  </a:cubicBezTo>
                  <a:cubicBezTo>
                    <a:pt x="234" y="58"/>
                    <a:pt x="236" y="58"/>
                    <a:pt x="236" y="57"/>
                  </a:cubicBezTo>
                  <a:cubicBezTo>
                    <a:pt x="235" y="57"/>
                    <a:pt x="235" y="57"/>
                    <a:pt x="235" y="57"/>
                  </a:cubicBezTo>
                  <a:close/>
                  <a:moveTo>
                    <a:pt x="235" y="64"/>
                  </a:moveTo>
                  <a:cubicBezTo>
                    <a:pt x="237" y="63"/>
                    <a:pt x="235" y="65"/>
                    <a:pt x="235" y="65"/>
                  </a:cubicBezTo>
                  <a:cubicBezTo>
                    <a:pt x="238" y="64"/>
                    <a:pt x="238" y="64"/>
                    <a:pt x="238" y="63"/>
                  </a:cubicBezTo>
                  <a:cubicBezTo>
                    <a:pt x="237" y="64"/>
                    <a:pt x="235" y="64"/>
                    <a:pt x="235" y="64"/>
                  </a:cubicBezTo>
                  <a:close/>
                  <a:moveTo>
                    <a:pt x="230" y="61"/>
                  </a:moveTo>
                  <a:cubicBezTo>
                    <a:pt x="230" y="61"/>
                    <a:pt x="228" y="63"/>
                    <a:pt x="231" y="62"/>
                  </a:cubicBezTo>
                  <a:cubicBezTo>
                    <a:pt x="230" y="62"/>
                    <a:pt x="232" y="60"/>
                    <a:pt x="232" y="60"/>
                  </a:cubicBezTo>
                  <a:cubicBezTo>
                    <a:pt x="231" y="60"/>
                    <a:pt x="230" y="61"/>
                    <a:pt x="230" y="61"/>
                  </a:cubicBezTo>
                  <a:close/>
                  <a:moveTo>
                    <a:pt x="227" y="61"/>
                  </a:moveTo>
                  <a:cubicBezTo>
                    <a:pt x="227" y="62"/>
                    <a:pt x="227" y="62"/>
                    <a:pt x="227" y="62"/>
                  </a:cubicBezTo>
                  <a:cubicBezTo>
                    <a:pt x="228" y="61"/>
                    <a:pt x="229" y="60"/>
                    <a:pt x="230" y="60"/>
                  </a:cubicBezTo>
                  <a:cubicBezTo>
                    <a:pt x="230" y="60"/>
                    <a:pt x="229" y="60"/>
                    <a:pt x="227" y="61"/>
                  </a:cubicBezTo>
                  <a:close/>
                  <a:moveTo>
                    <a:pt x="225" y="71"/>
                  </a:moveTo>
                  <a:cubicBezTo>
                    <a:pt x="228" y="69"/>
                    <a:pt x="229" y="68"/>
                    <a:pt x="232" y="66"/>
                  </a:cubicBezTo>
                  <a:cubicBezTo>
                    <a:pt x="230" y="67"/>
                    <a:pt x="232" y="66"/>
                    <a:pt x="232" y="65"/>
                  </a:cubicBezTo>
                  <a:cubicBezTo>
                    <a:pt x="230" y="67"/>
                    <a:pt x="226" y="67"/>
                    <a:pt x="226" y="68"/>
                  </a:cubicBezTo>
                  <a:cubicBezTo>
                    <a:pt x="227" y="69"/>
                    <a:pt x="228" y="67"/>
                    <a:pt x="230" y="67"/>
                  </a:cubicBezTo>
                  <a:cubicBezTo>
                    <a:pt x="230" y="67"/>
                    <a:pt x="231" y="67"/>
                    <a:pt x="231" y="67"/>
                  </a:cubicBezTo>
                  <a:cubicBezTo>
                    <a:pt x="228" y="69"/>
                    <a:pt x="225" y="70"/>
                    <a:pt x="225" y="71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2"/>
                    <a:pt x="226" y="73"/>
                  </a:cubicBezTo>
                  <a:cubicBezTo>
                    <a:pt x="227" y="74"/>
                    <a:pt x="227" y="74"/>
                    <a:pt x="227" y="74"/>
                  </a:cubicBezTo>
                  <a:cubicBezTo>
                    <a:pt x="228" y="73"/>
                    <a:pt x="231" y="72"/>
                    <a:pt x="230" y="72"/>
                  </a:cubicBezTo>
                  <a:lnTo>
                    <a:pt x="228" y="73"/>
                  </a:lnTo>
                  <a:close/>
                  <a:moveTo>
                    <a:pt x="221" y="77"/>
                  </a:moveTo>
                  <a:cubicBezTo>
                    <a:pt x="221" y="77"/>
                    <a:pt x="224" y="76"/>
                    <a:pt x="225" y="76"/>
                  </a:cubicBezTo>
                  <a:cubicBezTo>
                    <a:pt x="224" y="77"/>
                    <a:pt x="222" y="78"/>
                    <a:pt x="221" y="79"/>
                  </a:cubicBezTo>
                  <a:cubicBezTo>
                    <a:pt x="223" y="78"/>
                    <a:pt x="225" y="77"/>
                    <a:pt x="227" y="76"/>
                  </a:cubicBezTo>
                  <a:cubicBezTo>
                    <a:pt x="228" y="75"/>
                    <a:pt x="227" y="75"/>
                    <a:pt x="226" y="74"/>
                  </a:cubicBezTo>
                  <a:cubicBezTo>
                    <a:pt x="224" y="75"/>
                    <a:pt x="223" y="76"/>
                    <a:pt x="222" y="77"/>
                  </a:cubicBezTo>
                  <a:cubicBezTo>
                    <a:pt x="222" y="76"/>
                    <a:pt x="221" y="76"/>
                    <a:pt x="221" y="77"/>
                  </a:cubicBezTo>
                  <a:close/>
                  <a:moveTo>
                    <a:pt x="224" y="73"/>
                  </a:moveTo>
                  <a:cubicBezTo>
                    <a:pt x="220" y="76"/>
                    <a:pt x="220" y="76"/>
                    <a:pt x="220" y="76"/>
                  </a:cubicBezTo>
                  <a:cubicBezTo>
                    <a:pt x="222" y="76"/>
                    <a:pt x="221" y="76"/>
                    <a:pt x="224" y="75"/>
                  </a:cubicBezTo>
                  <a:cubicBezTo>
                    <a:pt x="223" y="74"/>
                    <a:pt x="226" y="73"/>
                    <a:pt x="224" y="73"/>
                  </a:cubicBezTo>
                  <a:close/>
                  <a:moveTo>
                    <a:pt x="206" y="64"/>
                  </a:moveTo>
                  <a:cubicBezTo>
                    <a:pt x="207" y="65"/>
                    <a:pt x="208" y="64"/>
                    <a:pt x="207" y="65"/>
                  </a:cubicBezTo>
                  <a:cubicBezTo>
                    <a:pt x="212" y="62"/>
                    <a:pt x="208" y="64"/>
                    <a:pt x="209" y="63"/>
                  </a:cubicBezTo>
                  <a:cubicBezTo>
                    <a:pt x="210" y="62"/>
                    <a:pt x="210" y="63"/>
                    <a:pt x="212" y="62"/>
                  </a:cubicBezTo>
                  <a:cubicBezTo>
                    <a:pt x="212" y="61"/>
                    <a:pt x="209" y="62"/>
                    <a:pt x="206" y="64"/>
                  </a:cubicBezTo>
                  <a:close/>
                  <a:moveTo>
                    <a:pt x="197" y="73"/>
                  </a:moveTo>
                  <a:cubicBezTo>
                    <a:pt x="198" y="73"/>
                    <a:pt x="198" y="72"/>
                    <a:pt x="198" y="73"/>
                  </a:cubicBezTo>
                  <a:cubicBezTo>
                    <a:pt x="199" y="72"/>
                    <a:pt x="200" y="71"/>
                    <a:pt x="200" y="71"/>
                  </a:cubicBezTo>
                  <a:cubicBezTo>
                    <a:pt x="198" y="72"/>
                    <a:pt x="201" y="70"/>
                    <a:pt x="200" y="70"/>
                  </a:cubicBezTo>
                  <a:cubicBezTo>
                    <a:pt x="197" y="72"/>
                    <a:pt x="200" y="72"/>
                    <a:pt x="197" y="73"/>
                  </a:cubicBezTo>
                  <a:close/>
                  <a:moveTo>
                    <a:pt x="196" y="70"/>
                  </a:moveTo>
                  <a:cubicBezTo>
                    <a:pt x="196" y="71"/>
                    <a:pt x="198" y="69"/>
                    <a:pt x="197" y="71"/>
                  </a:cubicBezTo>
                  <a:cubicBezTo>
                    <a:pt x="200" y="69"/>
                    <a:pt x="198" y="68"/>
                    <a:pt x="196" y="70"/>
                  </a:cubicBezTo>
                  <a:close/>
                  <a:moveTo>
                    <a:pt x="191" y="75"/>
                  </a:moveTo>
                  <a:cubicBezTo>
                    <a:pt x="192" y="74"/>
                    <a:pt x="194" y="72"/>
                    <a:pt x="192" y="73"/>
                  </a:cubicBezTo>
                  <a:cubicBezTo>
                    <a:pt x="192" y="74"/>
                    <a:pt x="189" y="75"/>
                    <a:pt x="191" y="75"/>
                  </a:cubicBezTo>
                  <a:close/>
                  <a:moveTo>
                    <a:pt x="187" y="76"/>
                  </a:moveTo>
                  <a:cubicBezTo>
                    <a:pt x="186" y="77"/>
                    <a:pt x="184" y="78"/>
                    <a:pt x="185" y="79"/>
                  </a:cubicBezTo>
                  <a:cubicBezTo>
                    <a:pt x="185" y="78"/>
                    <a:pt x="187" y="77"/>
                    <a:pt x="187" y="78"/>
                  </a:cubicBezTo>
                  <a:cubicBezTo>
                    <a:pt x="186" y="78"/>
                    <a:pt x="187" y="78"/>
                    <a:pt x="188" y="77"/>
                  </a:cubicBezTo>
                  <a:cubicBezTo>
                    <a:pt x="189" y="76"/>
                    <a:pt x="189" y="76"/>
                    <a:pt x="187" y="76"/>
                  </a:cubicBezTo>
                  <a:close/>
                  <a:moveTo>
                    <a:pt x="186" y="75"/>
                  </a:moveTo>
                  <a:cubicBezTo>
                    <a:pt x="185" y="76"/>
                    <a:pt x="184" y="77"/>
                    <a:pt x="184" y="77"/>
                  </a:cubicBezTo>
                  <a:cubicBezTo>
                    <a:pt x="183" y="78"/>
                    <a:pt x="188" y="76"/>
                    <a:pt x="188" y="75"/>
                  </a:cubicBezTo>
                  <a:cubicBezTo>
                    <a:pt x="186" y="76"/>
                    <a:pt x="187" y="75"/>
                    <a:pt x="186" y="75"/>
                  </a:cubicBezTo>
                  <a:close/>
                  <a:moveTo>
                    <a:pt x="186" y="95"/>
                  </a:moveTo>
                  <a:cubicBezTo>
                    <a:pt x="187" y="94"/>
                    <a:pt x="186" y="95"/>
                    <a:pt x="186" y="95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2" y="92"/>
                    <a:pt x="191" y="93"/>
                    <a:pt x="193" y="92"/>
                  </a:cubicBezTo>
                  <a:cubicBezTo>
                    <a:pt x="192" y="92"/>
                    <a:pt x="195" y="91"/>
                    <a:pt x="195" y="90"/>
                  </a:cubicBezTo>
                  <a:cubicBezTo>
                    <a:pt x="194" y="91"/>
                    <a:pt x="193" y="90"/>
                    <a:pt x="192" y="91"/>
                  </a:cubicBezTo>
                  <a:cubicBezTo>
                    <a:pt x="190" y="93"/>
                    <a:pt x="187" y="94"/>
                    <a:pt x="186" y="95"/>
                  </a:cubicBezTo>
                  <a:close/>
                  <a:moveTo>
                    <a:pt x="178" y="81"/>
                  </a:moveTo>
                  <a:cubicBezTo>
                    <a:pt x="176" y="83"/>
                    <a:pt x="179" y="82"/>
                    <a:pt x="180" y="81"/>
                  </a:cubicBezTo>
                  <a:cubicBezTo>
                    <a:pt x="181" y="80"/>
                    <a:pt x="183" y="79"/>
                    <a:pt x="183" y="79"/>
                  </a:cubicBezTo>
                  <a:cubicBezTo>
                    <a:pt x="180" y="81"/>
                    <a:pt x="183" y="78"/>
                    <a:pt x="178" y="81"/>
                  </a:cubicBezTo>
                  <a:close/>
                  <a:moveTo>
                    <a:pt x="182" y="80"/>
                  </a:moveTo>
                  <a:cubicBezTo>
                    <a:pt x="182" y="81"/>
                    <a:pt x="178" y="83"/>
                    <a:pt x="179" y="83"/>
                  </a:cubicBezTo>
                  <a:cubicBezTo>
                    <a:pt x="181" y="82"/>
                    <a:pt x="182" y="82"/>
                    <a:pt x="183" y="81"/>
                  </a:cubicBezTo>
                  <a:cubicBezTo>
                    <a:pt x="180" y="82"/>
                    <a:pt x="186" y="79"/>
                    <a:pt x="182" y="80"/>
                  </a:cubicBezTo>
                  <a:close/>
                  <a:moveTo>
                    <a:pt x="182" y="82"/>
                  </a:moveTo>
                  <a:cubicBezTo>
                    <a:pt x="180" y="84"/>
                    <a:pt x="178" y="86"/>
                    <a:pt x="180" y="86"/>
                  </a:cubicBezTo>
                  <a:cubicBezTo>
                    <a:pt x="180" y="85"/>
                    <a:pt x="183" y="83"/>
                    <a:pt x="181" y="85"/>
                  </a:cubicBezTo>
                  <a:cubicBezTo>
                    <a:pt x="186" y="82"/>
                    <a:pt x="180" y="85"/>
                    <a:pt x="183" y="82"/>
                  </a:cubicBezTo>
                  <a:cubicBezTo>
                    <a:pt x="182" y="82"/>
                    <a:pt x="182" y="83"/>
                    <a:pt x="182" y="82"/>
                  </a:cubicBezTo>
                  <a:close/>
                  <a:moveTo>
                    <a:pt x="165" y="91"/>
                  </a:moveTo>
                  <a:cubicBezTo>
                    <a:pt x="163" y="92"/>
                    <a:pt x="163" y="92"/>
                    <a:pt x="163" y="93"/>
                  </a:cubicBezTo>
                  <a:cubicBezTo>
                    <a:pt x="163" y="92"/>
                    <a:pt x="159" y="95"/>
                    <a:pt x="158" y="95"/>
                  </a:cubicBezTo>
                  <a:cubicBezTo>
                    <a:pt x="159" y="96"/>
                    <a:pt x="163" y="93"/>
                    <a:pt x="166" y="91"/>
                  </a:cubicBezTo>
                  <a:cubicBezTo>
                    <a:pt x="165" y="91"/>
                    <a:pt x="167" y="90"/>
                    <a:pt x="165" y="91"/>
                  </a:cubicBezTo>
                  <a:close/>
                  <a:moveTo>
                    <a:pt x="167" y="91"/>
                  </a:moveTo>
                  <a:cubicBezTo>
                    <a:pt x="169" y="90"/>
                    <a:pt x="169" y="90"/>
                    <a:pt x="171" y="90"/>
                  </a:cubicBezTo>
                  <a:cubicBezTo>
                    <a:pt x="171" y="88"/>
                    <a:pt x="176" y="85"/>
                    <a:pt x="178" y="83"/>
                  </a:cubicBezTo>
                  <a:cubicBezTo>
                    <a:pt x="176" y="84"/>
                    <a:pt x="176" y="82"/>
                    <a:pt x="174" y="84"/>
                  </a:cubicBezTo>
                  <a:cubicBezTo>
                    <a:pt x="175" y="85"/>
                    <a:pt x="170" y="87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6" y="90"/>
                    <a:pt x="167" y="90"/>
                    <a:pt x="167" y="91"/>
                  </a:cubicBezTo>
                  <a:close/>
                  <a:moveTo>
                    <a:pt x="173" y="93"/>
                  </a:moveTo>
                  <a:cubicBezTo>
                    <a:pt x="174" y="92"/>
                    <a:pt x="173" y="94"/>
                    <a:pt x="176" y="92"/>
                  </a:cubicBezTo>
                  <a:cubicBezTo>
                    <a:pt x="176" y="91"/>
                    <a:pt x="175" y="92"/>
                    <a:pt x="176" y="91"/>
                  </a:cubicBezTo>
                  <a:cubicBezTo>
                    <a:pt x="174" y="92"/>
                    <a:pt x="173" y="92"/>
                    <a:pt x="173" y="93"/>
                  </a:cubicBezTo>
                  <a:close/>
                  <a:moveTo>
                    <a:pt x="174" y="104"/>
                  </a:moveTo>
                  <a:cubicBezTo>
                    <a:pt x="174" y="105"/>
                    <a:pt x="181" y="100"/>
                    <a:pt x="180" y="100"/>
                  </a:cubicBezTo>
                  <a:cubicBezTo>
                    <a:pt x="177" y="102"/>
                    <a:pt x="177" y="103"/>
                    <a:pt x="174" y="104"/>
                  </a:cubicBezTo>
                  <a:close/>
                  <a:moveTo>
                    <a:pt x="164" y="99"/>
                  </a:moveTo>
                  <a:cubicBezTo>
                    <a:pt x="166" y="98"/>
                    <a:pt x="169" y="96"/>
                    <a:pt x="170" y="95"/>
                  </a:cubicBezTo>
                  <a:cubicBezTo>
                    <a:pt x="167" y="97"/>
                    <a:pt x="165" y="97"/>
                    <a:pt x="164" y="99"/>
                  </a:cubicBezTo>
                  <a:close/>
                  <a:moveTo>
                    <a:pt x="159" y="99"/>
                  </a:moveTo>
                  <a:cubicBezTo>
                    <a:pt x="159" y="100"/>
                    <a:pt x="158" y="100"/>
                    <a:pt x="158" y="100"/>
                  </a:cubicBezTo>
                  <a:cubicBezTo>
                    <a:pt x="160" y="99"/>
                    <a:pt x="160" y="98"/>
                    <a:pt x="161" y="97"/>
                  </a:cubicBezTo>
                  <a:cubicBezTo>
                    <a:pt x="161" y="97"/>
                    <a:pt x="161" y="98"/>
                    <a:pt x="162" y="97"/>
                  </a:cubicBezTo>
                  <a:cubicBezTo>
                    <a:pt x="163" y="96"/>
                    <a:pt x="162" y="97"/>
                    <a:pt x="162" y="97"/>
                  </a:cubicBezTo>
                  <a:cubicBezTo>
                    <a:pt x="158" y="99"/>
                    <a:pt x="158" y="99"/>
                    <a:pt x="158" y="99"/>
                  </a:cubicBezTo>
                  <a:cubicBezTo>
                    <a:pt x="158" y="100"/>
                    <a:pt x="157" y="102"/>
                    <a:pt x="159" y="99"/>
                  </a:cubicBezTo>
                  <a:close/>
                  <a:moveTo>
                    <a:pt x="153" y="99"/>
                  </a:moveTo>
                  <a:cubicBezTo>
                    <a:pt x="153" y="99"/>
                    <a:pt x="152" y="100"/>
                    <a:pt x="153" y="101"/>
                  </a:cubicBezTo>
                  <a:cubicBezTo>
                    <a:pt x="151" y="101"/>
                    <a:pt x="149" y="103"/>
                    <a:pt x="150" y="103"/>
                  </a:cubicBezTo>
                  <a:cubicBezTo>
                    <a:pt x="154" y="100"/>
                    <a:pt x="153" y="100"/>
                    <a:pt x="156" y="98"/>
                  </a:cubicBezTo>
                  <a:cubicBezTo>
                    <a:pt x="155" y="98"/>
                    <a:pt x="155" y="98"/>
                    <a:pt x="154" y="98"/>
                  </a:cubicBezTo>
                  <a:cubicBezTo>
                    <a:pt x="154" y="100"/>
                    <a:pt x="154" y="98"/>
                    <a:pt x="153" y="99"/>
                  </a:cubicBezTo>
                  <a:close/>
                  <a:moveTo>
                    <a:pt x="160" y="120"/>
                  </a:moveTo>
                  <a:cubicBezTo>
                    <a:pt x="160" y="120"/>
                    <a:pt x="160" y="121"/>
                    <a:pt x="161" y="120"/>
                  </a:cubicBezTo>
                  <a:cubicBezTo>
                    <a:pt x="162" y="119"/>
                    <a:pt x="165" y="116"/>
                    <a:pt x="163" y="117"/>
                  </a:cubicBezTo>
                  <a:cubicBezTo>
                    <a:pt x="163" y="117"/>
                    <a:pt x="162" y="119"/>
                    <a:pt x="160" y="120"/>
                  </a:cubicBezTo>
                  <a:close/>
                  <a:moveTo>
                    <a:pt x="150" y="106"/>
                  </a:moveTo>
                  <a:cubicBezTo>
                    <a:pt x="148" y="108"/>
                    <a:pt x="154" y="103"/>
                    <a:pt x="151" y="106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3"/>
                    <a:pt x="153" y="104"/>
                    <a:pt x="154" y="103"/>
                  </a:cubicBezTo>
                  <a:cubicBezTo>
                    <a:pt x="151" y="105"/>
                    <a:pt x="151" y="105"/>
                    <a:pt x="150" y="106"/>
                  </a:cubicBezTo>
                  <a:close/>
                  <a:moveTo>
                    <a:pt x="146" y="105"/>
                  </a:moveTo>
                  <a:cubicBezTo>
                    <a:pt x="142" y="108"/>
                    <a:pt x="147" y="106"/>
                    <a:pt x="145" y="108"/>
                  </a:cubicBezTo>
                  <a:cubicBezTo>
                    <a:pt x="147" y="106"/>
                    <a:pt x="146" y="106"/>
                    <a:pt x="149" y="104"/>
                  </a:cubicBezTo>
                  <a:cubicBezTo>
                    <a:pt x="148" y="104"/>
                    <a:pt x="149" y="103"/>
                    <a:pt x="149" y="103"/>
                  </a:cubicBezTo>
                  <a:cubicBezTo>
                    <a:pt x="145" y="105"/>
                    <a:pt x="149" y="103"/>
                    <a:pt x="146" y="106"/>
                  </a:cubicBezTo>
                  <a:cubicBezTo>
                    <a:pt x="146" y="105"/>
                    <a:pt x="147" y="104"/>
                    <a:pt x="146" y="105"/>
                  </a:cubicBezTo>
                  <a:close/>
                  <a:moveTo>
                    <a:pt x="153" y="120"/>
                  </a:moveTo>
                  <a:cubicBezTo>
                    <a:pt x="156" y="118"/>
                    <a:pt x="154" y="119"/>
                    <a:pt x="157" y="116"/>
                  </a:cubicBezTo>
                  <a:cubicBezTo>
                    <a:pt x="156" y="117"/>
                    <a:pt x="154" y="118"/>
                    <a:pt x="152" y="119"/>
                  </a:cubicBezTo>
                  <a:cubicBezTo>
                    <a:pt x="154" y="119"/>
                    <a:pt x="151" y="121"/>
                    <a:pt x="149" y="122"/>
                  </a:cubicBezTo>
                  <a:cubicBezTo>
                    <a:pt x="148" y="124"/>
                    <a:pt x="152" y="120"/>
                    <a:pt x="151" y="122"/>
                  </a:cubicBezTo>
                  <a:cubicBezTo>
                    <a:pt x="153" y="120"/>
                    <a:pt x="153" y="119"/>
                    <a:pt x="154" y="119"/>
                  </a:cubicBezTo>
                  <a:cubicBezTo>
                    <a:pt x="154" y="119"/>
                    <a:pt x="153" y="120"/>
                    <a:pt x="153" y="120"/>
                  </a:cubicBezTo>
                  <a:close/>
                  <a:moveTo>
                    <a:pt x="136" y="117"/>
                  </a:moveTo>
                  <a:cubicBezTo>
                    <a:pt x="139" y="115"/>
                    <a:pt x="135" y="118"/>
                    <a:pt x="135" y="118"/>
                  </a:cubicBezTo>
                  <a:cubicBezTo>
                    <a:pt x="138" y="116"/>
                    <a:pt x="140" y="115"/>
                    <a:pt x="142" y="113"/>
                  </a:cubicBezTo>
                  <a:cubicBezTo>
                    <a:pt x="142" y="112"/>
                    <a:pt x="147" y="109"/>
                    <a:pt x="148" y="107"/>
                  </a:cubicBezTo>
                  <a:cubicBezTo>
                    <a:pt x="147" y="108"/>
                    <a:pt x="146" y="108"/>
                    <a:pt x="146" y="108"/>
                  </a:cubicBezTo>
                  <a:cubicBezTo>
                    <a:pt x="144" y="109"/>
                    <a:pt x="144" y="110"/>
                    <a:pt x="142" y="111"/>
                  </a:cubicBezTo>
                  <a:cubicBezTo>
                    <a:pt x="141" y="113"/>
                    <a:pt x="142" y="113"/>
                    <a:pt x="141" y="113"/>
                  </a:cubicBezTo>
                  <a:cubicBezTo>
                    <a:pt x="140" y="113"/>
                    <a:pt x="136" y="116"/>
                    <a:pt x="136" y="117"/>
                  </a:cubicBezTo>
                  <a:close/>
                  <a:moveTo>
                    <a:pt x="153" y="123"/>
                  </a:moveTo>
                  <a:cubicBezTo>
                    <a:pt x="154" y="123"/>
                    <a:pt x="157" y="120"/>
                    <a:pt x="156" y="120"/>
                  </a:cubicBezTo>
                  <a:cubicBezTo>
                    <a:pt x="155" y="121"/>
                    <a:pt x="152" y="123"/>
                    <a:pt x="153" y="123"/>
                  </a:cubicBezTo>
                  <a:close/>
                  <a:moveTo>
                    <a:pt x="137" y="109"/>
                  </a:moveTo>
                  <a:cubicBezTo>
                    <a:pt x="139" y="108"/>
                    <a:pt x="141" y="106"/>
                    <a:pt x="141" y="106"/>
                  </a:cubicBezTo>
                  <a:cubicBezTo>
                    <a:pt x="139" y="107"/>
                    <a:pt x="137" y="109"/>
                    <a:pt x="137" y="109"/>
                  </a:cubicBezTo>
                  <a:close/>
                  <a:moveTo>
                    <a:pt x="136" y="114"/>
                  </a:moveTo>
                  <a:cubicBezTo>
                    <a:pt x="138" y="114"/>
                    <a:pt x="137" y="113"/>
                    <a:pt x="137" y="115"/>
                  </a:cubicBezTo>
                  <a:cubicBezTo>
                    <a:pt x="138" y="114"/>
                    <a:pt x="138" y="113"/>
                    <a:pt x="141" y="111"/>
                  </a:cubicBezTo>
                  <a:cubicBezTo>
                    <a:pt x="142" y="110"/>
                    <a:pt x="141" y="111"/>
                    <a:pt x="140" y="111"/>
                  </a:cubicBezTo>
                  <a:cubicBezTo>
                    <a:pt x="141" y="110"/>
                    <a:pt x="142" y="110"/>
                    <a:pt x="143" y="109"/>
                  </a:cubicBezTo>
                  <a:cubicBezTo>
                    <a:pt x="143" y="109"/>
                    <a:pt x="144" y="108"/>
                    <a:pt x="143" y="108"/>
                  </a:cubicBezTo>
                  <a:cubicBezTo>
                    <a:pt x="141" y="111"/>
                    <a:pt x="139" y="111"/>
                    <a:pt x="136" y="114"/>
                  </a:cubicBezTo>
                  <a:close/>
                  <a:moveTo>
                    <a:pt x="142" y="117"/>
                  </a:moveTo>
                  <a:cubicBezTo>
                    <a:pt x="140" y="118"/>
                    <a:pt x="142" y="116"/>
                    <a:pt x="144" y="115"/>
                  </a:cubicBezTo>
                  <a:cubicBezTo>
                    <a:pt x="144" y="114"/>
                    <a:pt x="142" y="115"/>
                    <a:pt x="141" y="116"/>
                  </a:cubicBezTo>
                  <a:cubicBezTo>
                    <a:pt x="141" y="116"/>
                    <a:pt x="141" y="117"/>
                    <a:pt x="140" y="117"/>
                  </a:cubicBezTo>
                  <a:cubicBezTo>
                    <a:pt x="137" y="118"/>
                    <a:pt x="139" y="119"/>
                    <a:pt x="136" y="120"/>
                  </a:cubicBezTo>
                  <a:cubicBezTo>
                    <a:pt x="136" y="121"/>
                    <a:pt x="133" y="123"/>
                    <a:pt x="132" y="124"/>
                  </a:cubicBezTo>
                  <a:cubicBezTo>
                    <a:pt x="133" y="124"/>
                    <a:pt x="131" y="125"/>
                    <a:pt x="131" y="126"/>
                  </a:cubicBezTo>
                  <a:cubicBezTo>
                    <a:pt x="133" y="124"/>
                    <a:pt x="135" y="122"/>
                    <a:pt x="134" y="124"/>
                  </a:cubicBezTo>
                  <a:cubicBezTo>
                    <a:pt x="135" y="124"/>
                    <a:pt x="139" y="121"/>
                    <a:pt x="138" y="121"/>
                  </a:cubicBezTo>
                  <a:cubicBezTo>
                    <a:pt x="137" y="121"/>
                    <a:pt x="135" y="124"/>
                    <a:pt x="135" y="123"/>
                  </a:cubicBezTo>
                  <a:cubicBezTo>
                    <a:pt x="136" y="122"/>
                    <a:pt x="135" y="122"/>
                    <a:pt x="137" y="121"/>
                  </a:cubicBezTo>
                  <a:cubicBezTo>
                    <a:pt x="139" y="119"/>
                    <a:pt x="142" y="117"/>
                    <a:pt x="142" y="117"/>
                  </a:cubicBezTo>
                  <a:close/>
                  <a:moveTo>
                    <a:pt x="143" y="118"/>
                  </a:moveTo>
                  <a:cubicBezTo>
                    <a:pt x="141" y="119"/>
                    <a:pt x="141" y="119"/>
                    <a:pt x="141" y="119"/>
                  </a:cubicBezTo>
                  <a:cubicBezTo>
                    <a:pt x="140" y="120"/>
                    <a:pt x="140" y="120"/>
                    <a:pt x="141" y="121"/>
                  </a:cubicBezTo>
                  <a:cubicBezTo>
                    <a:pt x="143" y="119"/>
                    <a:pt x="142" y="119"/>
                    <a:pt x="143" y="118"/>
                  </a:cubicBezTo>
                  <a:cubicBezTo>
                    <a:pt x="143" y="119"/>
                    <a:pt x="144" y="118"/>
                    <a:pt x="145" y="117"/>
                  </a:cubicBezTo>
                  <a:cubicBezTo>
                    <a:pt x="143" y="118"/>
                    <a:pt x="144" y="117"/>
                    <a:pt x="143" y="118"/>
                  </a:cubicBezTo>
                  <a:close/>
                  <a:moveTo>
                    <a:pt x="146" y="128"/>
                  </a:moveTo>
                  <a:cubicBezTo>
                    <a:pt x="147" y="128"/>
                    <a:pt x="145" y="129"/>
                    <a:pt x="145" y="130"/>
                  </a:cubicBezTo>
                  <a:cubicBezTo>
                    <a:pt x="146" y="129"/>
                    <a:pt x="146" y="129"/>
                    <a:pt x="148" y="128"/>
                  </a:cubicBezTo>
                  <a:cubicBezTo>
                    <a:pt x="147" y="128"/>
                    <a:pt x="147" y="127"/>
                    <a:pt x="148" y="127"/>
                  </a:cubicBezTo>
                  <a:cubicBezTo>
                    <a:pt x="147" y="127"/>
                    <a:pt x="146" y="128"/>
                    <a:pt x="146" y="128"/>
                  </a:cubicBezTo>
                  <a:close/>
                  <a:moveTo>
                    <a:pt x="133" y="117"/>
                  </a:moveTo>
                  <a:cubicBezTo>
                    <a:pt x="133" y="118"/>
                    <a:pt x="134" y="117"/>
                    <a:pt x="135" y="117"/>
                  </a:cubicBezTo>
                  <a:cubicBezTo>
                    <a:pt x="136" y="116"/>
                    <a:pt x="137" y="115"/>
                    <a:pt x="137" y="115"/>
                  </a:cubicBezTo>
                  <a:cubicBezTo>
                    <a:pt x="136" y="116"/>
                    <a:pt x="135" y="115"/>
                    <a:pt x="133" y="117"/>
                  </a:cubicBezTo>
                  <a:close/>
                  <a:moveTo>
                    <a:pt x="144" y="129"/>
                  </a:moveTo>
                  <a:cubicBezTo>
                    <a:pt x="143" y="129"/>
                    <a:pt x="141" y="129"/>
                    <a:pt x="139" y="132"/>
                  </a:cubicBezTo>
                  <a:cubicBezTo>
                    <a:pt x="139" y="133"/>
                    <a:pt x="145" y="129"/>
                    <a:pt x="146" y="127"/>
                  </a:cubicBezTo>
                  <a:cubicBezTo>
                    <a:pt x="145" y="128"/>
                    <a:pt x="144" y="128"/>
                    <a:pt x="144" y="129"/>
                  </a:cubicBezTo>
                  <a:close/>
                  <a:moveTo>
                    <a:pt x="133" y="117"/>
                  </a:moveTo>
                  <a:cubicBezTo>
                    <a:pt x="132" y="118"/>
                    <a:pt x="132" y="117"/>
                    <a:pt x="131" y="118"/>
                  </a:cubicBezTo>
                  <a:cubicBezTo>
                    <a:pt x="131" y="119"/>
                    <a:pt x="133" y="117"/>
                    <a:pt x="135" y="116"/>
                  </a:cubicBezTo>
                  <a:cubicBezTo>
                    <a:pt x="134" y="116"/>
                    <a:pt x="136" y="114"/>
                    <a:pt x="134" y="115"/>
                  </a:cubicBezTo>
                  <a:cubicBezTo>
                    <a:pt x="134" y="116"/>
                    <a:pt x="134" y="116"/>
                    <a:pt x="133" y="117"/>
                  </a:cubicBezTo>
                  <a:close/>
                  <a:moveTo>
                    <a:pt x="138" y="122"/>
                  </a:moveTo>
                  <a:cubicBezTo>
                    <a:pt x="137" y="123"/>
                    <a:pt x="137" y="123"/>
                    <a:pt x="139" y="122"/>
                  </a:cubicBezTo>
                  <a:cubicBezTo>
                    <a:pt x="140" y="121"/>
                    <a:pt x="140" y="120"/>
                    <a:pt x="138" y="122"/>
                  </a:cubicBezTo>
                  <a:close/>
                  <a:moveTo>
                    <a:pt x="139" y="137"/>
                  </a:moveTo>
                  <a:cubicBezTo>
                    <a:pt x="141" y="135"/>
                    <a:pt x="141" y="137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2" y="135"/>
                    <a:pt x="143" y="134"/>
                    <a:pt x="144" y="134"/>
                  </a:cubicBezTo>
                  <a:cubicBezTo>
                    <a:pt x="142" y="136"/>
                    <a:pt x="138" y="139"/>
                    <a:pt x="138" y="140"/>
                  </a:cubicBezTo>
                  <a:cubicBezTo>
                    <a:pt x="138" y="140"/>
                    <a:pt x="137" y="141"/>
                    <a:pt x="136" y="141"/>
                  </a:cubicBezTo>
                  <a:cubicBezTo>
                    <a:pt x="138" y="140"/>
                    <a:pt x="138" y="139"/>
                    <a:pt x="139" y="138"/>
                  </a:cubicBezTo>
                  <a:cubicBezTo>
                    <a:pt x="139" y="137"/>
                    <a:pt x="136" y="138"/>
                    <a:pt x="133" y="141"/>
                  </a:cubicBezTo>
                  <a:cubicBezTo>
                    <a:pt x="134" y="141"/>
                    <a:pt x="136" y="139"/>
                    <a:pt x="137" y="139"/>
                  </a:cubicBezTo>
                  <a:cubicBezTo>
                    <a:pt x="137" y="139"/>
                    <a:pt x="138" y="139"/>
                    <a:pt x="138" y="139"/>
                  </a:cubicBezTo>
                  <a:cubicBezTo>
                    <a:pt x="135" y="142"/>
                    <a:pt x="132" y="145"/>
                    <a:pt x="132" y="146"/>
                  </a:cubicBezTo>
                  <a:cubicBezTo>
                    <a:pt x="133" y="145"/>
                    <a:pt x="135" y="144"/>
                    <a:pt x="135" y="143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35" y="144"/>
                    <a:pt x="136" y="142"/>
                    <a:pt x="136" y="142"/>
                  </a:cubicBezTo>
                  <a:cubicBezTo>
                    <a:pt x="137" y="142"/>
                    <a:pt x="134" y="145"/>
                    <a:pt x="137" y="143"/>
                  </a:cubicBezTo>
                  <a:cubicBezTo>
                    <a:pt x="136" y="142"/>
                    <a:pt x="139" y="141"/>
                    <a:pt x="140" y="141"/>
                  </a:cubicBezTo>
                  <a:cubicBezTo>
                    <a:pt x="139" y="140"/>
                    <a:pt x="141" y="139"/>
                    <a:pt x="141" y="139"/>
                  </a:cubicBezTo>
                  <a:cubicBezTo>
                    <a:pt x="140" y="139"/>
                    <a:pt x="140" y="139"/>
                    <a:pt x="141" y="138"/>
                  </a:cubicBezTo>
                  <a:cubicBezTo>
                    <a:pt x="144" y="136"/>
                    <a:pt x="146" y="134"/>
                    <a:pt x="148" y="133"/>
                  </a:cubicBezTo>
                  <a:cubicBezTo>
                    <a:pt x="147" y="133"/>
                    <a:pt x="143" y="135"/>
                    <a:pt x="146" y="132"/>
                  </a:cubicBezTo>
                  <a:cubicBezTo>
                    <a:pt x="143" y="133"/>
                    <a:pt x="141" y="134"/>
                    <a:pt x="139" y="137"/>
                  </a:cubicBezTo>
                  <a:close/>
                  <a:moveTo>
                    <a:pt x="142" y="131"/>
                  </a:moveTo>
                  <a:cubicBezTo>
                    <a:pt x="142" y="131"/>
                    <a:pt x="143" y="132"/>
                    <a:pt x="144" y="130"/>
                  </a:cubicBezTo>
                  <a:cubicBezTo>
                    <a:pt x="144" y="130"/>
                    <a:pt x="144" y="130"/>
                    <a:pt x="144" y="129"/>
                  </a:cubicBezTo>
                  <a:cubicBezTo>
                    <a:pt x="144" y="130"/>
                    <a:pt x="143" y="130"/>
                    <a:pt x="142" y="131"/>
                  </a:cubicBezTo>
                  <a:close/>
                  <a:moveTo>
                    <a:pt x="142" y="143"/>
                  </a:moveTo>
                  <a:cubicBezTo>
                    <a:pt x="142" y="143"/>
                    <a:pt x="145" y="140"/>
                    <a:pt x="145" y="142"/>
                  </a:cubicBezTo>
                  <a:cubicBezTo>
                    <a:pt x="147" y="140"/>
                    <a:pt x="149" y="139"/>
                    <a:pt x="150" y="138"/>
                  </a:cubicBezTo>
                  <a:cubicBezTo>
                    <a:pt x="148" y="139"/>
                    <a:pt x="147" y="140"/>
                    <a:pt x="146" y="140"/>
                  </a:cubicBezTo>
                  <a:cubicBezTo>
                    <a:pt x="147" y="139"/>
                    <a:pt x="147" y="139"/>
                    <a:pt x="148" y="138"/>
                  </a:cubicBezTo>
                  <a:cubicBezTo>
                    <a:pt x="147" y="139"/>
                    <a:pt x="150" y="137"/>
                    <a:pt x="150" y="137"/>
                  </a:cubicBezTo>
                  <a:cubicBezTo>
                    <a:pt x="148" y="138"/>
                    <a:pt x="142" y="142"/>
                    <a:pt x="142" y="143"/>
                  </a:cubicBezTo>
                  <a:close/>
                  <a:moveTo>
                    <a:pt x="125" y="125"/>
                  </a:moveTo>
                  <a:cubicBezTo>
                    <a:pt x="126" y="125"/>
                    <a:pt x="128" y="123"/>
                    <a:pt x="128" y="124"/>
                  </a:cubicBezTo>
                  <a:cubicBezTo>
                    <a:pt x="126" y="126"/>
                    <a:pt x="124" y="127"/>
                    <a:pt x="124" y="128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8" y="123"/>
                    <a:pt x="132" y="121"/>
                    <a:pt x="131" y="120"/>
                  </a:cubicBezTo>
                  <a:cubicBezTo>
                    <a:pt x="129" y="122"/>
                    <a:pt x="127" y="123"/>
                    <a:pt x="125" y="125"/>
                  </a:cubicBezTo>
                  <a:close/>
                  <a:moveTo>
                    <a:pt x="131" y="122"/>
                  </a:moveTo>
                  <a:cubicBezTo>
                    <a:pt x="132" y="122"/>
                    <a:pt x="131" y="122"/>
                    <a:pt x="131" y="123"/>
                  </a:cubicBezTo>
                  <a:cubicBezTo>
                    <a:pt x="132" y="122"/>
                    <a:pt x="132" y="121"/>
                    <a:pt x="133" y="120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3" y="120"/>
                    <a:pt x="135" y="117"/>
                    <a:pt x="131" y="119"/>
                  </a:cubicBezTo>
                  <a:cubicBezTo>
                    <a:pt x="131" y="120"/>
                    <a:pt x="134" y="119"/>
                    <a:pt x="131" y="122"/>
                  </a:cubicBezTo>
                  <a:close/>
                  <a:moveTo>
                    <a:pt x="139" y="130"/>
                  </a:moveTo>
                  <a:cubicBezTo>
                    <a:pt x="138" y="132"/>
                    <a:pt x="142" y="129"/>
                    <a:pt x="142" y="129"/>
                  </a:cubicBezTo>
                  <a:lnTo>
                    <a:pt x="139" y="130"/>
                  </a:lnTo>
                  <a:close/>
                  <a:moveTo>
                    <a:pt x="133" y="129"/>
                  </a:moveTo>
                  <a:cubicBezTo>
                    <a:pt x="135" y="127"/>
                    <a:pt x="136" y="126"/>
                    <a:pt x="135" y="126"/>
                  </a:cubicBezTo>
                  <a:cubicBezTo>
                    <a:pt x="133" y="128"/>
                    <a:pt x="132" y="129"/>
                    <a:pt x="133" y="129"/>
                  </a:cubicBezTo>
                  <a:close/>
                  <a:moveTo>
                    <a:pt x="129" y="121"/>
                  </a:moveTo>
                  <a:cubicBezTo>
                    <a:pt x="128" y="120"/>
                    <a:pt x="126" y="121"/>
                    <a:pt x="124" y="124"/>
                  </a:cubicBezTo>
                  <a:cubicBezTo>
                    <a:pt x="125" y="123"/>
                    <a:pt x="125" y="123"/>
                    <a:pt x="124" y="124"/>
                  </a:cubicBezTo>
                  <a:cubicBezTo>
                    <a:pt x="123" y="124"/>
                    <a:pt x="121" y="127"/>
                    <a:pt x="120" y="128"/>
                  </a:cubicBezTo>
                  <a:cubicBezTo>
                    <a:pt x="121" y="128"/>
                    <a:pt x="121" y="128"/>
                    <a:pt x="120" y="130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5" y="126"/>
                    <a:pt x="124" y="125"/>
                    <a:pt x="128" y="123"/>
                  </a:cubicBezTo>
                  <a:cubicBezTo>
                    <a:pt x="127" y="122"/>
                    <a:pt x="126" y="123"/>
                    <a:pt x="129" y="121"/>
                  </a:cubicBezTo>
                  <a:close/>
                  <a:moveTo>
                    <a:pt x="129" y="131"/>
                  </a:moveTo>
                  <a:cubicBezTo>
                    <a:pt x="130" y="130"/>
                    <a:pt x="133" y="127"/>
                    <a:pt x="134" y="126"/>
                  </a:cubicBezTo>
                  <a:cubicBezTo>
                    <a:pt x="131" y="128"/>
                    <a:pt x="130" y="130"/>
                    <a:pt x="129" y="131"/>
                  </a:cubicBezTo>
                  <a:close/>
                  <a:moveTo>
                    <a:pt x="133" y="136"/>
                  </a:moveTo>
                  <a:cubicBezTo>
                    <a:pt x="135" y="136"/>
                    <a:pt x="137" y="136"/>
                    <a:pt x="139" y="133"/>
                  </a:cubicBezTo>
                  <a:cubicBezTo>
                    <a:pt x="136" y="135"/>
                    <a:pt x="136" y="134"/>
                    <a:pt x="133" y="136"/>
                  </a:cubicBezTo>
                  <a:close/>
                  <a:moveTo>
                    <a:pt x="124" y="131"/>
                  </a:moveTo>
                  <a:cubicBezTo>
                    <a:pt x="125" y="131"/>
                    <a:pt x="125" y="131"/>
                    <a:pt x="124" y="132"/>
                  </a:cubicBezTo>
                  <a:cubicBezTo>
                    <a:pt x="126" y="131"/>
                    <a:pt x="131" y="127"/>
                    <a:pt x="128" y="128"/>
                  </a:cubicBezTo>
                  <a:cubicBezTo>
                    <a:pt x="128" y="129"/>
                    <a:pt x="126" y="130"/>
                    <a:pt x="124" y="131"/>
                  </a:cubicBezTo>
                  <a:close/>
                  <a:moveTo>
                    <a:pt x="121" y="127"/>
                  </a:moveTo>
                  <a:cubicBezTo>
                    <a:pt x="121" y="126"/>
                    <a:pt x="121" y="125"/>
                    <a:pt x="123" y="124"/>
                  </a:cubicBezTo>
                  <a:cubicBezTo>
                    <a:pt x="120" y="126"/>
                    <a:pt x="117" y="127"/>
                    <a:pt x="117" y="128"/>
                  </a:cubicBezTo>
                  <a:cubicBezTo>
                    <a:pt x="118" y="128"/>
                    <a:pt x="120" y="126"/>
                    <a:pt x="121" y="126"/>
                  </a:cubicBezTo>
                  <a:cubicBezTo>
                    <a:pt x="120" y="126"/>
                    <a:pt x="119" y="128"/>
                    <a:pt x="121" y="127"/>
                  </a:cubicBezTo>
                  <a:close/>
                  <a:moveTo>
                    <a:pt x="120" y="131"/>
                  </a:moveTo>
                  <a:cubicBezTo>
                    <a:pt x="121" y="131"/>
                    <a:pt x="122" y="131"/>
                    <a:pt x="124" y="129"/>
                  </a:cubicBezTo>
                  <a:cubicBezTo>
                    <a:pt x="124" y="128"/>
                    <a:pt x="121" y="130"/>
                    <a:pt x="120" y="131"/>
                  </a:cubicBezTo>
                  <a:close/>
                  <a:moveTo>
                    <a:pt x="119" y="140"/>
                  </a:moveTo>
                  <a:cubicBezTo>
                    <a:pt x="121" y="139"/>
                    <a:pt x="122" y="137"/>
                    <a:pt x="124" y="135"/>
                  </a:cubicBezTo>
                  <a:cubicBezTo>
                    <a:pt x="124" y="134"/>
                    <a:pt x="124" y="134"/>
                    <a:pt x="124" y="134"/>
                  </a:cubicBezTo>
                  <a:cubicBezTo>
                    <a:pt x="121" y="137"/>
                    <a:pt x="119" y="139"/>
                    <a:pt x="119" y="140"/>
                  </a:cubicBezTo>
                  <a:close/>
                  <a:moveTo>
                    <a:pt x="117" y="131"/>
                  </a:moveTo>
                  <a:cubicBezTo>
                    <a:pt x="119" y="130"/>
                    <a:pt x="117" y="130"/>
                    <a:pt x="118" y="129"/>
                  </a:cubicBezTo>
                  <a:cubicBezTo>
                    <a:pt x="116" y="131"/>
                    <a:pt x="116" y="131"/>
                    <a:pt x="117" y="131"/>
                  </a:cubicBezTo>
                  <a:close/>
                  <a:moveTo>
                    <a:pt x="112" y="133"/>
                  </a:moveTo>
                  <a:cubicBezTo>
                    <a:pt x="112" y="134"/>
                    <a:pt x="114" y="132"/>
                    <a:pt x="113" y="133"/>
                  </a:cubicBezTo>
                  <a:cubicBezTo>
                    <a:pt x="117" y="130"/>
                    <a:pt x="114" y="131"/>
                    <a:pt x="112" y="133"/>
                  </a:cubicBezTo>
                  <a:close/>
                  <a:moveTo>
                    <a:pt x="117" y="138"/>
                  </a:moveTo>
                  <a:cubicBezTo>
                    <a:pt x="116" y="140"/>
                    <a:pt x="113" y="143"/>
                    <a:pt x="114" y="143"/>
                  </a:cubicBezTo>
                  <a:cubicBezTo>
                    <a:pt x="117" y="140"/>
                    <a:pt x="116" y="140"/>
                    <a:pt x="119" y="137"/>
                  </a:cubicBezTo>
                  <a:cubicBezTo>
                    <a:pt x="118" y="138"/>
                    <a:pt x="118" y="137"/>
                    <a:pt x="117" y="138"/>
                  </a:cubicBezTo>
                  <a:close/>
                  <a:moveTo>
                    <a:pt x="114" y="157"/>
                  </a:moveTo>
                  <a:cubicBezTo>
                    <a:pt x="112" y="158"/>
                    <a:pt x="113" y="158"/>
                    <a:pt x="111" y="158"/>
                  </a:cubicBezTo>
                  <a:cubicBezTo>
                    <a:pt x="113" y="158"/>
                    <a:pt x="109" y="161"/>
                    <a:pt x="109" y="161"/>
                  </a:cubicBezTo>
                  <a:cubicBezTo>
                    <a:pt x="111" y="159"/>
                    <a:pt x="109" y="160"/>
                    <a:pt x="108" y="161"/>
                  </a:cubicBezTo>
                  <a:cubicBezTo>
                    <a:pt x="108" y="162"/>
                    <a:pt x="107" y="163"/>
                    <a:pt x="107" y="164"/>
                  </a:cubicBezTo>
                  <a:cubicBezTo>
                    <a:pt x="105" y="166"/>
                    <a:pt x="105" y="164"/>
                    <a:pt x="102" y="167"/>
                  </a:cubicBezTo>
                  <a:cubicBezTo>
                    <a:pt x="102" y="169"/>
                    <a:pt x="103" y="167"/>
                    <a:pt x="104" y="167"/>
                  </a:cubicBezTo>
                  <a:cubicBezTo>
                    <a:pt x="103" y="168"/>
                    <a:pt x="102" y="168"/>
                    <a:pt x="101" y="169"/>
                  </a:cubicBezTo>
                  <a:cubicBezTo>
                    <a:pt x="103" y="169"/>
                    <a:pt x="106" y="166"/>
                    <a:pt x="107" y="164"/>
                  </a:cubicBezTo>
                  <a:cubicBezTo>
                    <a:pt x="106" y="167"/>
                    <a:pt x="101" y="172"/>
                    <a:pt x="99" y="173"/>
                  </a:cubicBezTo>
                  <a:cubicBezTo>
                    <a:pt x="99" y="173"/>
                    <a:pt x="99" y="175"/>
                    <a:pt x="98" y="175"/>
                  </a:cubicBezTo>
                  <a:cubicBezTo>
                    <a:pt x="98" y="175"/>
                    <a:pt x="99" y="175"/>
                    <a:pt x="98" y="175"/>
                  </a:cubicBezTo>
                  <a:cubicBezTo>
                    <a:pt x="99" y="175"/>
                    <a:pt x="98" y="175"/>
                    <a:pt x="99" y="175"/>
                  </a:cubicBezTo>
                  <a:cubicBezTo>
                    <a:pt x="99" y="175"/>
                    <a:pt x="100" y="174"/>
                    <a:pt x="100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101" y="172"/>
                    <a:pt x="101" y="172"/>
                    <a:pt x="101" y="172"/>
                  </a:cubicBezTo>
                  <a:cubicBezTo>
                    <a:pt x="102" y="172"/>
                    <a:pt x="103" y="171"/>
                    <a:pt x="104" y="170"/>
                  </a:cubicBezTo>
                  <a:cubicBezTo>
                    <a:pt x="103" y="170"/>
                    <a:pt x="106" y="168"/>
                    <a:pt x="106" y="167"/>
                  </a:cubicBezTo>
                  <a:cubicBezTo>
                    <a:pt x="108" y="166"/>
                    <a:pt x="114" y="158"/>
                    <a:pt x="117" y="157"/>
                  </a:cubicBezTo>
                  <a:cubicBezTo>
                    <a:pt x="117" y="157"/>
                    <a:pt x="116" y="157"/>
                    <a:pt x="117" y="156"/>
                  </a:cubicBezTo>
                  <a:cubicBezTo>
                    <a:pt x="119" y="155"/>
                    <a:pt x="120" y="153"/>
                    <a:pt x="123" y="151"/>
                  </a:cubicBezTo>
                  <a:cubicBezTo>
                    <a:pt x="122" y="150"/>
                    <a:pt x="125" y="150"/>
                    <a:pt x="126" y="148"/>
                  </a:cubicBezTo>
                  <a:cubicBezTo>
                    <a:pt x="126" y="148"/>
                    <a:pt x="127" y="147"/>
                    <a:pt x="126" y="147"/>
                  </a:cubicBezTo>
                  <a:cubicBezTo>
                    <a:pt x="123" y="150"/>
                    <a:pt x="122" y="148"/>
                    <a:pt x="120" y="151"/>
                  </a:cubicBezTo>
                  <a:cubicBezTo>
                    <a:pt x="121" y="150"/>
                    <a:pt x="120" y="153"/>
                    <a:pt x="119" y="153"/>
                  </a:cubicBezTo>
                  <a:cubicBezTo>
                    <a:pt x="119" y="152"/>
                    <a:pt x="117" y="155"/>
                    <a:pt x="116" y="155"/>
                  </a:cubicBezTo>
                  <a:cubicBezTo>
                    <a:pt x="117" y="154"/>
                    <a:pt x="118" y="153"/>
                    <a:pt x="118" y="152"/>
                  </a:cubicBezTo>
                  <a:cubicBezTo>
                    <a:pt x="117" y="154"/>
                    <a:pt x="116" y="154"/>
                    <a:pt x="116" y="154"/>
                  </a:cubicBezTo>
                  <a:cubicBezTo>
                    <a:pt x="116" y="154"/>
                    <a:pt x="117" y="153"/>
                    <a:pt x="117" y="153"/>
                  </a:cubicBezTo>
                  <a:cubicBezTo>
                    <a:pt x="115" y="155"/>
                    <a:pt x="115" y="155"/>
                    <a:pt x="114" y="157"/>
                  </a:cubicBezTo>
                  <a:close/>
                  <a:moveTo>
                    <a:pt x="119" y="151"/>
                  </a:moveTo>
                  <a:cubicBezTo>
                    <a:pt x="120" y="150"/>
                    <a:pt x="121" y="149"/>
                    <a:pt x="121" y="148"/>
                  </a:cubicBezTo>
                  <a:cubicBezTo>
                    <a:pt x="120" y="149"/>
                    <a:pt x="119" y="149"/>
                    <a:pt x="118" y="151"/>
                  </a:cubicBezTo>
                  <a:cubicBezTo>
                    <a:pt x="118" y="152"/>
                    <a:pt x="119" y="150"/>
                    <a:pt x="120" y="150"/>
                  </a:cubicBezTo>
                  <a:cubicBezTo>
                    <a:pt x="119" y="151"/>
                    <a:pt x="118" y="152"/>
                    <a:pt x="119" y="151"/>
                  </a:cubicBezTo>
                  <a:close/>
                  <a:moveTo>
                    <a:pt x="124" y="159"/>
                  </a:moveTo>
                  <a:cubicBezTo>
                    <a:pt x="125" y="159"/>
                    <a:pt x="128" y="159"/>
                    <a:pt x="128" y="157"/>
                  </a:cubicBezTo>
                  <a:cubicBezTo>
                    <a:pt x="125" y="160"/>
                    <a:pt x="127" y="156"/>
                    <a:pt x="124" y="159"/>
                  </a:cubicBezTo>
                  <a:close/>
                  <a:moveTo>
                    <a:pt x="112" y="142"/>
                  </a:moveTo>
                  <a:cubicBezTo>
                    <a:pt x="110" y="143"/>
                    <a:pt x="109" y="144"/>
                    <a:pt x="109" y="145"/>
                  </a:cubicBezTo>
                  <a:cubicBezTo>
                    <a:pt x="110" y="145"/>
                    <a:pt x="111" y="143"/>
                    <a:pt x="112" y="142"/>
                  </a:cubicBezTo>
                  <a:cubicBezTo>
                    <a:pt x="112" y="143"/>
                    <a:pt x="112" y="143"/>
                    <a:pt x="113" y="142"/>
                  </a:cubicBezTo>
                  <a:cubicBezTo>
                    <a:pt x="113" y="142"/>
                    <a:pt x="112" y="142"/>
                    <a:pt x="112" y="142"/>
                  </a:cubicBezTo>
                  <a:close/>
                  <a:moveTo>
                    <a:pt x="114" y="170"/>
                  </a:moveTo>
                  <a:cubicBezTo>
                    <a:pt x="115" y="170"/>
                    <a:pt x="118" y="166"/>
                    <a:pt x="117" y="166"/>
                  </a:cubicBezTo>
                  <a:cubicBezTo>
                    <a:pt x="115" y="168"/>
                    <a:pt x="116" y="167"/>
                    <a:pt x="114" y="170"/>
                  </a:cubicBezTo>
                  <a:close/>
                  <a:moveTo>
                    <a:pt x="88" y="182"/>
                  </a:moveTo>
                  <a:cubicBezTo>
                    <a:pt x="88" y="182"/>
                    <a:pt x="89" y="182"/>
                    <a:pt x="89" y="181"/>
                  </a:cubicBezTo>
                  <a:cubicBezTo>
                    <a:pt x="88" y="181"/>
                    <a:pt x="88" y="182"/>
                    <a:pt x="88" y="182"/>
                  </a:cubicBezTo>
                  <a:close/>
                  <a:moveTo>
                    <a:pt x="108" y="144"/>
                  </a:moveTo>
                  <a:cubicBezTo>
                    <a:pt x="106" y="144"/>
                    <a:pt x="109" y="142"/>
                    <a:pt x="108" y="142"/>
                  </a:cubicBezTo>
                  <a:cubicBezTo>
                    <a:pt x="107" y="142"/>
                    <a:pt x="103" y="145"/>
                    <a:pt x="103" y="145"/>
                  </a:cubicBezTo>
                  <a:cubicBezTo>
                    <a:pt x="105" y="144"/>
                    <a:pt x="106" y="145"/>
                    <a:pt x="107" y="144"/>
                  </a:cubicBezTo>
                  <a:cubicBezTo>
                    <a:pt x="109" y="143"/>
                    <a:pt x="109" y="143"/>
                    <a:pt x="110" y="141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7" y="143"/>
                    <a:pt x="110" y="142"/>
                    <a:pt x="108" y="144"/>
                  </a:cubicBezTo>
                  <a:close/>
                  <a:moveTo>
                    <a:pt x="802" y="247"/>
                  </a:moveTo>
                  <a:cubicBezTo>
                    <a:pt x="799" y="242"/>
                    <a:pt x="799" y="242"/>
                    <a:pt x="799" y="242"/>
                  </a:cubicBezTo>
                  <a:cubicBezTo>
                    <a:pt x="798" y="242"/>
                    <a:pt x="801" y="247"/>
                    <a:pt x="801" y="246"/>
                  </a:cubicBezTo>
                  <a:cubicBezTo>
                    <a:pt x="801" y="247"/>
                    <a:pt x="801" y="247"/>
                    <a:pt x="801" y="247"/>
                  </a:cubicBezTo>
                  <a:cubicBezTo>
                    <a:pt x="800" y="244"/>
                    <a:pt x="802" y="246"/>
                    <a:pt x="802" y="247"/>
                  </a:cubicBezTo>
                  <a:close/>
                  <a:moveTo>
                    <a:pt x="596" y="44"/>
                  </a:moveTo>
                  <a:cubicBezTo>
                    <a:pt x="592" y="42"/>
                    <a:pt x="592" y="42"/>
                    <a:pt x="592" y="42"/>
                  </a:cubicBezTo>
                  <a:cubicBezTo>
                    <a:pt x="592" y="43"/>
                    <a:pt x="593" y="43"/>
                    <a:pt x="594" y="44"/>
                  </a:cubicBezTo>
                  <a:cubicBezTo>
                    <a:pt x="591" y="43"/>
                    <a:pt x="597" y="45"/>
                    <a:pt x="596" y="44"/>
                  </a:cubicBezTo>
                  <a:close/>
                  <a:moveTo>
                    <a:pt x="493" y="9"/>
                  </a:moveTo>
                  <a:cubicBezTo>
                    <a:pt x="495" y="10"/>
                    <a:pt x="500" y="11"/>
                    <a:pt x="502" y="11"/>
                  </a:cubicBezTo>
                  <a:cubicBezTo>
                    <a:pt x="500" y="10"/>
                    <a:pt x="492" y="9"/>
                    <a:pt x="493" y="9"/>
                  </a:cubicBezTo>
                  <a:close/>
                  <a:moveTo>
                    <a:pt x="467" y="5"/>
                  </a:moveTo>
                  <a:cubicBezTo>
                    <a:pt x="469" y="5"/>
                    <a:pt x="477" y="7"/>
                    <a:pt x="475" y="6"/>
                  </a:cubicBezTo>
                  <a:cubicBezTo>
                    <a:pt x="473" y="6"/>
                    <a:pt x="466" y="4"/>
                    <a:pt x="466" y="5"/>
                  </a:cubicBezTo>
                  <a:cubicBezTo>
                    <a:pt x="467" y="6"/>
                    <a:pt x="469" y="7"/>
                    <a:pt x="470" y="6"/>
                  </a:cubicBezTo>
                  <a:cubicBezTo>
                    <a:pt x="469" y="6"/>
                    <a:pt x="468" y="6"/>
                    <a:pt x="467" y="5"/>
                  </a:cubicBezTo>
                  <a:close/>
                  <a:moveTo>
                    <a:pt x="411" y="0"/>
                  </a:moveTo>
                  <a:cubicBezTo>
                    <a:pt x="410" y="0"/>
                    <a:pt x="406" y="0"/>
                    <a:pt x="404" y="1"/>
                  </a:cubicBezTo>
                  <a:cubicBezTo>
                    <a:pt x="407" y="1"/>
                    <a:pt x="411" y="1"/>
                    <a:pt x="414" y="1"/>
                  </a:cubicBezTo>
                  <a:cubicBezTo>
                    <a:pt x="413" y="1"/>
                    <a:pt x="411" y="1"/>
                    <a:pt x="412" y="1"/>
                  </a:cubicBezTo>
                  <a:cubicBezTo>
                    <a:pt x="413" y="1"/>
                    <a:pt x="417" y="0"/>
                    <a:pt x="415" y="0"/>
                  </a:cubicBezTo>
                  <a:cubicBezTo>
                    <a:pt x="415" y="1"/>
                    <a:pt x="413" y="0"/>
                    <a:pt x="411" y="0"/>
                  </a:cubicBezTo>
                  <a:close/>
                  <a:moveTo>
                    <a:pt x="394" y="50"/>
                  </a:moveTo>
                  <a:cubicBezTo>
                    <a:pt x="394" y="49"/>
                    <a:pt x="401" y="50"/>
                    <a:pt x="399" y="50"/>
                  </a:cubicBezTo>
                  <a:cubicBezTo>
                    <a:pt x="399" y="49"/>
                    <a:pt x="391" y="49"/>
                    <a:pt x="394" y="50"/>
                  </a:cubicBezTo>
                  <a:close/>
                  <a:moveTo>
                    <a:pt x="388" y="50"/>
                  </a:moveTo>
                  <a:cubicBezTo>
                    <a:pt x="389" y="50"/>
                    <a:pt x="391" y="51"/>
                    <a:pt x="393" y="50"/>
                  </a:cubicBezTo>
                  <a:cubicBezTo>
                    <a:pt x="384" y="50"/>
                    <a:pt x="379" y="50"/>
                    <a:pt x="376" y="50"/>
                  </a:cubicBezTo>
                  <a:cubicBezTo>
                    <a:pt x="379" y="50"/>
                    <a:pt x="373" y="51"/>
                    <a:pt x="376" y="51"/>
                  </a:cubicBezTo>
                  <a:cubicBezTo>
                    <a:pt x="378" y="50"/>
                    <a:pt x="383" y="51"/>
                    <a:pt x="382" y="50"/>
                  </a:cubicBezTo>
                  <a:cubicBezTo>
                    <a:pt x="383" y="50"/>
                    <a:pt x="386" y="50"/>
                    <a:pt x="388" y="50"/>
                  </a:cubicBezTo>
                  <a:close/>
                  <a:moveTo>
                    <a:pt x="350" y="7"/>
                  </a:moveTo>
                  <a:cubicBezTo>
                    <a:pt x="351" y="6"/>
                    <a:pt x="358" y="6"/>
                    <a:pt x="359" y="6"/>
                  </a:cubicBezTo>
                  <a:cubicBezTo>
                    <a:pt x="355" y="6"/>
                    <a:pt x="351" y="7"/>
                    <a:pt x="349" y="7"/>
                  </a:cubicBezTo>
                  <a:cubicBezTo>
                    <a:pt x="350" y="7"/>
                    <a:pt x="350" y="7"/>
                    <a:pt x="350" y="7"/>
                  </a:cubicBezTo>
                  <a:cubicBezTo>
                    <a:pt x="350" y="7"/>
                    <a:pt x="349" y="7"/>
                    <a:pt x="350" y="7"/>
                  </a:cubicBezTo>
                  <a:close/>
                  <a:moveTo>
                    <a:pt x="350" y="8"/>
                  </a:moveTo>
                  <a:cubicBezTo>
                    <a:pt x="350" y="8"/>
                    <a:pt x="350" y="8"/>
                    <a:pt x="351" y="7"/>
                  </a:cubicBezTo>
                  <a:cubicBezTo>
                    <a:pt x="348" y="8"/>
                    <a:pt x="348" y="7"/>
                    <a:pt x="347" y="7"/>
                  </a:cubicBezTo>
                  <a:cubicBezTo>
                    <a:pt x="346" y="8"/>
                    <a:pt x="345" y="8"/>
                    <a:pt x="343" y="8"/>
                  </a:cubicBezTo>
                  <a:cubicBezTo>
                    <a:pt x="342" y="8"/>
                    <a:pt x="336" y="8"/>
                    <a:pt x="335" y="9"/>
                  </a:cubicBezTo>
                  <a:cubicBezTo>
                    <a:pt x="336" y="9"/>
                    <a:pt x="337" y="9"/>
                    <a:pt x="337" y="9"/>
                  </a:cubicBezTo>
                  <a:cubicBezTo>
                    <a:pt x="334" y="10"/>
                    <a:pt x="330" y="9"/>
                    <a:pt x="327" y="11"/>
                  </a:cubicBezTo>
                  <a:cubicBezTo>
                    <a:pt x="331" y="11"/>
                    <a:pt x="333" y="10"/>
                    <a:pt x="336" y="10"/>
                  </a:cubicBezTo>
                  <a:cubicBezTo>
                    <a:pt x="336" y="9"/>
                    <a:pt x="337" y="9"/>
                    <a:pt x="339" y="9"/>
                  </a:cubicBezTo>
                  <a:cubicBezTo>
                    <a:pt x="339" y="9"/>
                    <a:pt x="336" y="9"/>
                    <a:pt x="337" y="10"/>
                  </a:cubicBezTo>
                  <a:cubicBezTo>
                    <a:pt x="342" y="9"/>
                    <a:pt x="350" y="9"/>
                    <a:pt x="351" y="8"/>
                  </a:cubicBezTo>
                  <a:cubicBezTo>
                    <a:pt x="350" y="8"/>
                    <a:pt x="350" y="8"/>
                    <a:pt x="350" y="8"/>
                  </a:cubicBezTo>
                  <a:close/>
                  <a:moveTo>
                    <a:pt x="314" y="14"/>
                  </a:moveTo>
                  <a:cubicBezTo>
                    <a:pt x="315" y="14"/>
                    <a:pt x="322" y="13"/>
                    <a:pt x="320" y="13"/>
                  </a:cubicBezTo>
                  <a:cubicBezTo>
                    <a:pt x="317" y="14"/>
                    <a:pt x="316" y="13"/>
                    <a:pt x="314" y="14"/>
                  </a:cubicBezTo>
                  <a:close/>
                  <a:moveTo>
                    <a:pt x="241" y="77"/>
                  </a:moveTo>
                  <a:cubicBezTo>
                    <a:pt x="240" y="77"/>
                    <a:pt x="241" y="75"/>
                    <a:pt x="240" y="76"/>
                  </a:cubicBezTo>
                  <a:cubicBezTo>
                    <a:pt x="240" y="76"/>
                    <a:pt x="238" y="77"/>
                    <a:pt x="238" y="77"/>
                  </a:cubicBezTo>
                  <a:cubicBezTo>
                    <a:pt x="238" y="77"/>
                    <a:pt x="238" y="77"/>
                    <a:pt x="237" y="77"/>
                  </a:cubicBezTo>
                  <a:cubicBezTo>
                    <a:pt x="237" y="78"/>
                    <a:pt x="238" y="77"/>
                    <a:pt x="238" y="77"/>
                  </a:cubicBezTo>
                  <a:cubicBezTo>
                    <a:pt x="236" y="79"/>
                    <a:pt x="236" y="78"/>
                    <a:pt x="235" y="79"/>
                  </a:cubicBezTo>
                  <a:cubicBezTo>
                    <a:pt x="236" y="79"/>
                    <a:pt x="240" y="77"/>
                    <a:pt x="241" y="77"/>
                  </a:cubicBezTo>
                  <a:close/>
                  <a:moveTo>
                    <a:pt x="232" y="80"/>
                  </a:moveTo>
                  <a:cubicBezTo>
                    <a:pt x="232" y="81"/>
                    <a:pt x="233" y="81"/>
                    <a:pt x="228" y="83"/>
                  </a:cubicBezTo>
                  <a:cubicBezTo>
                    <a:pt x="231" y="83"/>
                    <a:pt x="236" y="79"/>
                    <a:pt x="241" y="77"/>
                  </a:cubicBezTo>
                  <a:cubicBezTo>
                    <a:pt x="238" y="78"/>
                    <a:pt x="235" y="79"/>
                    <a:pt x="232" y="80"/>
                  </a:cubicBezTo>
                  <a:close/>
                  <a:moveTo>
                    <a:pt x="222" y="84"/>
                  </a:moveTo>
                  <a:cubicBezTo>
                    <a:pt x="220" y="86"/>
                    <a:pt x="220" y="87"/>
                    <a:pt x="223" y="86"/>
                  </a:cubicBezTo>
                  <a:cubicBezTo>
                    <a:pt x="221" y="87"/>
                    <a:pt x="219" y="89"/>
                    <a:pt x="217" y="89"/>
                  </a:cubicBezTo>
                  <a:cubicBezTo>
                    <a:pt x="217" y="88"/>
                    <a:pt x="219" y="88"/>
                    <a:pt x="219" y="87"/>
                  </a:cubicBezTo>
                  <a:cubicBezTo>
                    <a:pt x="217" y="88"/>
                    <a:pt x="213" y="90"/>
                    <a:pt x="213" y="91"/>
                  </a:cubicBezTo>
                  <a:cubicBezTo>
                    <a:pt x="218" y="88"/>
                    <a:pt x="214" y="91"/>
                    <a:pt x="215" y="91"/>
                  </a:cubicBezTo>
                  <a:cubicBezTo>
                    <a:pt x="219" y="89"/>
                    <a:pt x="219" y="89"/>
                    <a:pt x="219" y="89"/>
                  </a:cubicBezTo>
                  <a:cubicBezTo>
                    <a:pt x="219" y="88"/>
                    <a:pt x="224" y="86"/>
                    <a:pt x="226" y="84"/>
                  </a:cubicBezTo>
                  <a:cubicBezTo>
                    <a:pt x="222" y="86"/>
                    <a:pt x="223" y="85"/>
                    <a:pt x="222" y="84"/>
                  </a:cubicBezTo>
                  <a:close/>
                  <a:moveTo>
                    <a:pt x="214" y="101"/>
                  </a:moveTo>
                  <a:cubicBezTo>
                    <a:pt x="214" y="103"/>
                    <a:pt x="210" y="104"/>
                    <a:pt x="207" y="106"/>
                  </a:cubicBezTo>
                  <a:cubicBezTo>
                    <a:pt x="211" y="104"/>
                    <a:pt x="216" y="101"/>
                    <a:pt x="220" y="99"/>
                  </a:cubicBezTo>
                  <a:cubicBezTo>
                    <a:pt x="219" y="99"/>
                    <a:pt x="215" y="102"/>
                    <a:pt x="215" y="101"/>
                  </a:cubicBezTo>
                  <a:cubicBezTo>
                    <a:pt x="219" y="99"/>
                    <a:pt x="223" y="98"/>
                    <a:pt x="226" y="95"/>
                  </a:cubicBezTo>
                  <a:cubicBezTo>
                    <a:pt x="223" y="97"/>
                    <a:pt x="219" y="98"/>
                    <a:pt x="214" y="101"/>
                  </a:cubicBezTo>
                  <a:close/>
                  <a:moveTo>
                    <a:pt x="211" y="86"/>
                  </a:moveTo>
                  <a:cubicBezTo>
                    <a:pt x="213" y="83"/>
                    <a:pt x="216" y="83"/>
                    <a:pt x="217" y="81"/>
                  </a:cubicBezTo>
                  <a:cubicBezTo>
                    <a:pt x="214" y="83"/>
                    <a:pt x="214" y="82"/>
                    <a:pt x="210" y="84"/>
                  </a:cubicBezTo>
                  <a:cubicBezTo>
                    <a:pt x="210" y="85"/>
                    <a:pt x="208" y="86"/>
                    <a:pt x="211" y="86"/>
                  </a:cubicBezTo>
                  <a:close/>
                  <a:moveTo>
                    <a:pt x="210" y="82"/>
                  </a:moveTo>
                  <a:cubicBezTo>
                    <a:pt x="211" y="82"/>
                    <a:pt x="207" y="83"/>
                    <a:pt x="208" y="84"/>
                  </a:cubicBezTo>
                  <a:cubicBezTo>
                    <a:pt x="211" y="83"/>
                    <a:pt x="211" y="82"/>
                    <a:pt x="213" y="80"/>
                  </a:cubicBezTo>
                  <a:cubicBezTo>
                    <a:pt x="214" y="80"/>
                    <a:pt x="214" y="81"/>
                    <a:pt x="215" y="80"/>
                  </a:cubicBezTo>
                  <a:cubicBezTo>
                    <a:pt x="216" y="79"/>
                    <a:pt x="212" y="81"/>
                    <a:pt x="210" y="82"/>
                  </a:cubicBezTo>
                  <a:close/>
                  <a:moveTo>
                    <a:pt x="203" y="100"/>
                  </a:moveTo>
                  <a:cubicBezTo>
                    <a:pt x="201" y="100"/>
                    <a:pt x="199" y="102"/>
                    <a:pt x="199" y="102"/>
                  </a:cubicBezTo>
                  <a:cubicBezTo>
                    <a:pt x="201" y="100"/>
                    <a:pt x="205" y="97"/>
                    <a:pt x="207" y="96"/>
                  </a:cubicBezTo>
                  <a:cubicBezTo>
                    <a:pt x="207" y="96"/>
                    <a:pt x="213" y="92"/>
                    <a:pt x="212" y="92"/>
                  </a:cubicBezTo>
                  <a:cubicBezTo>
                    <a:pt x="211" y="93"/>
                    <a:pt x="207" y="95"/>
                    <a:pt x="207" y="96"/>
                  </a:cubicBezTo>
                  <a:cubicBezTo>
                    <a:pt x="204" y="97"/>
                    <a:pt x="201" y="100"/>
                    <a:pt x="197" y="101"/>
                  </a:cubicBezTo>
                  <a:cubicBezTo>
                    <a:pt x="197" y="102"/>
                    <a:pt x="198" y="101"/>
                    <a:pt x="196" y="103"/>
                  </a:cubicBezTo>
                  <a:cubicBezTo>
                    <a:pt x="192" y="104"/>
                    <a:pt x="183" y="110"/>
                    <a:pt x="180" y="114"/>
                  </a:cubicBezTo>
                  <a:cubicBezTo>
                    <a:pt x="175" y="115"/>
                    <a:pt x="167" y="123"/>
                    <a:pt x="160" y="128"/>
                  </a:cubicBezTo>
                  <a:cubicBezTo>
                    <a:pt x="161" y="128"/>
                    <a:pt x="163" y="127"/>
                    <a:pt x="161" y="129"/>
                  </a:cubicBezTo>
                  <a:cubicBezTo>
                    <a:pt x="164" y="127"/>
                    <a:pt x="163" y="126"/>
                    <a:pt x="165" y="125"/>
                  </a:cubicBezTo>
                  <a:cubicBezTo>
                    <a:pt x="166" y="125"/>
                    <a:pt x="167" y="124"/>
                    <a:pt x="165" y="127"/>
                  </a:cubicBezTo>
                  <a:cubicBezTo>
                    <a:pt x="167" y="125"/>
                    <a:pt x="166" y="126"/>
                    <a:pt x="168" y="125"/>
                  </a:cubicBezTo>
                  <a:cubicBezTo>
                    <a:pt x="168" y="124"/>
                    <a:pt x="169" y="122"/>
                    <a:pt x="167" y="123"/>
                  </a:cubicBezTo>
                  <a:cubicBezTo>
                    <a:pt x="172" y="119"/>
                    <a:pt x="174" y="119"/>
                    <a:pt x="177" y="116"/>
                  </a:cubicBezTo>
                  <a:cubicBezTo>
                    <a:pt x="176" y="117"/>
                    <a:pt x="178" y="116"/>
                    <a:pt x="179" y="115"/>
                  </a:cubicBezTo>
                  <a:cubicBezTo>
                    <a:pt x="179" y="115"/>
                    <a:pt x="178" y="115"/>
                    <a:pt x="179" y="114"/>
                  </a:cubicBezTo>
                  <a:cubicBezTo>
                    <a:pt x="183" y="113"/>
                    <a:pt x="189" y="107"/>
                    <a:pt x="193" y="105"/>
                  </a:cubicBezTo>
                  <a:cubicBezTo>
                    <a:pt x="193" y="105"/>
                    <a:pt x="192" y="105"/>
                    <a:pt x="194" y="104"/>
                  </a:cubicBezTo>
                  <a:cubicBezTo>
                    <a:pt x="193" y="106"/>
                    <a:pt x="196" y="103"/>
                    <a:pt x="198" y="102"/>
                  </a:cubicBezTo>
                  <a:cubicBezTo>
                    <a:pt x="198" y="103"/>
                    <a:pt x="189" y="108"/>
                    <a:pt x="194" y="106"/>
                  </a:cubicBezTo>
                  <a:cubicBezTo>
                    <a:pt x="192" y="107"/>
                    <a:pt x="190" y="108"/>
                    <a:pt x="190" y="108"/>
                  </a:cubicBezTo>
                  <a:cubicBezTo>
                    <a:pt x="194" y="106"/>
                    <a:pt x="190" y="109"/>
                    <a:pt x="189" y="110"/>
                  </a:cubicBezTo>
                  <a:cubicBezTo>
                    <a:pt x="194" y="107"/>
                    <a:pt x="196" y="106"/>
                    <a:pt x="200" y="103"/>
                  </a:cubicBezTo>
                  <a:cubicBezTo>
                    <a:pt x="201" y="103"/>
                    <a:pt x="200" y="103"/>
                    <a:pt x="201" y="102"/>
                  </a:cubicBezTo>
                  <a:cubicBezTo>
                    <a:pt x="202" y="102"/>
                    <a:pt x="205" y="100"/>
                    <a:pt x="205" y="99"/>
                  </a:cubicBezTo>
                  <a:cubicBezTo>
                    <a:pt x="207" y="98"/>
                    <a:pt x="210" y="96"/>
                    <a:pt x="210" y="97"/>
                  </a:cubicBezTo>
                  <a:cubicBezTo>
                    <a:pt x="212" y="96"/>
                    <a:pt x="213" y="96"/>
                    <a:pt x="213" y="95"/>
                  </a:cubicBezTo>
                  <a:cubicBezTo>
                    <a:pt x="211" y="96"/>
                    <a:pt x="215" y="94"/>
                    <a:pt x="214" y="94"/>
                  </a:cubicBezTo>
                  <a:cubicBezTo>
                    <a:pt x="213" y="95"/>
                    <a:pt x="213" y="94"/>
                    <a:pt x="211" y="95"/>
                  </a:cubicBezTo>
                  <a:cubicBezTo>
                    <a:pt x="211" y="96"/>
                    <a:pt x="207" y="98"/>
                    <a:pt x="205" y="99"/>
                  </a:cubicBezTo>
                  <a:cubicBezTo>
                    <a:pt x="205" y="99"/>
                    <a:pt x="202" y="101"/>
                    <a:pt x="202" y="101"/>
                  </a:cubicBezTo>
                  <a:cubicBezTo>
                    <a:pt x="200" y="101"/>
                    <a:pt x="205" y="99"/>
                    <a:pt x="203" y="100"/>
                  </a:cubicBezTo>
                  <a:close/>
                  <a:moveTo>
                    <a:pt x="201" y="82"/>
                  </a:moveTo>
                  <a:cubicBezTo>
                    <a:pt x="203" y="81"/>
                    <a:pt x="203" y="82"/>
                    <a:pt x="205" y="81"/>
                  </a:cubicBezTo>
                  <a:cubicBezTo>
                    <a:pt x="205" y="80"/>
                    <a:pt x="206" y="80"/>
                    <a:pt x="205" y="79"/>
                  </a:cubicBezTo>
                  <a:cubicBezTo>
                    <a:pt x="203" y="80"/>
                    <a:pt x="202" y="81"/>
                    <a:pt x="201" y="82"/>
                  </a:cubicBezTo>
                  <a:close/>
                  <a:moveTo>
                    <a:pt x="192" y="82"/>
                  </a:moveTo>
                  <a:cubicBezTo>
                    <a:pt x="192" y="81"/>
                    <a:pt x="194" y="80"/>
                    <a:pt x="194" y="80"/>
                  </a:cubicBezTo>
                  <a:cubicBezTo>
                    <a:pt x="192" y="80"/>
                    <a:pt x="187" y="84"/>
                    <a:pt x="190" y="83"/>
                  </a:cubicBezTo>
                  <a:cubicBezTo>
                    <a:pt x="192" y="81"/>
                    <a:pt x="191" y="83"/>
                    <a:pt x="191" y="83"/>
                  </a:cubicBezTo>
                  <a:cubicBezTo>
                    <a:pt x="192" y="83"/>
                    <a:pt x="194" y="82"/>
                    <a:pt x="195" y="81"/>
                  </a:cubicBezTo>
                  <a:cubicBezTo>
                    <a:pt x="195" y="81"/>
                    <a:pt x="195" y="82"/>
                    <a:pt x="195" y="82"/>
                  </a:cubicBezTo>
                  <a:cubicBezTo>
                    <a:pt x="197" y="81"/>
                    <a:pt x="197" y="81"/>
                    <a:pt x="197" y="81"/>
                  </a:cubicBezTo>
                  <a:cubicBezTo>
                    <a:pt x="197" y="80"/>
                    <a:pt x="197" y="80"/>
                    <a:pt x="197" y="80"/>
                  </a:cubicBezTo>
                  <a:cubicBezTo>
                    <a:pt x="194" y="82"/>
                    <a:pt x="193" y="81"/>
                    <a:pt x="192" y="82"/>
                  </a:cubicBezTo>
                  <a:close/>
                  <a:moveTo>
                    <a:pt x="196" y="84"/>
                  </a:moveTo>
                  <a:cubicBezTo>
                    <a:pt x="193" y="86"/>
                    <a:pt x="192" y="85"/>
                    <a:pt x="192" y="85"/>
                  </a:cubicBezTo>
                  <a:cubicBezTo>
                    <a:pt x="192" y="86"/>
                    <a:pt x="191" y="86"/>
                    <a:pt x="191" y="87"/>
                  </a:cubicBezTo>
                  <a:cubicBezTo>
                    <a:pt x="193" y="86"/>
                    <a:pt x="192" y="87"/>
                    <a:pt x="194" y="87"/>
                  </a:cubicBezTo>
                  <a:cubicBezTo>
                    <a:pt x="196" y="86"/>
                    <a:pt x="195" y="86"/>
                    <a:pt x="197" y="85"/>
                  </a:cubicBezTo>
                  <a:cubicBezTo>
                    <a:pt x="198" y="84"/>
                    <a:pt x="195" y="86"/>
                    <a:pt x="195" y="85"/>
                  </a:cubicBezTo>
                  <a:cubicBezTo>
                    <a:pt x="195" y="85"/>
                    <a:pt x="198" y="82"/>
                    <a:pt x="196" y="83"/>
                  </a:cubicBezTo>
                  <a:cubicBezTo>
                    <a:pt x="196" y="83"/>
                    <a:pt x="196" y="83"/>
                    <a:pt x="196" y="84"/>
                  </a:cubicBezTo>
                  <a:close/>
                  <a:moveTo>
                    <a:pt x="187" y="104"/>
                  </a:moveTo>
                  <a:cubicBezTo>
                    <a:pt x="188" y="103"/>
                    <a:pt x="188" y="105"/>
                    <a:pt x="192" y="103"/>
                  </a:cubicBezTo>
                  <a:cubicBezTo>
                    <a:pt x="192" y="102"/>
                    <a:pt x="190" y="103"/>
                    <a:pt x="190" y="103"/>
                  </a:cubicBezTo>
                  <a:cubicBezTo>
                    <a:pt x="192" y="102"/>
                    <a:pt x="193" y="101"/>
                    <a:pt x="194" y="99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7" y="98"/>
                    <a:pt x="198" y="98"/>
                    <a:pt x="201" y="96"/>
                  </a:cubicBezTo>
                  <a:cubicBezTo>
                    <a:pt x="200" y="96"/>
                    <a:pt x="201" y="94"/>
                    <a:pt x="200" y="95"/>
                  </a:cubicBezTo>
                  <a:cubicBezTo>
                    <a:pt x="196" y="97"/>
                    <a:pt x="191" y="101"/>
                    <a:pt x="189" y="102"/>
                  </a:cubicBezTo>
                  <a:cubicBezTo>
                    <a:pt x="188" y="103"/>
                    <a:pt x="191" y="102"/>
                    <a:pt x="188" y="103"/>
                  </a:cubicBezTo>
                  <a:cubicBezTo>
                    <a:pt x="188" y="103"/>
                    <a:pt x="187" y="104"/>
                    <a:pt x="187" y="104"/>
                  </a:cubicBezTo>
                  <a:close/>
                  <a:moveTo>
                    <a:pt x="198" y="107"/>
                  </a:moveTo>
                  <a:cubicBezTo>
                    <a:pt x="200" y="106"/>
                    <a:pt x="201" y="105"/>
                    <a:pt x="202" y="105"/>
                  </a:cubicBezTo>
                  <a:cubicBezTo>
                    <a:pt x="201" y="105"/>
                    <a:pt x="199" y="106"/>
                    <a:pt x="198" y="106"/>
                  </a:cubicBezTo>
                  <a:cubicBezTo>
                    <a:pt x="200" y="105"/>
                    <a:pt x="200" y="104"/>
                    <a:pt x="202" y="103"/>
                  </a:cubicBezTo>
                  <a:cubicBezTo>
                    <a:pt x="201" y="104"/>
                    <a:pt x="203" y="102"/>
                    <a:pt x="205" y="102"/>
                  </a:cubicBezTo>
                  <a:cubicBezTo>
                    <a:pt x="204" y="101"/>
                    <a:pt x="200" y="104"/>
                    <a:pt x="197" y="105"/>
                  </a:cubicBezTo>
                  <a:cubicBezTo>
                    <a:pt x="199" y="105"/>
                    <a:pt x="196" y="108"/>
                    <a:pt x="198" y="107"/>
                  </a:cubicBezTo>
                  <a:close/>
                  <a:moveTo>
                    <a:pt x="186" y="99"/>
                  </a:moveTo>
                  <a:cubicBezTo>
                    <a:pt x="183" y="101"/>
                    <a:pt x="173" y="108"/>
                    <a:pt x="182" y="103"/>
                  </a:cubicBezTo>
                  <a:cubicBezTo>
                    <a:pt x="183" y="101"/>
                    <a:pt x="187" y="99"/>
                    <a:pt x="183" y="102"/>
                  </a:cubicBezTo>
                  <a:cubicBezTo>
                    <a:pt x="186" y="100"/>
                    <a:pt x="187" y="99"/>
                    <a:pt x="188" y="98"/>
                  </a:cubicBezTo>
                  <a:cubicBezTo>
                    <a:pt x="187" y="99"/>
                    <a:pt x="187" y="98"/>
                    <a:pt x="186" y="99"/>
                  </a:cubicBezTo>
                  <a:close/>
                  <a:moveTo>
                    <a:pt x="169" y="89"/>
                  </a:moveTo>
                  <a:cubicBezTo>
                    <a:pt x="171" y="89"/>
                    <a:pt x="178" y="83"/>
                    <a:pt x="174" y="85"/>
                  </a:cubicBezTo>
                  <a:cubicBezTo>
                    <a:pt x="174" y="86"/>
                    <a:pt x="171" y="88"/>
                    <a:pt x="169" y="89"/>
                  </a:cubicBezTo>
                  <a:close/>
                  <a:moveTo>
                    <a:pt x="182" y="123"/>
                  </a:moveTo>
                  <a:cubicBezTo>
                    <a:pt x="187" y="120"/>
                    <a:pt x="189" y="118"/>
                    <a:pt x="195" y="114"/>
                  </a:cubicBezTo>
                  <a:cubicBezTo>
                    <a:pt x="194" y="115"/>
                    <a:pt x="195" y="113"/>
                    <a:pt x="194" y="114"/>
                  </a:cubicBezTo>
                  <a:cubicBezTo>
                    <a:pt x="194" y="114"/>
                    <a:pt x="191" y="117"/>
                    <a:pt x="189" y="118"/>
                  </a:cubicBezTo>
                  <a:cubicBezTo>
                    <a:pt x="190" y="117"/>
                    <a:pt x="190" y="117"/>
                    <a:pt x="190" y="116"/>
                  </a:cubicBezTo>
                  <a:cubicBezTo>
                    <a:pt x="188" y="118"/>
                    <a:pt x="186" y="120"/>
                    <a:pt x="183" y="121"/>
                  </a:cubicBezTo>
                  <a:cubicBezTo>
                    <a:pt x="184" y="121"/>
                    <a:pt x="184" y="120"/>
                    <a:pt x="183" y="121"/>
                  </a:cubicBezTo>
                  <a:cubicBezTo>
                    <a:pt x="183" y="121"/>
                    <a:pt x="182" y="123"/>
                    <a:pt x="182" y="123"/>
                  </a:cubicBezTo>
                  <a:close/>
                  <a:moveTo>
                    <a:pt x="178" y="110"/>
                  </a:moveTo>
                  <a:cubicBezTo>
                    <a:pt x="180" y="109"/>
                    <a:pt x="180" y="109"/>
                    <a:pt x="180" y="109"/>
                  </a:cubicBezTo>
                  <a:cubicBezTo>
                    <a:pt x="178" y="111"/>
                    <a:pt x="182" y="109"/>
                    <a:pt x="182" y="108"/>
                  </a:cubicBezTo>
                  <a:cubicBezTo>
                    <a:pt x="181" y="108"/>
                    <a:pt x="179" y="109"/>
                    <a:pt x="178" y="110"/>
                  </a:cubicBezTo>
                  <a:close/>
                  <a:moveTo>
                    <a:pt x="178" y="117"/>
                  </a:moveTo>
                  <a:cubicBezTo>
                    <a:pt x="177" y="118"/>
                    <a:pt x="176" y="118"/>
                    <a:pt x="175" y="120"/>
                  </a:cubicBezTo>
                  <a:cubicBezTo>
                    <a:pt x="176" y="119"/>
                    <a:pt x="176" y="119"/>
                    <a:pt x="177" y="119"/>
                  </a:cubicBezTo>
                  <a:cubicBezTo>
                    <a:pt x="178" y="118"/>
                    <a:pt x="182" y="116"/>
                    <a:pt x="181" y="116"/>
                  </a:cubicBezTo>
                  <a:cubicBezTo>
                    <a:pt x="177" y="119"/>
                    <a:pt x="181" y="114"/>
                    <a:pt x="178" y="117"/>
                  </a:cubicBezTo>
                  <a:close/>
                  <a:moveTo>
                    <a:pt x="164" y="122"/>
                  </a:moveTo>
                  <a:cubicBezTo>
                    <a:pt x="169" y="117"/>
                    <a:pt x="172" y="117"/>
                    <a:pt x="177" y="112"/>
                  </a:cubicBezTo>
                  <a:cubicBezTo>
                    <a:pt x="174" y="114"/>
                    <a:pt x="176" y="112"/>
                    <a:pt x="174" y="113"/>
                  </a:cubicBezTo>
                  <a:cubicBezTo>
                    <a:pt x="171" y="116"/>
                    <a:pt x="165" y="119"/>
                    <a:pt x="164" y="122"/>
                  </a:cubicBezTo>
                  <a:close/>
                  <a:moveTo>
                    <a:pt x="159" y="111"/>
                  </a:moveTo>
                  <a:cubicBezTo>
                    <a:pt x="160" y="110"/>
                    <a:pt x="164" y="108"/>
                    <a:pt x="164" y="107"/>
                  </a:cubicBezTo>
                  <a:cubicBezTo>
                    <a:pt x="162" y="109"/>
                    <a:pt x="158" y="112"/>
                    <a:pt x="159" y="111"/>
                  </a:cubicBezTo>
                  <a:close/>
                  <a:moveTo>
                    <a:pt x="170" y="123"/>
                  </a:moveTo>
                  <a:cubicBezTo>
                    <a:pt x="172" y="122"/>
                    <a:pt x="175" y="118"/>
                    <a:pt x="172" y="121"/>
                  </a:cubicBezTo>
                  <a:cubicBezTo>
                    <a:pt x="172" y="121"/>
                    <a:pt x="173" y="120"/>
                    <a:pt x="173" y="121"/>
                  </a:cubicBezTo>
                  <a:cubicBezTo>
                    <a:pt x="172" y="121"/>
                    <a:pt x="168" y="124"/>
                    <a:pt x="170" y="123"/>
                  </a:cubicBezTo>
                  <a:close/>
                  <a:moveTo>
                    <a:pt x="125" y="113"/>
                  </a:moveTo>
                  <a:cubicBezTo>
                    <a:pt x="123" y="114"/>
                    <a:pt x="123" y="114"/>
                    <a:pt x="123" y="114"/>
                  </a:cubicBezTo>
                  <a:cubicBezTo>
                    <a:pt x="123" y="115"/>
                    <a:pt x="122" y="116"/>
                    <a:pt x="123" y="115"/>
                  </a:cubicBezTo>
                  <a:cubicBezTo>
                    <a:pt x="125" y="114"/>
                    <a:pt x="125" y="114"/>
                    <a:pt x="125" y="113"/>
                  </a:cubicBezTo>
                  <a:cubicBezTo>
                    <a:pt x="125" y="113"/>
                    <a:pt x="126" y="113"/>
                    <a:pt x="126" y="112"/>
                  </a:cubicBezTo>
                  <a:cubicBezTo>
                    <a:pt x="125" y="113"/>
                    <a:pt x="125" y="113"/>
                    <a:pt x="125" y="113"/>
                  </a:cubicBezTo>
                  <a:close/>
                  <a:moveTo>
                    <a:pt x="107" y="138"/>
                  </a:moveTo>
                  <a:cubicBezTo>
                    <a:pt x="106" y="138"/>
                    <a:pt x="106" y="138"/>
                    <a:pt x="105" y="139"/>
                  </a:cubicBezTo>
                  <a:cubicBezTo>
                    <a:pt x="105" y="138"/>
                    <a:pt x="107" y="136"/>
                    <a:pt x="107" y="136"/>
                  </a:cubicBezTo>
                  <a:cubicBezTo>
                    <a:pt x="105" y="138"/>
                    <a:pt x="104" y="139"/>
                    <a:pt x="102" y="141"/>
                  </a:cubicBezTo>
                  <a:cubicBezTo>
                    <a:pt x="104" y="141"/>
                    <a:pt x="106" y="140"/>
                    <a:pt x="108" y="139"/>
                  </a:cubicBezTo>
                  <a:cubicBezTo>
                    <a:pt x="104" y="141"/>
                    <a:pt x="110" y="134"/>
                    <a:pt x="107" y="137"/>
                  </a:cubicBezTo>
                  <a:cubicBezTo>
                    <a:pt x="107" y="137"/>
                    <a:pt x="107" y="137"/>
                    <a:pt x="107" y="138"/>
                  </a:cubicBezTo>
                  <a:close/>
                  <a:moveTo>
                    <a:pt x="128" y="160"/>
                  </a:moveTo>
                  <a:cubicBezTo>
                    <a:pt x="127" y="161"/>
                    <a:pt x="126" y="161"/>
                    <a:pt x="126" y="161"/>
                  </a:cubicBezTo>
                  <a:cubicBezTo>
                    <a:pt x="125" y="163"/>
                    <a:pt x="128" y="160"/>
                    <a:pt x="128" y="162"/>
                  </a:cubicBezTo>
                  <a:cubicBezTo>
                    <a:pt x="127" y="163"/>
                    <a:pt x="126" y="164"/>
                    <a:pt x="125" y="164"/>
                  </a:cubicBezTo>
                  <a:cubicBezTo>
                    <a:pt x="125" y="165"/>
                    <a:pt x="128" y="162"/>
                    <a:pt x="129" y="162"/>
                  </a:cubicBezTo>
                  <a:cubicBezTo>
                    <a:pt x="128" y="162"/>
                    <a:pt x="127" y="163"/>
                    <a:pt x="127" y="163"/>
                  </a:cubicBezTo>
                  <a:cubicBezTo>
                    <a:pt x="131" y="161"/>
                    <a:pt x="128" y="162"/>
                    <a:pt x="131" y="159"/>
                  </a:cubicBezTo>
                  <a:cubicBezTo>
                    <a:pt x="130" y="159"/>
                    <a:pt x="127" y="162"/>
                    <a:pt x="128" y="160"/>
                  </a:cubicBezTo>
                  <a:close/>
                  <a:moveTo>
                    <a:pt x="95" y="148"/>
                  </a:moveTo>
                  <a:cubicBezTo>
                    <a:pt x="95" y="148"/>
                    <a:pt x="96" y="148"/>
                    <a:pt x="96" y="148"/>
                  </a:cubicBezTo>
                  <a:cubicBezTo>
                    <a:pt x="94" y="149"/>
                    <a:pt x="94" y="150"/>
                    <a:pt x="94" y="150"/>
                  </a:cubicBezTo>
                  <a:cubicBezTo>
                    <a:pt x="98" y="147"/>
                    <a:pt x="99" y="145"/>
                    <a:pt x="101" y="143"/>
                  </a:cubicBezTo>
                  <a:cubicBezTo>
                    <a:pt x="102" y="143"/>
                    <a:pt x="102" y="142"/>
                    <a:pt x="102" y="141"/>
                  </a:cubicBezTo>
                  <a:cubicBezTo>
                    <a:pt x="100" y="143"/>
                    <a:pt x="97" y="147"/>
                    <a:pt x="95" y="148"/>
                  </a:cubicBezTo>
                  <a:close/>
                  <a:moveTo>
                    <a:pt x="110" y="169"/>
                  </a:moveTo>
                  <a:cubicBezTo>
                    <a:pt x="110" y="169"/>
                    <a:pt x="111" y="169"/>
                    <a:pt x="111" y="169"/>
                  </a:cubicBezTo>
                  <a:cubicBezTo>
                    <a:pt x="110" y="170"/>
                    <a:pt x="109" y="171"/>
                    <a:pt x="109" y="171"/>
                  </a:cubicBezTo>
                  <a:cubicBezTo>
                    <a:pt x="112" y="168"/>
                    <a:pt x="113" y="166"/>
                    <a:pt x="114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2" y="167"/>
                    <a:pt x="111" y="169"/>
                    <a:pt x="110" y="169"/>
                  </a:cubicBezTo>
                  <a:close/>
                  <a:moveTo>
                    <a:pt x="91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94" y="153"/>
                    <a:pt x="93" y="153"/>
                    <a:pt x="94" y="152"/>
                  </a:cubicBezTo>
                  <a:cubicBezTo>
                    <a:pt x="94" y="152"/>
                    <a:pt x="94" y="152"/>
                    <a:pt x="95" y="152"/>
                  </a:cubicBezTo>
                  <a:cubicBezTo>
                    <a:pt x="95" y="152"/>
                    <a:pt x="95" y="151"/>
                    <a:pt x="95" y="151"/>
                  </a:cubicBezTo>
                  <a:cubicBezTo>
                    <a:pt x="94" y="151"/>
                    <a:pt x="94" y="151"/>
                    <a:pt x="94" y="152"/>
                  </a:cubicBezTo>
                  <a:cubicBezTo>
                    <a:pt x="93" y="153"/>
                    <a:pt x="93" y="153"/>
                    <a:pt x="91" y="154"/>
                  </a:cubicBezTo>
                  <a:close/>
                  <a:moveTo>
                    <a:pt x="92" y="162"/>
                  </a:moveTo>
                  <a:cubicBezTo>
                    <a:pt x="94" y="162"/>
                    <a:pt x="97" y="157"/>
                    <a:pt x="99" y="155"/>
                  </a:cubicBezTo>
                  <a:cubicBezTo>
                    <a:pt x="96" y="158"/>
                    <a:pt x="95" y="159"/>
                    <a:pt x="92" y="162"/>
                  </a:cubicBezTo>
                  <a:close/>
                  <a:moveTo>
                    <a:pt x="88" y="161"/>
                  </a:move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3"/>
                    <a:pt x="87" y="163"/>
                  </a:cubicBezTo>
                  <a:cubicBezTo>
                    <a:pt x="87" y="163"/>
                    <a:pt x="87" y="162"/>
                    <a:pt x="87" y="162"/>
                  </a:cubicBezTo>
                  <a:cubicBezTo>
                    <a:pt x="87" y="162"/>
                    <a:pt x="87" y="162"/>
                    <a:pt x="88" y="161"/>
                  </a:cubicBezTo>
                  <a:cubicBezTo>
                    <a:pt x="89" y="160"/>
                    <a:pt x="89" y="160"/>
                    <a:pt x="89" y="160"/>
                  </a:cubicBezTo>
                  <a:cubicBezTo>
                    <a:pt x="88" y="162"/>
                    <a:pt x="90" y="159"/>
                    <a:pt x="91" y="158"/>
                  </a:cubicBezTo>
                  <a:cubicBezTo>
                    <a:pt x="91" y="157"/>
                    <a:pt x="93" y="157"/>
                    <a:pt x="94" y="156"/>
                  </a:cubicBezTo>
                  <a:cubicBezTo>
                    <a:pt x="92" y="156"/>
                    <a:pt x="90" y="158"/>
                    <a:pt x="88" y="161"/>
                  </a:cubicBezTo>
                  <a:close/>
                  <a:moveTo>
                    <a:pt x="106" y="176"/>
                  </a:moveTo>
                  <a:cubicBezTo>
                    <a:pt x="106" y="177"/>
                    <a:pt x="105" y="177"/>
                    <a:pt x="105" y="178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79"/>
                    <a:pt x="103" y="179"/>
                    <a:pt x="103" y="180"/>
                  </a:cubicBezTo>
                  <a:cubicBezTo>
                    <a:pt x="104" y="179"/>
                    <a:pt x="104" y="180"/>
                    <a:pt x="104" y="179"/>
                  </a:cubicBezTo>
                  <a:cubicBezTo>
                    <a:pt x="105" y="179"/>
                    <a:pt x="105" y="180"/>
                    <a:pt x="106" y="179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5" y="178"/>
                    <a:pt x="105" y="179"/>
                    <a:pt x="106" y="178"/>
                  </a:cubicBezTo>
                  <a:cubicBezTo>
                    <a:pt x="105" y="179"/>
                    <a:pt x="108" y="175"/>
                    <a:pt x="108" y="175"/>
                  </a:cubicBezTo>
                  <a:cubicBezTo>
                    <a:pt x="108" y="175"/>
                    <a:pt x="108" y="175"/>
                    <a:pt x="109" y="175"/>
                  </a:cubicBezTo>
                  <a:cubicBezTo>
                    <a:pt x="108" y="175"/>
                    <a:pt x="107" y="175"/>
                    <a:pt x="106" y="176"/>
                  </a:cubicBezTo>
                  <a:close/>
                  <a:moveTo>
                    <a:pt x="109" y="180"/>
                  </a:moveTo>
                  <a:cubicBezTo>
                    <a:pt x="108" y="180"/>
                    <a:pt x="108" y="180"/>
                    <a:pt x="108" y="18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6" y="182"/>
                    <a:pt x="106" y="183"/>
                    <a:pt x="105" y="184"/>
                  </a:cubicBezTo>
                  <a:cubicBezTo>
                    <a:pt x="106" y="184"/>
                    <a:pt x="107" y="183"/>
                    <a:pt x="107" y="182"/>
                  </a:cubicBezTo>
                  <a:cubicBezTo>
                    <a:pt x="108" y="182"/>
                    <a:pt x="108" y="182"/>
                    <a:pt x="108" y="182"/>
                  </a:cubicBezTo>
                  <a:cubicBezTo>
                    <a:pt x="108" y="182"/>
                    <a:pt x="108" y="182"/>
                    <a:pt x="110" y="180"/>
                  </a:cubicBezTo>
                  <a:cubicBezTo>
                    <a:pt x="110" y="180"/>
                    <a:pt x="109" y="180"/>
                    <a:pt x="109" y="180"/>
                  </a:cubicBezTo>
                  <a:close/>
                  <a:moveTo>
                    <a:pt x="88" y="171"/>
                  </a:moveTo>
                  <a:cubicBezTo>
                    <a:pt x="89" y="170"/>
                    <a:pt x="88" y="170"/>
                    <a:pt x="88" y="170"/>
                  </a:cubicBezTo>
                  <a:cubicBezTo>
                    <a:pt x="89" y="171"/>
                    <a:pt x="90" y="169"/>
                    <a:pt x="90" y="169"/>
                  </a:cubicBezTo>
                  <a:cubicBezTo>
                    <a:pt x="90" y="169"/>
                    <a:pt x="90" y="168"/>
                    <a:pt x="89" y="169"/>
                  </a:cubicBezTo>
                  <a:cubicBezTo>
                    <a:pt x="89" y="169"/>
                    <a:pt x="88" y="170"/>
                    <a:pt x="88" y="171"/>
                  </a:cubicBezTo>
                  <a:close/>
                  <a:moveTo>
                    <a:pt x="98" y="180"/>
                  </a:moveTo>
                  <a:cubicBezTo>
                    <a:pt x="99" y="179"/>
                    <a:pt x="99" y="180"/>
                    <a:pt x="100" y="180"/>
                  </a:cubicBezTo>
                  <a:cubicBezTo>
                    <a:pt x="99" y="179"/>
                    <a:pt x="98" y="179"/>
                    <a:pt x="98" y="180"/>
                  </a:cubicBezTo>
                  <a:close/>
                  <a:moveTo>
                    <a:pt x="102" y="183"/>
                  </a:moveTo>
                  <a:cubicBezTo>
                    <a:pt x="102" y="182"/>
                    <a:pt x="101" y="182"/>
                    <a:pt x="102" y="182"/>
                  </a:cubicBezTo>
                  <a:cubicBezTo>
                    <a:pt x="102" y="182"/>
                    <a:pt x="102" y="183"/>
                    <a:pt x="102" y="182"/>
                  </a:cubicBezTo>
                  <a:cubicBezTo>
                    <a:pt x="102" y="182"/>
                    <a:pt x="101" y="182"/>
                    <a:pt x="101" y="182"/>
                  </a:cubicBezTo>
                  <a:cubicBezTo>
                    <a:pt x="102" y="182"/>
                    <a:pt x="101" y="183"/>
                    <a:pt x="102" y="183"/>
                  </a:cubicBezTo>
                  <a:close/>
                  <a:moveTo>
                    <a:pt x="102" y="191"/>
                  </a:moveTo>
                  <a:cubicBezTo>
                    <a:pt x="102" y="191"/>
                    <a:pt x="104" y="189"/>
                    <a:pt x="104" y="188"/>
                  </a:cubicBezTo>
                  <a:cubicBezTo>
                    <a:pt x="103" y="187"/>
                    <a:pt x="103" y="186"/>
                    <a:pt x="102" y="187"/>
                  </a:cubicBezTo>
                  <a:cubicBezTo>
                    <a:pt x="104" y="188"/>
                    <a:pt x="101" y="190"/>
                    <a:pt x="102" y="191"/>
                  </a:cubicBezTo>
                  <a:close/>
                  <a:moveTo>
                    <a:pt x="100" y="187"/>
                  </a:moveTo>
                  <a:cubicBezTo>
                    <a:pt x="100" y="187"/>
                    <a:pt x="99" y="187"/>
                    <a:pt x="100" y="187"/>
                  </a:cubicBezTo>
                  <a:cubicBezTo>
                    <a:pt x="100" y="187"/>
                    <a:pt x="101" y="187"/>
                    <a:pt x="101" y="187"/>
                  </a:cubicBezTo>
                  <a:cubicBezTo>
                    <a:pt x="100" y="187"/>
                    <a:pt x="100" y="187"/>
                    <a:pt x="100" y="187"/>
                  </a:cubicBezTo>
                  <a:close/>
                  <a:moveTo>
                    <a:pt x="99" y="192"/>
                  </a:moveTo>
                  <a:cubicBezTo>
                    <a:pt x="97" y="193"/>
                    <a:pt x="94" y="197"/>
                    <a:pt x="94" y="198"/>
                  </a:cubicBezTo>
                  <a:cubicBezTo>
                    <a:pt x="95" y="197"/>
                    <a:pt x="96" y="196"/>
                    <a:pt x="97" y="194"/>
                  </a:cubicBezTo>
                  <a:cubicBezTo>
                    <a:pt x="97" y="195"/>
                    <a:pt x="97" y="195"/>
                    <a:pt x="97" y="194"/>
                  </a:cubicBezTo>
                  <a:cubicBezTo>
                    <a:pt x="98" y="192"/>
                    <a:pt x="101" y="192"/>
                    <a:pt x="102" y="189"/>
                  </a:cubicBezTo>
                  <a:cubicBezTo>
                    <a:pt x="101" y="189"/>
                    <a:pt x="101" y="190"/>
                    <a:pt x="101" y="190"/>
                  </a:cubicBezTo>
                  <a:cubicBezTo>
                    <a:pt x="100" y="189"/>
                    <a:pt x="102" y="189"/>
                    <a:pt x="102" y="188"/>
                  </a:cubicBezTo>
                  <a:cubicBezTo>
                    <a:pt x="100" y="189"/>
                    <a:pt x="100" y="191"/>
                    <a:pt x="98" y="191"/>
                  </a:cubicBezTo>
                  <a:cubicBezTo>
                    <a:pt x="99" y="191"/>
                    <a:pt x="99" y="192"/>
                    <a:pt x="99" y="192"/>
                  </a:cubicBezTo>
                  <a:close/>
                  <a:moveTo>
                    <a:pt x="95" y="191"/>
                  </a:moveTo>
                  <a:cubicBezTo>
                    <a:pt x="96" y="191"/>
                    <a:pt x="95" y="192"/>
                    <a:pt x="96" y="192"/>
                  </a:cubicBezTo>
                  <a:cubicBezTo>
                    <a:pt x="96" y="191"/>
                    <a:pt x="98" y="191"/>
                    <a:pt x="97" y="190"/>
                  </a:cubicBezTo>
                  <a:cubicBezTo>
                    <a:pt x="98" y="190"/>
                    <a:pt x="98" y="189"/>
                    <a:pt x="98" y="189"/>
                  </a:cubicBezTo>
                  <a:cubicBezTo>
                    <a:pt x="98" y="189"/>
                    <a:pt x="97" y="189"/>
                    <a:pt x="98" y="189"/>
                  </a:cubicBezTo>
                  <a:cubicBezTo>
                    <a:pt x="98" y="189"/>
                    <a:pt x="99" y="189"/>
                    <a:pt x="100" y="188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8" y="187"/>
                    <a:pt x="99" y="188"/>
                    <a:pt x="98" y="188"/>
                  </a:cubicBezTo>
                  <a:cubicBezTo>
                    <a:pt x="98" y="187"/>
                    <a:pt x="96" y="189"/>
                    <a:pt x="97" y="190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0"/>
                    <a:pt x="97" y="190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1"/>
                    <a:pt x="96" y="191"/>
                    <a:pt x="95" y="191"/>
                  </a:cubicBezTo>
                  <a:close/>
                  <a:moveTo>
                    <a:pt x="85" y="191"/>
                  </a:moveTo>
                  <a:cubicBezTo>
                    <a:pt x="85" y="194"/>
                    <a:pt x="82" y="195"/>
                    <a:pt x="81" y="197"/>
                  </a:cubicBezTo>
                  <a:cubicBezTo>
                    <a:pt x="82" y="198"/>
                    <a:pt x="82" y="197"/>
                    <a:pt x="82" y="197"/>
                  </a:cubicBezTo>
                  <a:cubicBezTo>
                    <a:pt x="84" y="195"/>
                    <a:pt x="85" y="193"/>
                    <a:pt x="87" y="192"/>
                  </a:cubicBezTo>
                  <a:cubicBezTo>
                    <a:pt x="87" y="192"/>
                    <a:pt x="87" y="193"/>
                    <a:pt x="88" y="193"/>
                  </a:cubicBezTo>
                  <a:cubicBezTo>
                    <a:pt x="88" y="193"/>
                    <a:pt x="89" y="191"/>
                    <a:pt x="90" y="191"/>
                  </a:cubicBezTo>
                  <a:cubicBezTo>
                    <a:pt x="89" y="190"/>
                    <a:pt x="89" y="190"/>
                    <a:pt x="89" y="190"/>
                  </a:cubicBezTo>
                  <a:cubicBezTo>
                    <a:pt x="89" y="191"/>
                    <a:pt x="88" y="193"/>
                    <a:pt x="87" y="192"/>
                  </a:cubicBezTo>
                  <a:cubicBezTo>
                    <a:pt x="87" y="191"/>
                    <a:pt x="88" y="190"/>
                    <a:pt x="89" y="189"/>
                  </a:cubicBezTo>
                  <a:cubicBezTo>
                    <a:pt x="88" y="189"/>
                    <a:pt x="88" y="188"/>
                    <a:pt x="87" y="189"/>
                  </a:cubicBezTo>
                  <a:cubicBezTo>
                    <a:pt x="88" y="189"/>
                    <a:pt x="87" y="190"/>
                    <a:pt x="88" y="190"/>
                  </a:cubicBezTo>
                  <a:cubicBezTo>
                    <a:pt x="87" y="190"/>
                    <a:pt x="88" y="190"/>
                    <a:pt x="87" y="190"/>
                  </a:cubicBezTo>
                  <a:cubicBezTo>
                    <a:pt x="86" y="190"/>
                    <a:pt x="86" y="192"/>
                    <a:pt x="85" y="191"/>
                  </a:cubicBezTo>
                  <a:cubicBezTo>
                    <a:pt x="86" y="191"/>
                    <a:pt x="86" y="191"/>
                    <a:pt x="86" y="191"/>
                  </a:cubicBezTo>
                  <a:cubicBezTo>
                    <a:pt x="85" y="191"/>
                    <a:pt x="86" y="191"/>
                    <a:pt x="85" y="191"/>
                  </a:cubicBezTo>
                  <a:close/>
                  <a:moveTo>
                    <a:pt x="94" y="201"/>
                  </a:moveTo>
                  <a:cubicBezTo>
                    <a:pt x="95" y="200"/>
                    <a:pt x="94" y="199"/>
                    <a:pt x="95" y="200"/>
                  </a:cubicBezTo>
                  <a:cubicBezTo>
                    <a:pt x="95" y="199"/>
                    <a:pt x="95" y="199"/>
                    <a:pt x="96" y="199"/>
                  </a:cubicBezTo>
                  <a:cubicBezTo>
                    <a:pt x="94" y="198"/>
                    <a:pt x="94" y="200"/>
                    <a:pt x="94" y="201"/>
                  </a:cubicBezTo>
                  <a:close/>
                  <a:moveTo>
                    <a:pt x="93" y="198"/>
                  </a:moveTo>
                  <a:cubicBezTo>
                    <a:pt x="93" y="199"/>
                    <a:pt x="93" y="199"/>
                    <a:pt x="92" y="199"/>
                  </a:cubicBezTo>
                  <a:cubicBezTo>
                    <a:pt x="93" y="200"/>
                    <a:pt x="91" y="200"/>
                    <a:pt x="92" y="200"/>
                  </a:cubicBezTo>
                  <a:cubicBezTo>
                    <a:pt x="92" y="199"/>
                    <a:pt x="94" y="199"/>
                    <a:pt x="93" y="198"/>
                  </a:cubicBezTo>
                  <a:close/>
                  <a:moveTo>
                    <a:pt x="91" y="201"/>
                  </a:moveTo>
                  <a:cubicBezTo>
                    <a:pt x="91" y="202"/>
                    <a:pt x="91" y="201"/>
                    <a:pt x="90" y="201"/>
                  </a:cubicBezTo>
                  <a:cubicBezTo>
                    <a:pt x="90" y="202"/>
                    <a:pt x="91" y="202"/>
                    <a:pt x="91" y="202"/>
                  </a:cubicBezTo>
                  <a:cubicBezTo>
                    <a:pt x="91" y="202"/>
                    <a:pt x="91" y="202"/>
                    <a:pt x="91" y="203"/>
                  </a:cubicBezTo>
                  <a:cubicBezTo>
                    <a:pt x="91" y="202"/>
                    <a:pt x="92" y="202"/>
                    <a:pt x="91" y="202"/>
                  </a:cubicBezTo>
                  <a:cubicBezTo>
                    <a:pt x="92" y="201"/>
                    <a:pt x="92" y="202"/>
                    <a:pt x="92" y="201"/>
                  </a:cubicBezTo>
                  <a:cubicBezTo>
                    <a:pt x="92" y="201"/>
                    <a:pt x="92" y="201"/>
                    <a:pt x="92" y="201"/>
                  </a:cubicBezTo>
                  <a:cubicBezTo>
                    <a:pt x="92" y="200"/>
                    <a:pt x="92" y="201"/>
                    <a:pt x="93" y="201"/>
                  </a:cubicBezTo>
                  <a:cubicBezTo>
                    <a:pt x="93" y="200"/>
                    <a:pt x="93" y="200"/>
                    <a:pt x="93" y="200"/>
                  </a:cubicBezTo>
                  <a:cubicBezTo>
                    <a:pt x="92" y="199"/>
                    <a:pt x="92" y="201"/>
                    <a:pt x="91" y="201"/>
                  </a:cubicBezTo>
                  <a:close/>
                  <a:moveTo>
                    <a:pt x="87" y="202"/>
                  </a:moveTo>
                  <a:cubicBezTo>
                    <a:pt x="87" y="203"/>
                    <a:pt x="86" y="204"/>
                    <a:pt x="86" y="205"/>
                  </a:cubicBezTo>
                  <a:cubicBezTo>
                    <a:pt x="88" y="203"/>
                    <a:pt x="89" y="204"/>
                    <a:pt x="90" y="205"/>
                  </a:cubicBezTo>
                  <a:cubicBezTo>
                    <a:pt x="89" y="204"/>
                    <a:pt x="90" y="204"/>
                    <a:pt x="90" y="204"/>
                  </a:cubicBezTo>
                  <a:cubicBezTo>
                    <a:pt x="90" y="204"/>
                    <a:pt x="89" y="204"/>
                    <a:pt x="89" y="203"/>
                  </a:cubicBezTo>
                  <a:cubicBezTo>
                    <a:pt x="89" y="204"/>
                    <a:pt x="89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2"/>
                    <a:pt x="89" y="202"/>
                  </a:cubicBezTo>
                  <a:cubicBezTo>
                    <a:pt x="87" y="202"/>
                    <a:pt x="88" y="201"/>
                    <a:pt x="87" y="202"/>
                  </a:cubicBezTo>
                  <a:close/>
                  <a:moveTo>
                    <a:pt x="64" y="186"/>
                  </a:move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4" y="186"/>
                    <a:pt x="64" y="186"/>
                  </a:cubicBezTo>
                  <a:close/>
                  <a:moveTo>
                    <a:pt x="86" y="208"/>
                  </a:moveTo>
                  <a:cubicBezTo>
                    <a:pt x="86" y="208"/>
                    <a:pt x="86" y="207"/>
                    <a:pt x="86" y="207"/>
                  </a:cubicBezTo>
                  <a:cubicBezTo>
                    <a:pt x="85" y="207"/>
                    <a:pt x="87" y="207"/>
                    <a:pt x="87" y="206"/>
                  </a:cubicBezTo>
                  <a:cubicBezTo>
                    <a:pt x="86" y="206"/>
                    <a:pt x="85" y="208"/>
                    <a:pt x="86" y="208"/>
                  </a:cubicBezTo>
                  <a:close/>
                  <a:moveTo>
                    <a:pt x="84" y="206"/>
                  </a:moveTo>
                  <a:cubicBezTo>
                    <a:pt x="84" y="206"/>
                    <a:pt x="84" y="207"/>
                    <a:pt x="85" y="206"/>
                  </a:cubicBezTo>
                  <a:cubicBezTo>
                    <a:pt x="84" y="206"/>
                    <a:pt x="84" y="205"/>
                    <a:pt x="84" y="206"/>
                  </a:cubicBezTo>
                  <a:cubicBezTo>
                    <a:pt x="84" y="206"/>
                    <a:pt x="83" y="205"/>
                    <a:pt x="84" y="20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80" y="215"/>
                  </a:cubicBezTo>
                  <a:cubicBezTo>
                    <a:pt x="80" y="214"/>
                    <a:pt x="82" y="213"/>
                    <a:pt x="81" y="212"/>
                  </a:cubicBezTo>
                  <a:cubicBezTo>
                    <a:pt x="81" y="212"/>
                    <a:pt x="81" y="212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0" y="212"/>
                    <a:pt x="80" y="213"/>
                    <a:pt x="80" y="212"/>
                  </a:cubicBezTo>
                  <a:cubicBezTo>
                    <a:pt x="79" y="212"/>
                    <a:pt x="79" y="212"/>
                    <a:pt x="79" y="213"/>
                  </a:cubicBezTo>
                  <a:cubicBezTo>
                    <a:pt x="79" y="214"/>
                    <a:pt x="77" y="216"/>
                    <a:pt x="76" y="217"/>
                  </a:cubicBezTo>
                  <a:cubicBezTo>
                    <a:pt x="77" y="217"/>
                    <a:pt x="77" y="216"/>
                    <a:pt x="77" y="217"/>
                  </a:cubicBezTo>
                  <a:cubicBezTo>
                    <a:pt x="77" y="217"/>
                    <a:pt x="77" y="217"/>
                    <a:pt x="77" y="217"/>
                  </a:cubicBezTo>
                  <a:cubicBezTo>
                    <a:pt x="77" y="217"/>
                    <a:pt x="78" y="216"/>
                    <a:pt x="79" y="216"/>
                  </a:cubicBezTo>
                  <a:cubicBezTo>
                    <a:pt x="78" y="216"/>
                    <a:pt x="78" y="215"/>
                    <a:pt x="78" y="215"/>
                  </a:cubicBezTo>
                  <a:cubicBezTo>
                    <a:pt x="79" y="215"/>
                    <a:pt x="78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74" y="207"/>
                  </a:moveTo>
                  <a:cubicBezTo>
                    <a:pt x="73" y="207"/>
                    <a:pt x="73" y="208"/>
                    <a:pt x="72" y="207"/>
                  </a:cubicBezTo>
                  <a:cubicBezTo>
                    <a:pt x="71" y="209"/>
                    <a:pt x="70" y="210"/>
                    <a:pt x="69" y="210"/>
                  </a:cubicBezTo>
                  <a:cubicBezTo>
                    <a:pt x="68" y="211"/>
                    <a:pt x="69" y="210"/>
                    <a:pt x="69" y="211"/>
                  </a:cubicBezTo>
                  <a:cubicBezTo>
                    <a:pt x="68" y="211"/>
                    <a:pt x="69" y="212"/>
                    <a:pt x="68" y="212"/>
                  </a:cubicBezTo>
                  <a:cubicBezTo>
                    <a:pt x="69" y="212"/>
                    <a:pt x="69" y="211"/>
                    <a:pt x="68" y="211"/>
                  </a:cubicBezTo>
                  <a:cubicBezTo>
                    <a:pt x="68" y="212"/>
                    <a:pt x="67" y="212"/>
                    <a:pt x="68" y="213"/>
                  </a:cubicBezTo>
                  <a:cubicBezTo>
                    <a:pt x="68" y="213"/>
                    <a:pt x="68" y="213"/>
                    <a:pt x="68" y="213"/>
                  </a:cubicBezTo>
                  <a:cubicBezTo>
                    <a:pt x="69" y="212"/>
                    <a:pt x="69" y="213"/>
                    <a:pt x="69" y="214"/>
                  </a:cubicBezTo>
                  <a:cubicBezTo>
                    <a:pt x="70" y="213"/>
                    <a:pt x="70" y="211"/>
                    <a:pt x="71" y="211"/>
                  </a:cubicBezTo>
                  <a:cubicBezTo>
                    <a:pt x="70" y="211"/>
                    <a:pt x="70" y="212"/>
                    <a:pt x="70" y="212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1" y="213"/>
                    <a:pt x="70" y="213"/>
                    <a:pt x="71" y="214"/>
                  </a:cubicBezTo>
                  <a:cubicBezTo>
                    <a:pt x="69" y="213"/>
                    <a:pt x="70" y="215"/>
                    <a:pt x="69" y="216"/>
                  </a:cubicBezTo>
                  <a:cubicBezTo>
                    <a:pt x="68" y="217"/>
                    <a:pt x="66" y="218"/>
                    <a:pt x="67" y="219"/>
                  </a:cubicBezTo>
                  <a:cubicBezTo>
                    <a:pt x="65" y="219"/>
                    <a:pt x="64" y="222"/>
                    <a:pt x="62" y="223"/>
                  </a:cubicBezTo>
                  <a:cubicBezTo>
                    <a:pt x="63" y="223"/>
                    <a:pt x="62" y="223"/>
                    <a:pt x="63" y="223"/>
                  </a:cubicBezTo>
                  <a:cubicBezTo>
                    <a:pt x="63" y="223"/>
                    <a:pt x="62" y="225"/>
                    <a:pt x="63" y="225"/>
                  </a:cubicBezTo>
                  <a:cubicBezTo>
                    <a:pt x="63" y="224"/>
                    <a:pt x="63" y="223"/>
                    <a:pt x="64" y="223"/>
                  </a:cubicBezTo>
                  <a:cubicBezTo>
                    <a:pt x="64" y="221"/>
                    <a:pt x="67" y="221"/>
                    <a:pt x="67" y="219"/>
                  </a:cubicBezTo>
                  <a:cubicBezTo>
                    <a:pt x="68" y="218"/>
                    <a:pt x="68" y="218"/>
                    <a:pt x="69" y="217"/>
                  </a:cubicBezTo>
                  <a:cubicBezTo>
                    <a:pt x="69" y="217"/>
                    <a:pt x="68" y="217"/>
                    <a:pt x="69" y="216"/>
                  </a:cubicBezTo>
                  <a:cubicBezTo>
                    <a:pt x="70" y="217"/>
                    <a:pt x="69" y="216"/>
                    <a:pt x="69" y="216"/>
                  </a:cubicBezTo>
                  <a:cubicBezTo>
                    <a:pt x="70" y="216"/>
                    <a:pt x="73" y="213"/>
                    <a:pt x="72" y="212"/>
                  </a:cubicBezTo>
                  <a:cubicBezTo>
                    <a:pt x="73" y="212"/>
                    <a:pt x="73" y="212"/>
                    <a:pt x="73" y="212"/>
                  </a:cubicBezTo>
                  <a:cubicBezTo>
                    <a:pt x="73" y="211"/>
                    <a:pt x="73" y="210"/>
                    <a:pt x="72" y="210"/>
                  </a:cubicBezTo>
                  <a:cubicBezTo>
                    <a:pt x="73" y="210"/>
                    <a:pt x="73" y="210"/>
                    <a:pt x="73" y="211"/>
                  </a:cubicBezTo>
                  <a:cubicBezTo>
                    <a:pt x="72" y="210"/>
                    <a:pt x="72" y="211"/>
                    <a:pt x="72" y="211"/>
                  </a:cubicBezTo>
                  <a:cubicBezTo>
                    <a:pt x="72" y="210"/>
                    <a:pt x="72" y="209"/>
                    <a:pt x="72" y="209"/>
                  </a:cubicBezTo>
                  <a:cubicBezTo>
                    <a:pt x="72" y="210"/>
                    <a:pt x="71" y="210"/>
                    <a:pt x="71" y="210"/>
                  </a:cubicBezTo>
                  <a:cubicBezTo>
                    <a:pt x="72" y="210"/>
                    <a:pt x="71" y="209"/>
                    <a:pt x="72" y="209"/>
                  </a:cubicBezTo>
                  <a:cubicBezTo>
                    <a:pt x="73" y="209"/>
                    <a:pt x="72" y="207"/>
                    <a:pt x="74" y="208"/>
                  </a:cubicBezTo>
                  <a:cubicBezTo>
                    <a:pt x="74" y="208"/>
                    <a:pt x="74" y="207"/>
                    <a:pt x="74" y="207"/>
                  </a:cubicBezTo>
                  <a:close/>
                  <a:moveTo>
                    <a:pt x="64" y="211"/>
                  </a:moveTo>
                  <a:cubicBezTo>
                    <a:pt x="66" y="211"/>
                    <a:pt x="67" y="206"/>
                    <a:pt x="68" y="207"/>
                  </a:cubicBezTo>
                  <a:cubicBezTo>
                    <a:pt x="68" y="206"/>
                    <a:pt x="70" y="205"/>
                    <a:pt x="69" y="204"/>
                  </a:cubicBezTo>
                  <a:cubicBezTo>
                    <a:pt x="68" y="206"/>
                    <a:pt x="66" y="208"/>
                    <a:pt x="64" y="211"/>
                  </a:cubicBezTo>
                  <a:close/>
                  <a:moveTo>
                    <a:pt x="73" y="215"/>
                  </a:moveTo>
                  <a:cubicBezTo>
                    <a:pt x="73" y="215"/>
                    <a:pt x="74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1" y="215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2" y="217"/>
                    <a:pt x="73" y="215"/>
                    <a:pt x="74" y="216"/>
                  </a:cubicBezTo>
                  <a:cubicBezTo>
                    <a:pt x="74" y="216"/>
                    <a:pt x="74" y="215"/>
                    <a:pt x="75" y="215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5" y="213"/>
                    <a:pt x="75" y="212"/>
                    <a:pt x="76" y="212"/>
                  </a:cubicBezTo>
                  <a:cubicBezTo>
                    <a:pt x="75" y="212"/>
                    <a:pt x="76" y="211"/>
                    <a:pt x="76" y="211"/>
                  </a:cubicBezTo>
                  <a:cubicBezTo>
                    <a:pt x="75" y="211"/>
                    <a:pt x="74" y="213"/>
                    <a:pt x="73" y="214"/>
                  </a:cubicBezTo>
                  <a:cubicBezTo>
                    <a:pt x="74" y="214"/>
                    <a:pt x="74" y="215"/>
                    <a:pt x="73" y="21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5" y="211"/>
                    <a:pt x="75" y="211"/>
                    <a:pt x="75" y="211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4" y="210"/>
                    <a:pt x="74" y="210"/>
                  </a:cubicBezTo>
                  <a:close/>
                  <a:moveTo>
                    <a:pt x="48" y="194"/>
                  </a:moveTo>
                  <a:cubicBezTo>
                    <a:pt x="47" y="194"/>
                    <a:pt x="49" y="193"/>
                    <a:pt x="48" y="193"/>
                  </a:cubicBezTo>
                  <a:cubicBezTo>
                    <a:pt x="47" y="193"/>
                    <a:pt x="47" y="195"/>
                    <a:pt x="48" y="194"/>
                  </a:cubicBezTo>
                  <a:close/>
                  <a:moveTo>
                    <a:pt x="75" y="220"/>
                  </a:moveTo>
                  <a:cubicBezTo>
                    <a:pt x="76" y="219"/>
                    <a:pt x="77" y="219"/>
                    <a:pt x="77" y="217"/>
                  </a:cubicBezTo>
                  <a:cubicBezTo>
                    <a:pt x="76" y="218"/>
                    <a:pt x="75" y="219"/>
                    <a:pt x="75" y="220"/>
                  </a:cubicBezTo>
                  <a:close/>
                  <a:moveTo>
                    <a:pt x="39" y="198"/>
                  </a:moveTo>
                  <a:cubicBezTo>
                    <a:pt x="39" y="199"/>
                    <a:pt x="39" y="198"/>
                    <a:pt x="39" y="199"/>
                  </a:cubicBezTo>
                  <a:cubicBezTo>
                    <a:pt x="40" y="199"/>
                    <a:pt x="40" y="198"/>
                    <a:pt x="40" y="198"/>
                  </a:cubicBezTo>
                  <a:cubicBezTo>
                    <a:pt x="40" y="198"/>
                    <a:pt x="39" y="198"/>
                    <a:pt x="39" y="198"/>
                  </a:cubicBezTo>
                  <a:close/>
                  <a:moveTo>
                    <a:pt x="67" y="230"/>
                  </a:moveTo>
                  <a:cubicBezTo>
                    <a:pt x="68" y="230"/>
                    <a:pt x="68" y="229"/>
                    <a:pt x="67" y="229"/>
                  </a:cubicBezTo>
                  <a:cubicBezTo>
                    <a:pt x="67" y="229"/>
                    <a:pt x="66" y="229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8" y="230"/>
                    <a:pt x="71" y="228"/>
                    <a:pt x="70" y="227"/>
                  </a:cubicBezTo>
                  <a:cubicBezTo>
                    <a:pt x="70" y="228"/>
                    <a:pt x="69" y="228"/>
                    <a:pt x="68" y="228"/>
                  </a:cubicBezTo>
                  <a:cubicBezTo>
                    <a:pt x="68" y="228"/>
                    <a:pt x="67" y="228"/>
                    <a:pt x="68" y="227"/>
                  </a:cubicBezTo>
                  <a:cubicBezTo>
                    <a:pt x="67" y="228"/>
                    <a:pt x="67" y="229"/>
                    <a:pt x="68" y="229"/>
                  </a:cubicBezTo>
                  <a:cubicBezTo>
                    <a:pt x="68" y="229"/>
                    <a:pt x="68" y="229"/>
                    <a:pt x="68" y="230"/>
                  </a:cubicBezTo>
                  <a:cubicBezTo>
                    <a:pt x="68" y="229"/>
                    <a:pt x="67" y="230"/>
                    <a:pt x="67" y="230"/>
                  </a:cubicBezTo>
                  <a:close/>
                  <a:moveTo>
                    <a:pt x="57" y="232"/>
                  </a:moveTo>
                  <a:cubicBezTo>
                    <a:pt x="56" y="231"/>
                    <a:pt x="57" y="233"/>
                    <a:pt x="56" y="233"/>
                  </a:cubicBezTo>
                  <a:cubicBezTo>
                    <a:pt x="56" y="233"/>
                    <a:pt x="57" y="233"/>
                    <a:pt x="57" y="232"/>
                  </a:cubicBezTo>
                  <a:cubicBezTo>
                    <a:pt x="57" y="231"/>
                    <a:pt x="60" y="229"/>
                    <a:pt x="61" y="228"/>
                  </a:cubicBezTo>
                  <a:cubicBezTo>
                    <a:pt x="60" y="228"/>
                    <a:pt x="60" y="227"/>
                    <a:pt x="60" y="227"/>
                  </a:cubicBezTo>
                  <a:cubicBezTo>
                    <a:pt x="61" y="227"/>
                    <a:pt x="62" y="226"/>
                    <a:pt x="62" y="226"/>
                  </a:cubicBezTo>
                  <a:cubicBezTo>
                    <a:pt x="61" y="226"/>
                    <a:pt x="61" y="226"/>
                    <a:pt x="60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59" y="228"/>
                    <a:pt x="58" y="230"/>
                    <a:pt x="57" y="232"/>
                  </a:cubicBezTo>
                  <a:close/>
                  <a:moveTo>
                    <a:pt x="66" y="232"/>
                  </a:moveTo>
                  <a:cubicBezTo>
                    <a:pt x="67" y="232"/>
                    <a:pt x="65" y="232"/>
                    <a:pt x="65" y="231"/>
                  </a:cubicBezTo>
                  <a:cubicBezTo>
                    <a:pt x="66" y="232"/>
                    <a:pt x="64" y="232"/>
                    <a:pt x="64" y="233"/>
                  </a:cubicBezTo>
                  <a:cubicBezTo>
                    <a:pt x="65" y="233"/>
                    <a:pt x="65" y="233"/>
                    <a:pt x="66" y="233"/>
                  </a:cubicBezTo>
                  <a:cubicBezTo>
                    <a:pt x="65" y="232"/>
                    <a:pt x="65" y="233"/>
                    <a:pt x="65" y="233"/>
                  </a:cubicBezTo>
                  <a:cubicBezTo>
                    <a:pt x="65" y="232"/>
                    <a:pt x="65" y="232"/>
                    <a:pt x="66" y="232"/>
                  </a:cubicBezTo>
                  <a:cubicBezTo>
                    <a:pt x="66" y="232"/>
                    <a:pt x="66" y="232"/>
                    <a:pt x="66" y="233"/>
                  </a:cubicBezTo>
                  <a:cubicBezTo>
                    <a:pt x="67" y="232"/>
                    <a:pt x="68" y="232"/>
                    <a:pt x="67" y="231"/>
                  </a:cubicBezTo>
                  <a:cubicBezTo>
                    <a:pt x="67" y="231"/>
                    <a:pt x="67" y="232"/>
                    <a:pt x="66" y="232"/>
                  </a:cubicBezTo>
                  <a:close/>
                  <a:moveTo>
                    <a:pt x="50" y="233"/>
                  </a:moveTo>
                  <a:cubicBezTo>
                    <a:pt x="50" y="232"/>
                    <a:pt x="50" y="232"/>
                    <a:pt x="50" y="232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8" y="233"/>
                    <a:pt x="48" y="234"/>
                    <a:pt x="47" y="235"/>
                  </a:cubicBezTo>
                  <a:cubicBezTo>
                    <a:pt x="48" y="233"/>
                    <a:pt x="49" y="231"/>
                    <a:pt x="50" y="229"/>
                  </a:cubicBezTo>
                  <a:cubicBezTo>
                    <a:pt x="52" y="228"/>
                    <a:pt x="53" y="226"/>
                    <a:pt x="55" y="224"/>
                  </a:cubicBezTo>
                  <a:cubicBezTo>
                    <a:pt x="55" y="225"/>
                    <a:pt x="54" y="226"/>
                    <a:pt x="53" y="227"/>
                  </a:cubicBezTo>
                  <a:cubicBezTo>
                    <a:pt x="52" y="228"/>
                    <a:pt x="53" y="228"/>
                    <a:pt x="52" y="229"/>
                  </a:cubicBezTo>
                  <a:cubicBezTo>
                    <a:pt x="52" y="229"/>
                    <a:pt x="52" y="230"/>
                    <a:pt x="52" y="229"/>
                  </a:cubicBezTo>
                  <a:cubicBezTo>
                    <a:pt x="52" y="231"/>
                    <a:pt x="50" y="232"/>
                    <a:pt x="50" y="233"/>
                  </a:cubicBezTo>
                  <a:close/>
                  <a:moveTo>
                    <a:pt x="51" y="231"/>
                  </a:moveTo>
                  <a:cubicBezTo>
                    <a:pt x="51" y="231"/>
                    <a:pt x="50" y="231"/>
                    <a:pt x="50" y="231"/>
                  </a:cubicBezTo>
                  <a:cubicBezTo>
                    <a:pt x="50" y="232"/>
                    <a:pt x="50" y="232"/>
                    <a:pt x="51" y="231"/>
                  </a:cubicBezTo>
                  <a:close/>
                  <a:moveTo>
                    <a:pt x="47" y="227"/>
                  </a:moveTo>
                  <a:cubicBezTo>
                    <a:pt x="47" y="226"/>
                    <a:pt x="48" y="225"/>
                    <a:pt x="48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8" y="226"/>
                    <a:pt x="46" y="226"/>
                    <a:pt x="47" y="227"/>
                  </a:cubicBezTo>
                  <a:close/>
                  <a:moveTo>
                    <a:pt x="64" y="239"/>
                  </a:moveTo>
                  <a:cubicBezTo>
                    <a:pt x="64" y="238"/>
                    <a:pt x="65" y="238"/>
                    <a:pt x="64" y="238"/>
                  </a:cubicBezTo>
                  <a:cubicBezTo>
                    <a:pt x="64" y="238"/>
                    <a:pt x="64" y="238"/>
                    <a:pt x="64" y="238"/>
                  </a:cubicBezTo>
                  <a:cubicBezTo>
                    <a:pt x="65" y="238"/>
                    <a:pt x="63" y="239"/>
                    <a:pt x="64" y="239"/>
                  </a:cubicBezTo>
                  <a:close/>
                  <a:moveTo>
                    <a:pt x="54" y="231"/>
                  </a:moveTo>
                  <a:cubicBezTo>
                    <a:pt x="53" y="232"/>
                    <a:pt x="53" y="232"/>
                    <a:pt x="53" y="232"/>
                  </a:cubicBezTo>
                  <a:cubicBezTo>
                    <a:pt x="53" y="231"/>
                    <a:pt x="53" y="231"/>
                    <a:pt x="53" y="231"/>
                  </a:cubicBezTo>
                  <a:cubicBezTo>
                    <a:pt x="53" y="231"/>
                    <a:pt x="52" y="231"/>
                    <a:pt x="52" y="231"/>
                  </a:cubicBezTo>
                  <a:cubicBezTo>
                    <a:pt x="52" y="232"/>
                    <a:pt x="53" y="232"/>
                    <a:pt x="52" y="232"/>
                  </a:cubicBezTo>
                  <a:cubicBezTo>
                    <a:pt x="51" y="232"/>
                    <a:pt x="51" y="234"/>
                    <a:pt x="50" y="235"/>
                  </a:cubicBezTo>
                  <a:cubicBezTo>
                    <a:pt x="50" y="235"/>
                    <a:pt x="51" y="236"/>
                    <a:pt x="51" y="235"/>
                  </a:cubicBezTo>
                  <a:cubicBezTo>
                    <a:pt x="52" y="235"/>
                    <a:pt x="50" y="235"/>
                    <a:pt x="51" y="235"/>
                  </a:cubicBezTo>
                  <a:cubicBezTo>
                    <a:pt x="51" y="235"/>
                    <a:pt x="52" y="235"/>
                    <a:pt x="52" y="234"/>
                  </a:cubicBezTo>
                  <a:cubicBezTo>
                    <a:pt x="51" y="234"/>
                    <a:pt x="51" y="234"/>
                    <a:pt x="51" y="233"/>
                  </a:cubicBezTo>
                  <a:cubicBezTo>
                    <a:pt x="52" y="233"/>
                    <a:pt x="52" y="232"/>
                    <a:pt x="53" y="232"/>
                  </a:cubicBezTo>
                  <a:cubicBezTo>
                    <a:pt x="53" y="232"/>
                    <a:pt x="53" y="233"/>
                    <a:pt x="53" y="233"/>
                  </a:cubicBezTo>
                  <a:cubicBezTo>
                    <a:pt x="54" y="232"/>
                    <a:pt x="54" y="231"/>
                    <a:pt x="53" y="231"/>
                  </a:cubicBezTo>
                  <a:cubicBezTo>
                    <a:pt x="53" y="231"/>
                    <a:pt x="54" y="231"/>
                    <a:pt x="54" y="231"/>
                  </a:cubicBezTo>
                  <a:close/>
                  <a:moveTo>
                    <a:pt x="53" y="236"/>
                  </a:moveTo>
                  <a:cubicBezTo>
                    <a:pt x="54" y="237"/>
                    <a:pt x="51" y="238"/>
                    <a:pt x="52" y="239"/>
                  </a:cubicBezTo>
                  <a:cubicBezTo>
                    <a:pt x="53" y="237"/>
                    <a:pt x="55" y="235"/>
                    <a:pt x="56" y="233"/>
                  </a:cubicBezTo>
                  <a:cubicBezTo>
                    <a:pt x="55" y="234"/>
                    <a:pt x="55" y="235"/>
                    <a:pt x="54" y="235"/>
                  </a:cubicBezTo>
                  <a:cubicBezTo>
                    <a:pt x="54" y="236"/>
                    <a:pt x="54" y="236"/>
                    <a:pt x="54" y="235"/>
                  </a:cubicBezTo>
                  <a:cubicBezTo>
                    <a:pt x="54" y="236"/>
                    <a:pt x="53" y="237"/>
                    <a:pt x="53" y="236"/>
                  </a:cubicBezTo>
                  <a:close/>
                  <a:moveTo>
                    <a:pt x="59" y="240"/>
                  </a:moveTo>
                  <a:cubicBezTo>
                    <a:pt x="59" y="240"/>
                    <a:pt x="60" y="240"/>
                    <a:pt x="60" y="240"/>
                  </a:cubicBezTo>
                  <a:cubicBezTo>
                    <a:pt x="60" y="239"/>
                    <a:pt x="60" y="240"/>
                    <a:pt x="59" y="239"/>
                  </a:cubicBezTo>
                  <a:cubicBezTo>
                    <a:pt x="60" y="239"/>
                    <a:pt x="59" y="239"/>
                    <a:pt x="59" y="239"/>
                  </a:cubicBezTo>
                  <a:cubicBezTo>
                    <a:pt x="60" y="240"/>
                    <a:pt x="59" y="240"/>
                    <a:pt x="59" y="240"/>
                  </a:cubicBezTo>
                  <a:close/>
                  <a:moveTo>
                    <a:pt x="46" y="234"/>
                  </a:moveTo>
                  <a:cubicBezTo>
                    <a:pt x="47" y="234"/>
                    <a:pt x="47" y="233"/>
                    <a:pt x="47" y="233"/>
                  </a:cubicBezTo>
                  <a:cubicBezTo>
                    <a:pt x="46" y="234"/>
                    <a:pt x="46" y="232"/>
                    <a:pt x="46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4"/>
                    <a:pt x="46" y="234"/>
                  </a:cubicBezTo>
                  <a:close/>
                  <a:moveTo>
                    <a:pt x="48" y="236"/>
                  </a:moveTo>
                  <a:cubicBezTo>
                    <a:pt x="48" y="237"/>
                    <a:pt x="49" y="237"/>
                    <a:pt x="49" y="238"/>
                  </a:cubicBezTo>
                  <a:cubicBezTo>
                    <a:pt x="49" y="237"/>
                    <a:pt x="51" y="237"/>
                    <a:pt x="51" y="236"/>
                  </a:cubicBezTo>
                  <a:cubicBezTo>
                    <a:pt x="50" y="236"/>
                    <a:pt x="50" y="236"/>
                    <a:pt x="49" y="237"/>
                  </a:cubicBezTo>
                  <a:cubicBezTo>
                    <a:pt x="49" y="236"/>
                    <a:pt x="50" y="236"/>
                    <a:pt x="49" y="235"/>
                  </a:cubicBezTo>
                  <a:cubicBezTo>
                    <a:pt x="49" y="236"/>
                    <a:pt x="49" y="236"/>
                    <a:pt x="48" y="236"/>
                  </a:cubicBezTo>
                  <a:close/>
                  <a:moveTo>
                    <a:pt x="24" y="224"/>
                  </a:moveTo>
                  <a:cubicBezTo>
                    <a:pt x="24" y="223"/>
                    <a:pt x="24" y="224"/>
                    <a:pt x="25" y="223"/>
                  </a:cubicBezTo>
                  <a:cubicBezTo>
                    <a:pt x="24" y="223"/>
                    <a:pt x="24" y="223"/>
                    <a:pt x="23" y="223"/>
                  </a:cubicBezTo>
                  <a:cubicBezTo>
                    <a:pt x="24" y="224"/>
                    <a:pt x="24" y="223"/>
                    <a:pt x="24" y="224"/>
                  </a:cubicBezTo>
                  <a:cubicBezTo>
                    <a:pt x="24" y="224"/>
                    <a:pt x="24" y="224"/>
                    <a:pt x="24" y="224"/>
                  </a:cubicBezTo>
                  <a:close/>
                  <a:moveTo>
                    <a:pt x="17" y="230"/>
                  </a:moveTo>
                  <a:cubicBezTo>
                    <a:pt x="18" y="228"/>
                    <a:pt x="19" y="228"/>
                    <a:pt x="19" y="227"/>
                  </a:cubicBezTo>
                  <a:cubicBezTo>
                    <a:pt x="19" y="227"/>
                    <a:pt x="16" y="229"/>
                    <a:pt x="17" y="230"/>
                  </a:cubicBezTo>
                  <a:close/>
                  <a:moveTo>
                    <a:pt x="45" y="246"/>
                  </a:moveTo>
                  <a:cubicBezTo>
                    <a:pt x="45" y="246"/>
                    <a:pt x="46" y="247"/>
                    <a:pt x="46" y="247"/>
                  </a:cubicBezTo>
                  <a:cubicBezTo>
                    <a:pt x="45" y="247"/>
                    <a:pt x="45" y="248"/>
                    <a:pt x="45" y="248"/>
                  </a:cubicBezTo>
                  <a:cubicBezTo>
                    <a:pt x="46" y="248"/>
                    <a:pt x="46" y="247"/>
                    <a:pt x="47" y="247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5"/>
                    <a:pt x="45" y="246"/>
                  </a:cubicBezTo>
                  <a:close/>
                  <a:moveTo>
                    <a:pt x="19" y="231"/>
                  </a:moveTo>
                  <a:cubicBezTo>
                    <a:pt x="19" y="231"/>
                    <a:pt x="18" y="231"/>
                    <a:pt x="18" y="231"/>
                  </a:cubicBezTo>
                  <a:cubicBezTo>
                    <a:pt x="19" y="232"/>
                    <a:pt x="19" y="230"/>
                    <a:pt x="18" y="230"/>
                  </a:cubicBezTo>
                  <a:cubicBezTo>
                    <a:pt x="18" y="231"/>
                    <a:pt x="19" y="230"/>
                    <a:pt x="19" y="231"/>
                  </a:cubicBezTo>
                  <a:close/>
                  <a:moveTo>
                    <a:pt x="18" y="232"/>
                  </a:moveTo>
                  <a:cubicBezTo>
                    <a:pt x="18" y="234"/>
                    <a:pt x="17" y="234"/>
                    <a:pt x="17" y="235"/>
                  </a:cubicBezTo>
                  <a:cubicBezTo>
                    <a:pt x="17" y="235"/>
                    <a:pt x="17" y="234"/>
                    <a:pt x="18" y="234"/>
                  </a:cubicBezTo>
                  <a:cubicBezTo>
                    <a:pt x="18" y="233"/>
                    <a:pt x="19" y="232"/>
                    <a:pt x="18" y="232"/>
                  </a:cubicBezTo>
                  <a:cubicBezTo>
                    <a:pt x="17" y="232"/>
                    <a:pt x="18" y="233"/>
                    <a:pt x="18" y="232"/>
                  </a:cubicBezTo>
                  <a:close/>
                  <a:moveTo>
                    <a:pt x="4" y="256"/>
                  </a:moveTo>
                  <a:cubicBezTo>
                    <a:pt x="5" y="255"/>
                    <a:pt x="5" y="254"/>
                    <a:pt x="6" y="253"/>
                  </a:cubicBezTo>
                  <a:cubicBezTo>
                    <a:pt x="5" y="254"/>
                    <a:pt x="4" y="255"/>
                    <a:pt x="4" y="256"/>
                  </a:cubicBezTo>
                  <a:close/>
                  <a:moveTo>
                    <a:pt x="5" y="258"/>
                  </a:moveTo>
                  <a:cubicBezTo>
                    <a:pt x="6" y="257"/>
                    <a:pt x="6" y="258"/>
                    <a:pt x="6" y="257"/>
                  </a:cubicBezTo>
                  <a:cubicBezTo>
                    <a:pt x="6" y="257"/>
                    <a:pt x="6" y="256"/>
                    <a:pt x="6" y="257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5" y="257"/>
                    <a:pt x="5" y="257"/>
                    <a:pt x="5" y="258"/>
                  </a:cubicBezTo>
                  <a:close/>
                  <a:moveTo>
                    <a:pt x="810" y="264"/>
                  </a:moveTo>
                  <a:cubicBezTo>
                    <a:pt x="810" y="263"/>
                    <a:pt x="808" y="261"/>
                    <a:pt x="809" y="261"/>
                  </a:cubicBezTo>
                  <a:cubicBezTo>
                    <a:pt x="810" y="263"/>
                    <a:pt x="809" y="259"/>
                    <a:pt x="809" y="258"/>
                  </a:cubicBezTo>
                  <a:cubicBezTo>
                    <a:pt x="810" y="258"/>
                    <a:pt x="811" y="261"/>
                    <a:pt x="811" y="261"/>
                  </a:cubicBezTo>
                  <a:cubicBezTo>
                    <a:pt x="809" y="256"/>
                    <a:pt x="809" y="255"/>
                    <a:pt x="807" y="251"/>
                  </a:cubicBezTo>
                  <a:cubicBezTo>
                    <a:pt x="808" y="254"/>
                    <a:pt x="807" y="252"/>
                    <a:pt x="806" y="253"/>
                  </a:cubicBezTo>
                  <a:cubicBezTo>
                    <a:pt x="806" y="253"/>
                    <a:pt x="807" y="260"/>
                    <a:pt x="805" y="261"/>
                  </a:cubicBezTo>
                  <a:cubicBezTo>
                    <a:pt x="805" y="261"/>
                    <a:pt x="804" y="259"/>
                    <a:pt x="804" y="259"/>
                  </a:cubicBezTo>
                  <a:cubicBezTo>
                    <a:pt x="803" y="261"/>
                    <a:pt x="804" y="266"/>
                    <a:pt x="801" y="262"/>
                  </a:cubicBezTo>
                  <a:cubicBezTo>
                    <a:pt x="805" y="271"/>
                    <a:pt x="805" y="267"/>
                    <a:pt x="806" y="266"/>
                  </a:cubicBezTo>
                  <a:cubicBezTo>
                    <a:pt x="806" y="266"/>
                    <a:pt x="810" y="269"/>
                    <a:pt x="808" y="265"/>
                  </a:cubicBezTo>
                  <a:cubicBezTo>
                    <a:pt x="809" y="266"/>
                    <a:pt x="810" y="269"/>
                    <a:pt x="810" y="268"/>
                  </a:cubicBezTo>
                  <a:cubicBezTo>
                    <a:pt x="811" y="267"/>
                    <a:pt x="808" y="263"/>
                    <a:pt x="810" y="264"/>
                  </a:cubicBezTo>
                  <a:close/>
                  <a:moveTo>
                    <a:pt x="440" y="4"/>
                  </a:moveTo>
                  <a:cubicBezTo>
                    <a:pt x="437" y="3"/>
                    <a:pt x="437" y="4"/>
                    <a:pt x="434" y="4"/>
                  </a:cubicBezTo>
                  <a:cubicBezTo>
                    <a:pt x="434" y="3"/>
                    <a:pt x="433" y="3"/>
                    <a:pt x="433" y="3"/>
                  </a:cubicBezTo>
                  <a:cubicBezTo>
                    <a:pt x="435" y="3"/>
                    <a:pt x="437" y="3"/>
                    <a:pt x="438" y="2"/>
                  </a:cubicBezTo>
                  <a:cubicBezTo>
                    <a:pt x="434" y="2"/>
                    <a:pt x="429" y="3"/>
                    <a:pt x="425" y="3"/>
                  </a:cubicBezTo>
                  <a:cubicBezTo>
                    <a:pt x="428" y="3"/>
                    <a:pt x="433" y="4"/>
                    <a:pt x="437" y="4"/>
                  </a:cubicBezTo>
                  <a:cubicBezTo>
                    <a:pt x="436" y="4"/>
                    <a:pt x="434" y="4"/>
                    <a:pt x="434" y="4"/>
                  </a:cubicBezTo>
                  <a:cubicBezTo>
                    <a:pt x="439" y="4"/>
                    <a:pt x="441" y="4"/>
                    <a:pt x="443" y="5"/>
                  </a:cubicBezTo>
                  <a:cubicBezTo>
                    <a:pt x="442" y="4"/>
                    <a:pt x="446" y="5"/>
                    <a:pt x="446" y="5"/>
                  </a:cubicBezTo>
                  <a:cubicBezTo>
                    <a:pt x="444" y="4"/>
                    <a:pt x="444" y="5"/>
                    <a:pt x="440" y="4"/>
                  </a:cubicBezTo>
                  <a:close/>
                  <a:moveTo>
                    <a:pt x="399" y="5"/>
                  </a:moveTo>
                  <a:cubicBezTo>
                    <a:pt x="398" y="4"/>
                    <a:pt x="401" y="4"/>
                    <a:pt x="398" y="4"/>
                  </a:cubicBezTo>
                  <a:cubicBezTo>
                    <a:pt x="393" y="5"/>
                    <a:pt x="386" y="4"/>
                    <a:pt x="382" y="5"/>
                  </a:cubicBezTo>
                  <a:cubicBezTo>
                    <a:pt x="385" y="5"/>
                    <a:pt x="389" y="5"/>
                    <a:pt x="390" y="6"/>
                  </a:cubicBezTo>
                  <a:cubicBezTo>
                    <a:pt x="395" y="5"/>
                    <a:pt x="398" y="6"/>
                    <a:pt x="400" y="5"/>
                  </a:cubicBezTo>
                  <a:lnTo>
                    <a:pt x="399" y="5"/>
                  </a:lnTo>
                  <a:close/>
                  <a:moveTo>
                    <a:pt x="142" y="101"/>
                  </a:moveTo>
                  <a:cubicBezTo>
                    <a:pt x="142" y="102"/>
                    <a:pt x="141" y="103"/>
                    <a:pt x="143" y="102"/>
                  </a:cubicBezTo>
                  <a:cubicBezTo>
                    <a:pt x="147" y="98"/>
                    <a:pt x="152" y="95"/>
                    <a:pt x="156" y="91"/>
                  </a:cubicBezTo>
                  <a:cubicBezTo>
                    <a:pt x="154" y="92"/>
                    <a:pt x="153" y="93"/>
                    <a:pt x="152" y="94"/>
                  </a:cubicBezTo>
                  <a:cubicBezTo>
                    <a:pt x="153" y="93"/>
                    <a:pt x="154" y="92"/>
                    <a:pt x="154" y="91"/>
                  </a:cubicBezTo>
                  <a:cubicBezTo>
                    <a:pt x="149" y="95"/>
                    <a:pt x="141" y="101"/>
                    <a:pt x="134" y="107"/>
                  </a:cubicBezTo>
                  <a:cubicBezTo>
                    <a:pt x="135" y="107"/>
                    <a:pt x="140" y="103"/>
                    <a:pt x="142" y="101"/>
                  </a:cubicBezTo>
                  <a:close/>
                  <a:moveTo>
                    <a:pt x="84" y="158"/>
                  </a:moveTo>
                  <a:cubicBezTo>
                    <a:pt x="84" y="159"/>
                    <a:pt x="84" y="160"/>
                    <a:pt x="83" y="160"/>
                  </a:cubicBezTo>
                  <a:cubicBezTo>
                    <a:pt x="83" y="161"/>
                    <a:pt x="83" y="162"/>
                    <a:pt x="84" y="16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5" y="160"/>
                    <a:pt x="84" y="161"/>
                    <a:pt x="85" y="161"/>
                  </a:cubicBezTo>
                  <a:cubicBezTo>
                    <a:pt x="85" y="160"/>
                    <a:pt x="86" y="160"/>
                    <a:pt x="85" y="160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85" y="160"/>
                    <a:pt x="85" y="159"/>
                    <a:pt x="85" y="159"/>
                  </a:cubicBezTo>
                  <a:cubicBezTo>
                    <a:pt x="85" y="159"/>
                    <a:pt x="86" y="159"/>
                    <a:pt x="87" y="158"/>
                  </a:cubicBezTo>
                  <a:cubicBezTo>
                    <a:pt x="85" y="159"/>
                    <a:pt x="86" y="157"/>
                    <a:pt x="84" y="158"/>
                  </a:cubicBezTo>
                  <a:close/>
                  <a:moveTo>
                    <a:pt x="103" y="180"/>
                  </a:moveTo>
                  <a:cubicBezTo>
                    <a:pt x="102" y="180"/>
                    <a:pt x="102" y="181"/>
                    <a:pt x="102" y="181"/>
                  </a:cubicBezTo>
                  <a:cubicBezTo>
                    <a:pt x="102" y="181"/>
                    <a:pt x="103" y="181"/>
                    <a:pt x="103" y="181"/>
                  </a:cubicBezTo>
                  <a:cubicBezTo>
                    <a:pt x="103" y="181"/>
                    <a:pt x="102" y="181"/>
                    <a:pt x="103" y="182"/>
                  </a:cubicBezTo>
                  <a:cubicBezTo>
                    <a:pt x="103" y="182"/>
                    <a:pt x="103" y="181"/>
                    <a:pt x="104" y="181"/>
                  </a:cubicBezTo>
                  <a:cubicBezTo>
                    <a:pt x="103" y="182"/>
                    <a:pt x="103" y="182"/>
                    <a:pt x="103" y="183"/>
                  </a:cubicBezTo>
                  <a:cubicBezTo>
                    <a:pt x="103" y="182"/>
                    <a:pt x="104" y="182"/>
                    <a:pt x="104" y="181"/>
                  </a:cubicBezTo>
                  <a:cubicBezTo>
                    <a:pt x="103" y="182"/>
                    <a:pt x="104" y="180"/>
                    <a:pt x="103" y="180"/>
                  </a:cubicBezTo>
                  <a:close/>
                  <a:moveTo>
                    <a:pt x="77" y="160"/>
                  </a:moveTo>
                  <a:cubicBezTo>
                    <a:pt x="79" y="161"/>
                    <a:pt x="79" y="158"/>
                    <a:pt x="80" y="158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79" y="157"/>
                    <a:pt x="78" y="159"/>
                    <a:pt x="77" y="160"/>
                  </a:cubicBezTo>
                  <a:close/>
                  <a:moveTo>
                    <a:pt x="81" y="163"/>
                  </a:moveTo>
                  <a:cubicBezTo>
                    <a:pt x="81" y="163"/>
                    <a:pt x="81" y="164"/>
                    <a:pt x="81" y="164"/>
                  </a:cubicBezTo>
                  <a:cubicBezTo>
                    <a:pt x="81" y="164"/>
                    <a:pt x="80" y="165"/>
                    <a:pt x="80" y="165"/>
                  </a:cubicBezTo>
                  <a:cubicBezTo>
                    <a:pt x="82" y="164"/>
                    <a:pt x="83" y="163"/>
                    <a:pt x="83" y="162"/>
                  </a:cubicBezTo>
                  <a:cubicBezTo>
                    <a:pt x="83" y="161"/>
                    <a:pt x="83" y="161"/>
                    <a:pt x="82" y="161"/>
                  </a:cubicBezTo>
                  <a:cubicBezTo>
                    <a:pt x="81" y="161"/>
                    <a:pt x="82" y="163"/>
                    <a:pt x="81" y="163"/>
                  </a:cubicBezTo>
                  <a:close/>
                  <a:moveTo>
                    <a:pt x="95" y="192"/>
                  </a:moveTo>
                  <a:cubicBezTo>
                    <a:pt x="95" y="192"/>
                    <a:pt x="95" y="192"/>
                    <a:pt x="94" y="192"/>
                  </a:cubicBezTo>
                  <a:cubicBezTo>
                    <a:pt x="94" y="192"/>
                    <a:pt x="94" y="193"/>
                    <a:pt x="94" y="193"/>
                  </a:cubicBezTo>
                  <a:cubicBezTo>
                    <a:pt x="93" y="193"/>
                    <a:pt x="93" y="194"/>
                    <a:pt x="94" y="194"/>
                  </a:cubicBezTo>
                  <a:cubicBezTo>
                    <a:pt x="93" y="194"/>
                    <a:pt x="91" y="196"/>
                    <a:pt x="91" y="197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198"/>
                    <a:pt x="90" y="198"/>
                    <a:pt x="90" y="199"/>
                  </a:cubicBezTo>
                  <a:cubicBezTo>
                    <a:pt x="91" y="197"/>
                    <a:pt x="92" y="197"/>
                    <a:pt x="93" y="197"/>
                  </a:cubicBezTo>
                  <a:cubicBezTo>
                    <a:pt x="93" y="197"/>
                    <a:pt x="93" y="197"/>
                    <a:pt x="93" y="196"/>
                  </a:cubicBezTo>
                  <a:cubicBezTo>
                    <a:pt x="93" y="196"/>
                    <a:pt x="94" y="195"/>
                    <a:pt x="94" y="195"/>
                  </a:cubicBezTo>
                  <a:cubicBezTo>
                    <a:pt x="94" y="195"/>
                    <a:pt x="94" y="195"/>
                    <a:pt x="94" y="196"/>
                  </a:cubicBezTo>
                  <a:cubicBezTo>
                    <a:pt x="95" y="194"/>
                    <a:pt x="95" y="192"/>
                    <a:pt x="96" y="193"/>
                  </a:cubicBezTo>
                  <a:cubicBezTo>
                    <a:pt x="96" y="193"/>
                    <a:pt x="96" y="193"/>
                    <a:pt x="96" y="193"/>
                  </a:cubicBezTo>
                  <a:cubicBezTo>
                    <a:pt x="97" y="193"/>
                    <a:pt x="97" y="193"/>
                    <a:pt x="97" y="192"/>
                  </a:cubicBezTo>
                  <a:cubicBezTo>
                    <a:pt x="96" y="193"/>
                    <a:pt x="97" y="192"/>
                    <a:pt x="96" y="192"/>
                  </a:cubicBezTo>
                  <a:cubicBezTo>
                    <a:pt x="96" y="193"/>
                    <a:pt x="96" y="192"/>
                    <a:pt x="95" y="192"/>
                  </a:cubicBezTo>
                  <a:close/>
                  <a:moveTo>
                    <a:pt x="65" y="175"/>
                  </a:moveTo>
                  <a:cubicBezTo>
                    <a:pt x="64" y="175"/>
                    <a:pt x="64" y="175"/>
                    <a:pt x="63" y="175"/>
                  </a:cubicBezTo>
                  <a:cubicBezTo>
                    <a:pt x="63" y="175"/>
                    <a:pt x="63" y="175"/>
                    <a:pt x="63" y="176"/>
                  </a:cubicBezTo>
                  <a:cubicBezTo>
                    <a:pt x="64" y="176"/>
                    <a:pt x="64" y="176"/>
                    <a:pt x="64" y="177"/>
                  </a:cubicBezTo>
                  <a:cubicBezTo>
                    <a:pt x="65" y="175"/>
                    <a:pt x="66" y="175"/>
                    <a:pt x="67" y="173"/>
                  </a:cubicBezTo>
                  <a:cubicBezTo>
                    <a:pt x="65" y="173"/>
                    <a:pt x="66" y="174"/>
                    <a:pt x="65" y="175"/>
                  </a:cubicBezTo>
                  <a:close/>
                  <a:moveTo>
                    <a:pt x="45" y="240"/>
                  </a:moveTo>
                  <a:cubicBezTo>
                    <a:pt x="46" y="241"/>
                    <a:pt x="46" y="241"/>
                    <a:pt x="46" y="241"/>
                  </a:cubicBezTo>
                  <a:cubicBezTo>
                    <a:pt x="45" y="241"/>
                    <a:pt x="45" y="242"/>
                    <a:pt x="44" y="243"/>
                  </a:cubicBezTo>
                  <a:cubicBezTo>
                    <a:pt x="44" y="243"/>
                    <a:pt x="43" y="243"/>
                    <a:pt x="43" y="243"/>
                  </a:cubicBezTo>
                  <a:cubicBezTo>
                    <a:pt x="43" y="244"/>
                    <a:pt x="43" y="244"/>
                    <a:pt x="42" y="245"/>
                  </a:cubicBezTo>
                  <a:cubicBezTo>
                    <a:pt x="43" y="245"/>
                    <a:pt x="43" y="245"/>
                    <a:pt x="44" y="244"/>
                  </a:cubicBezTo>
                  <a:cubicBezTo>
                    <a:pt x="44" y="244"/>
                    <a:pt x="44" y="244"/>
                    <a:pt x="44" y="244"/>
                  </a:cubicBezTo>
                  <a:cubicBezTo>
                    <a:pt x="44" y="244"/>
                    <a:pt x="45" y="243"/>
                    <a:pt x="45" y="244"/>
                  </a:cubicBezTo>
                  <a:cubicBezTo>
                    <a:pt x="45" y="241"/>
                    <a:pt x="47" y="241"/>
                    <a:pt x="48" y="239"/>
                  </a:cubicBezTo>
                  <a:cubicBezTo>
                    <a:pt x="47" y="238"/>
                    <a:pt x="48" y="238"/>
                    <a:pt x="48" y="237"/>
                  </a:cubicBezTo>
                  <a:cubicBezTo>
                    <a:pt x="47" y="238"/>
                    <a:pt x="47" y="240"/>
                    <a:pt x="45" y="240"/>
                  </a:cubicBezTo>
                  <a:close/>
                  <a:moveTo>
                    <a:pt x="820" y="180"/>
                  </a:moveTo>
                  <a:cubicBezTo>
                    <a:pt x="820" y="181"/>
                    <a:pt x="820" y="181"/>
                    <a:pt x="820" y="181"/>
                  </a:cubicBezTo>
                  <a:cubicBezTo>
                    <a:pt x="821" y="181"/>
                    <a:pt x="820" y="180"/>
                    <a:pt x="820" y="180"/>
                  </a:cubicBezTo>
                  <a:close/>
                  <a:moveTo>
                    <a:pt x="866" y="171"/>
                  </a:moveTo>
                  <a:cubicBezTo>
                    <a:pt x="865" y="171"/>
                    <a:pt x="865" y="172"/>
                    <a:pt x="865" y="172"/>
                  </a:cubicBezTo>
                  <a:cubicBezTo>
                    <a:pt x="865" y="172"/>
                    <a:pt x="866" y="172"/>
                    <a:pt x="866" y="171"/>
                  </a:cubicBezTo>
                  <a:close/>
                  <a:moveTo>
                    <a:pt x="867" y="170"/>
                  </a:moveTo>
                  <a:cubicBezTo>
                    <a:pt x="867" y="170"/>
                    <a:pt x="866" y="171"/>
                    <a:pt x="866" y="171"/>
                  </a:cubicBezTo>
                  <a:cubicBezTo>
                    <a:pt x="867" y="171"/>
                    <a:pt x="867" y="170"/>
                    <a:pt x="867" y="170"/>
                  </a:cubicBezTo>
                  <a:close/>
                  <a:moveTo>
                    <a:pt x="861" y="164"/>
                  </a:moveTo>
                  <a:cubicBezTo>
                    <a:pt x="861" y="164"/>
                    <a:pt x="861" y="165"/>
                    <a:pt x="861" y="165"/>
                  </a:cubicBezTo>
                  <a:cubicBezTo>
                    <a:pt x="861" y="164"/>
                    <a:pt x="861" y="164"/>
                    <a:pt x="861" y="164"/>
                  </a:cubicBezTo>
                  <a:close/>
                  <a:moveTo>
                    <a:pt x="868" y="162"/>
                  </a:moveTo>
                  <a:cubicBezTo>
                    <a:pt x="868" y="163"/>
                    <a:pt x="868" y="163"/>
                    <a:pt x="868" y="164"/>
                  </a:cubicBezTo>
                  <a:cubicBezTo>
                    <a:pt x="868" y="163"/>
                    <a:pt x="868" y="162"/>
                    <a:pt x="868" y="162"/>
                  </a:cubicBezTo>
                  <a:close/>
                  <a:moveTo>
                    <a:pt x="837" y="147"/>
                  </a:moveTo>
                  <a:cubicBezTo>
                    <a:pt x="837" y="148"/>
                    <a:pt x="837" y="150"/>
                    <a:pt x="836" y="151"/>
                  </a:cubicBezTo>
                  <a:cubicBezTo>
                    <a:pt x="837" y="150"/>
                    <a:pt x="837" y="148"/>
                    <a:pt x="837" y="147"/>
                  </a:cubicBezTo>
                  <a:close/>
                  <a:moveTo>
                    <a:pt x="852" y="150"/>
                  </a:moveTo>
                  <a:cubicBezTo>
                    <a:pt x="852" y="149"/>
                    <a:pt x="852" y="149"/>
                    <a:pt x="852" y="149"/>
                  </a:cubicBezTo>
                  <a:cubicBezTo>
                    <a:pt x="852" y="148"/>
                    <a:pt x="853" y="145"/>
                    <a:pt x="852" y="146"/>
                  </a:cubicBezTo>
                  <a:cubicBezTo>
                    <a:pt x="852" y="147"/>
                    <a:pt x="851" y="150"/>
                    <a:pt x="851" y="151"/>
                  </a:cubicBezTo>
                  <a:cubicBezTo>
                    <a:pt x="852" y="151"/>
                    <a:pt x="852" y="150"/>
                    <a:pt x="852" y="150"/>
                  </a:cubicBezTo>
                  <a:close/>
                  <a:moveTo>
                    <a:pt x="857" y="134"/>
                  </a:moveTo>
                  <a:cubicBezTo>
                    <a:pt x="857" y="134"/>
                    <a:pt x="857" y="134"/>
                    <a:pt x="857" y="134"/>
                  </a:cubicBezTo>
                  <a:cubicBezTo>
                    <a:pt x="857" y="135"/>
                    <a:pt x="857" y="135"/>
                    <a:pt x="857" y="135"/>
                  </a:cubicBezTo>
                  <a:lnTo>
                    <a:pt x="857" y="134"/>
                  </a:lnTo>
                  <a:close/>
                  <a:moveTo>
                    <a:pt x="855" y="121"/>
                  </a:moveTo>
                  <a:cubicBezTo>
                    <a:pt x="855" y="119"/>
                    <a:pt x="855" y="121"/>
                    <a:pt x="855" y="122"/>
                  </a:cubicBezTo>
                  <a:cubicBezTo>
                    <a:pt x="854" y="122"/>
                    <a:pt x="855" y="122"/>
                    <a:pt x="855" y="122"/>
                  </a:cubicBezTo>
                  <a:cubicBezTo>
                    <a:pt x="854" y="123"/>
                    <a:pt x="853" y="126"/>
                    <a:pt x="854" y="127"/>
                  </a:cubicBezTo>
                  <a:cubicBezTo>
                    <a:pt x="854" y="125"/>
                    <a:pt x="855" y="123"/>
                    <a:pt x="855" y="121"/>
                  </a:cubicBezTo>
                  <a:close/>
                  <a:moveTo>
                    <a:pt x="861" y="127"/>
                  </a:moveTo>
                  <a:cubicBezTo>
                    <a:pt x="861" y="127"/>
                    <a:pt x="861" y="128"/>
                    <a:pt x="861" y="128"/>
                  </a:cubicBezTo>
                  <a:cubicBezTo>
                    <a:pt x="862" y="128"/>
                    <a:pt x="862" y="127"/>
                    <a:pt x="861" y="127"/>
                  </a:cubicBezTo>
                  <a:close/>
                  <a:moveTo>
                    <a:pt x="843" y="120"/>
                  </a:moveTo>
                  <a:cubicBezTo>
                    <a:pt x="843" y="121"/>
                    <a:pt x="842" y="121"/>
                    <a:pt x="842" y="122"/>
                  </a:cubicBezTo>
                  <a:cubicBezTo>
                    <a:pt x="843" y="121"/>
                    <a:pt x="843" y="120"/>
                    <a:pt x="843" y="120"/>
                  </a:cubicBezTo>
                  <a:close/>
                  <a:moveTo>
                    <a:pt x="859" y="124"/>
                  </a:moveTo>
                  <a:cubicBezTo>
                    <a:pt x="859" y="125"/>
                    <a:pt x="859" y="126"/>
                    <a:pt x="859" y="126"/>
                  </a:cubicBezTo>
                  <a:cubicBezTo>
                    <a:pt x="859" y="125"/>
                    <a:pt x="860" y="124"/>
                    <a:pt x="859" y="124"/>
                  </a:cubicBezTo>
                  <a:close/>
                  <a:moveTo>
                    <a:pt x="862" y="124"/>
                  </a:moveTo>
                  <a:cubicBezTo>
                    <a:pt x="862" y="124"/>
                    <a:pt x="861" y="125"/>
                    <a:pt x="862" y="126"/>
                  </a:cubicBezTo>
                  <a:cubicBezTo>
                    <a:pt x="862" y="125"/>
                    <a:pt x="862" y="124"/>
                    <a:pt x="862" y="124"/>
                  </a:cubicBezTo>
                  <a:close/>
                  <a:moveTo>
                    <a:pt x="839" y="118"/>
                  </a:moveTo>
                  <a:cubicBezTo>
                    <a:pt x="839" y="118"/>
                    <a:pt x="839" y="119"/>
                    <a:pt x="839" y="119"/>
                  </a:cubicBezTo>
                  <a:cubicBezTo>
                    <a:pt x="839" y="119"/>
                    <a:pt x="839" y="118"/>
                    <a:pt x="839" y="118"/>
                  </a:cubicBezTo>
                  <a:close/>
                  <a:moveTo>
                    <a:pt x="844" y="116"/>
                  </a:moveTo>
                  <a:cubicBezTo>
                    <a:pt x="843" y="117"/>
                    <a:pt x="843" y="119"/>
                    <a:pt x="843" y="119"/>
                  </a:cubicBezTo>
                  <a:cubicBezTo>
                    <a:pt x="843" y="118"/>
                    <a:pt x="844" y="117"/>
                    <a:pt x="844" y="116"/>
                  </a:cubicBezTo>
                  <a:close/>
                  <a:moveTo>
                    <a:pt x="862" y="120"/>
                  </a:moveTo>
                  <a:cubicBezTo>
                    <a:pt x="862" y="121"/>
                    <a:pt x="861" y="122"/>
                    <a:pt x="862" y="123"/>
                  </a:cubicBezTo>
                  <a:cubicBezTo>
                    <a:pt x="862" y="122"/>
                    <a:pt x="863" y="121"/>
                    <a:pt x="862" y="120"/>
                  </a:cubicBezTo>
                  <a:close/>
                  <a:moveTo>
                    <a:pt x="855" y="118"/>
                  </a:moveTo>
                  <a:cubicBezTo>
                    <a:pt x="855" y="118"/>
                    <a:pt x="855" y="119"/>
                    <a:pt x="855" y="119"/>
                  </a:cubicBezTo>
                  <a:cubicBezTo>
                    <a:pt x="855" y="119"/>
                    <a:pt x="856" y="118"/>
                    <a:pt x="855" y="118"/>
                  </a:cubicBezTo>
                  <a:close/>
                  <a:moveTo>
                    <a:pt x="858" y="117"/>
                  </a:moveTo>
                  <a:cubicBezTo>
                    <a:pt x="857" y="117"/>
                    <a:pt x="857" y="118"/>
                    <a:pt x="857" y="118"/>
                  </a:cubicBezTo>
                  <a:cubicBezTo>
                    <a:pt x="857" y="118"/>
                    <a:pt x="858" y="117"/>
                    <a:pt x="858" y="117"/>
                  </a:cubicBezTo>
                  <a:close/>
                  <a:moveTo>
                    <a:pt x="860" y="116"/>
                  </a:moveTo>
                  <a:cubicBezTo>
                    <a:pt x="860" y="116"/>
                    <a:pt x="860" y="116"/>
                    <a:pt x="860" y="116"/>
                  </a:cubicBezTo>
                  <a:cubicBezTo>
                    <a:pt x="859" y="115"/>
                    <a:pt x="859" y="117"/>
                    <a:pt x="859" y="117"/>
                  </a:cubicBezTo>
                  <a:cubicBezTo>
                    <a:pt x="860" y="117"/>
                    <a:pt x="859" y="117"/>
                    <a:pt x="860" y="116"/>
                  </a:cubicBezTo>
                  <a:close/>
                  <a:moveTo>
                    <a:pt x="849" y="110"/>
                  </a:moveTo>
                  <a:cubicBezTo>
                    <a:pt x="848" y="113"/>
                    <a:pt x="849" y="111"/>
                    <a:pt x="849" y="110"/>
                  </a:cubicBezTo>
                  <a:close/>
                  <a:moveTo>
                    <a:pt x="845" y="105"/>
                  </a:moveTo>
                  <a:cubicBezTo>
                    <a:pt x="844" y="106"/>
                    <a:pt x="844" y="106"/>
                    <a:pt x="844" y="107"/>
                  </a:cubicBezTo>
                  <a:cubicBezTo>
                    <a:pt x="844" y="107"/>
                    <a:pt x="845" y="105"/>
                    <a:pt x="845" y="105"/>
                  </a:cubicBezTo>
                  <a:close/>
                  <a:moveTo>
                    <a:pt x="844" y="105"/>
                  </a:moveTo>
                  <a:cubicBezTo>
                    <a:pt x="843" y="105"/>
                    <a:pt x="843" y="106"/>
                    <a:pt x="843" y="106"/>
                  </a:cubicBezTo>
                  <a:lnTo>
                    <a:pt x="844" y="105"/>
                  </a:lnTo>
                  <a:close/>
                  <a:moveTo>
                    <a:pt x="836" y="101"/>
                  </a:moveTo>
                  <a:cubicBezTo>
                    <a:pt x="836" y="102"/>
                    <a:pt x="836" y="102"/>
                    <a:pt x="836" y="102"/>
                  </a:cubicBezTo>
                  <a:cubicBezTo>
                    <a:pt x="836" y="102"/>
                    <a:pt x="836" y="101"/>
                    <a:pt x="836" y="101"/>
                  </a:cubicBezTo>
                  <a:close/>
                  <a:moveTo>
                    <a:pt x="838" y="98"/>
                  </a:moveTo>
                  <a:cubicBezTo>
                    <a:pt x="839" y="95"/>
                    <a:pt x="838" y="96"/>
                    <a:pt x="838" y="98"/>
                  </a:cubicBezTo>
                  <a:close/>
                  <a:moveTo>
                    <a:pt x="828" y="135"/>
                  </a:moveTo>
                  <a:cubicBezTo>
                    <a:pt x="828" y="136"/>
                    <a:pt x="828" y="137"/>
                    <a:pt x="827" y="137"/>
                  </a:cubicBezTo>
                  <a:cubicBezTo>
                    <a:pt x="828" y="138"/>
                    <a:pt x="828" y="138"/>
                    <a:pt x="828" y="138"/>
                  </a:cubicBezTo>
                  <a:cubicBezTo>
                    <a:pt x="828" y="137"/>
                    <a:pt x="829" y="136"/>
                    <a:pt x="828" y="135"/>
                  </a:cubicBezTo>
                  <a:close/>
                  <a:moveTo>
                    <a:pt x="846" y="121"/>
                  </a:moveTo>
                  <a:cubicBezTo>
                    <a:pt x="847" y="121"/>
                    <a:pt x="846" y="122"/>
                    <a:pt x="846" y="123"/>
                  </a:cubicBezTo>
                  <a:cubicBezTo>
                    <a:pt x="847" y="121"/>
                    <a:pt x="848" y="117"/>
                    <a:pt x="848" y="115"/>
                  </a:cubicBezTo>
                  <a:cubicBezTo>
                    <a:pt x="848" y="117"/>
                    <a:pt x="846" y="118"/>
                    <a:pt x="847" y="119"/>
                  </a:cubicBezTo>
                  <a:cubicBezTo>
                    <a:pt x="847" y="119"/>
                    <a:pt x="847" y="119"/>
                    <a:pt x="847" y="118"/>
                  </a:cubicBezTo>
                  <a:cubicBezTo>
                    <a:pt x="846" y="119"/>
                    <a:pt x="846" y="120"/>
                    <a:pt x="846" y="121"/>
                  </a:cubicBezTo>
                  <a:cubicBezTo>
                    <a:pt x="846" y="121"/>
                    <a:pt x="846" y="120"/>
                    <a:pt x="846" y="120"/>
                  </a:cubicBezTo>
                  <a:cubicBezTo>
                    <a:pt x="846" y="121"/>
                    <a:pt x="845" y="121"/>
                    <a:pt x="845" y="121"/>
                  </a:cubicBezTo>
                  <a:cubicBezTo>
                    <a:pt x="846" y="122"/>
                    <a:pt x="846" y="121"/>
                    <a:pt x="846" y="121"/>
                  </a:cubicBezTo>
                  <a:close/>
                  <a:moveTo>
                    <a:pt x="860" y="122"/>
                  </a:moveTo>
                  <a:cubicBezTo>
                    <a:pt x="860" y="122"/>
                    <a:pt x="859" y="123"/>
                    <a:pt x="860" y="123"/>
                  </a:cubicBezTo>
                  <a:cubicBezTo>
                    <a:pt x="860" y="123"/>
                    <a:pt x="860" y="123"/>
                    <a:pt x="860" y="123"/>
                  </a:cubicBezTo>
                  <a:cubicBezTo>
                    <a:pt x="859" y="124"/>
                    <a:pt x="860" y="122"/>
                    <a:pt x="860" y="122"/>
                  </a:cubicBezTo>
                  <a:close/>
                  <a:moveTo>
                    <a:pt x="861" y="115"/>
                  </a:moveTo>
                  <a:cubicBezTo>
                    <a:pt x="861" y="115"/>
                    <a:pt x="861" y="115"/>
                    <a:pt x="861" y="115"/>
                  </a:cubicBezTo>
                  <a:cubicBezTo>
                    <a:pt x="862" y="117"/>
                    <a:pt x="859" y="120"/>
                    <a:pt x="860" y="122"/>
                  </a:cubicBezTo>
                  <a:cubicBezTo>
                    <a:pt x="860" y="118"/>
                    <a:pt x="862" y="115"/>
                    <a:pt x="862" y="112"/>
                  </a:cubicBezTo>
                  <a:cubicBezTo>
                    <a:pt x="862" y="112"/>
                    <a:pt x="862" y="111"/>
                    <a:pt x="862" y="111"/>
                  </a:cubicBezTo>
                  <a:cubicBezTo>
                    <a:pt x="862" y="110"/>
                    <a:pt x="864" y="107"/>
                    <a:pt x="863" y="106"/>
                  </a:cubicBezTo>
                  <a:cubicBezTo>
                    <a:pt x="863" y="107"/>
                    <a:pt x="862" y="108"/>
                    <a:pt x="862" y="110"/>
                  </a:cubicBezTo>
                  <a:cubicBezTo>
                    <a:pt x="861" y="109"/>
                    <a:pt x="861" y="109"/>
                    <a:pt x="861" y="109"/>
                  </a:cubicBezTo>
                  <a:cubicBezTo>
                    <a:pt x="862" y="111"/>
                    <a:pt x="861" y="114"/>
                    <a:pt x="861" y="115"/>
                  </a:cubicBezTo>
                  <a:close/>
                  <a:moveTo>
                    <a:pt x="842" y="104"/>
                  </a:moveTo>
                  <a:cubicBezTo>
                    <a:pt x="842" y="105"/>
                    <a:pt x="842" y="105"/>
                    <a:pt x="842" y="106"/>
                  </a:cubicBezTo>
                  <a:cubicBezTo>
                    <a:pt x="843" y="105"/>
                    <a:pt x="842" y="104"/>
                    <a:pt x="842" y="104"/>
                  </a:cubicBezTo>
                  <a:close/>
                  <a:moveTo>
                    <a:pt x="707" y="252"/>
                  </a:moveTo>
                  <a:cubicBezTo>
                    <a:pt x="708" y="252"/>
                    <a:pt x="709" y="252"/>
                    <a:pt x="710" y="253"/>
                  </a:cubicBezTo>
                  <a:cubicBezTo>
                    <a:pt x="710" y="254"/>
                    <a:pt x="709" y="255"/>
                    <a:pt x="710" y="256"/>
                  </a:cubicBezTo>
                  <a:cubicBezTo>
                    <a:pt x="712" y="257"/>
                    <a:pt x="715" y="253"/>
                    <a:pt x="715" y="256"/>
                  </a:cubicBezTo>
                  <a:cubicBezTo>
                    <a:pt x="717" y="258"/>
                    <a:pt x="720" y="259"/>
                    <a:pt x="723" y="259"/>
                  </a:cubicBezTo>
                  <a:cubicBezTo>
                    <a:pt x="725" y="260"/>
                    <a:pt x="726" y="261"/>
                    <a:pt x="728" y="262"/>
                  </a:cubicBezTo>
                  <a:cubicBezTo>
                    <a:pt x="730" y="262"/>
                    <a:pt x="733" y="262"/>
                    <a:pt x="734" y="263"/>
                  </a:cubicBezTo>
                  <a:cubicBezTo>
                    <a:pt x="736" y="263"/>
                    <a:pt x="737" y="264"/>
                    <a:pt x="739" y="265"/>
                  </a:cubicBezTo>
                  <a:cubicBezTo>
                    <a:pt x="744" y="267"/>
                    <a:pt x="749" y="267"/>
                    <a:pt x="753" y="269"/>
                  </a:cubicBezTo>
                  <a:cubicBezTo>
                    <a:pt x="756" y="269"/>
                    <a:pt x="760" y="271"/>
                    <a:pt x="762" y="272"/>
                  </a:cubicBezTo>
                  <a:cubicBezTo>
                    <a:pt x="765" y="272"/>
                    <a:pt x="768" y="274"/>
                    <a:pt x="771" y="275"/>
                  </a:cubicBezTo>
                  <a:cubicBezTo>
                    <a:pt x="772" y="275"/>
                    <a:pt x="774" y="275"/>
                    <a:pt x="776" y="276"/>
                  </a:cubicBezTo>
                  <a:cubicBezTo>
                    <a:pt x="776" y="276"/>
                    <a:pt x="777" y="276"/>
                    <a:pt x="777" y="276"/>
                  </a:cubicBezTo>
                  <a:cubicBezTo>
                    <a:pt x="779" y="277"/>
                    <a:pt x="781" y="277"/>
                    <a:pt x="782" y="277"/>
                  </a:cubicBezTo>
                  <a:cubicBezTo>
                    <a:pt x="784" y="278"/>
                    <a:pt x="785" y="279"/>
                    <a:pt x="787" y="279"/>
                  </a:cubicBezTo>
                  <a:cubicBezTo>
                    <a:pt x="789" y="280"/>
                    <a:pt x="792" y="281"/>
                    <a:pt x="795" y="281"/>
                  </a:cubicBezTo>
                  <a:cubicBezTo>
                    <a:pt x="796" y="282"/>
                    <a:pt x="798" y="282"/>
                    <a:pt x="799" y="282"/>
                  </a:cubicBezTo>
                  <a:cubicBezTo>
                    <a:pt x="800" y="283"/>
                    <a:pt x="800" y="283"/>
                    <a:pt x="801" y="283"/>
                  </a:cubicBezTo>
                  <a:cubicBezTo>
                    <a:pt x="802" y="283"/>
                    <a:pt x="802" y="283"/>
                    <a:pt x="802" y="283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4" y="285"/>
                    <a:pt x="805" y="284"/>
                    <a:pt x="806" y="285"/>
                  </a:cubicBezTo>
                  <a:cubicBezTo>
                    <a:pt x="807" y="285"/>
                    <a:pt x="808" y="286"/>
                    <a:pt x="809" y="287"/>
                  </a:cubicBezTo>
                  <a:cubicBezTo>
                    <a:pt x="810" y="286"/>
                    <a:pt x="811" y="287"/>
                    <a:pt x="812" y="288"/>
                  </a:cubicBezTo>
                  <a:cubicBezTo>
                    <a:pt x="813" y="288"/>
                    <a:pt x="813" y="288"/>
                    <a:pt x="813" y="288"/>
                  </a:cubicBezTo>
                  <a:cubicBezTo>
                    <a:pt x="813" y="288"/>
                    <a:pt x="813" y="287"/>
                    <a:pt x="813" y="287"/>
                  </a:cubicBezTo>
                  <a:cubicBezTo>
                    <a:pt x="813" y="287"/>
                    <a:pt x="813" y="287"/>
                    <a:pt x="813" y="286"/>
                  </a:cubicBezTo>
                  <a:cubicBezTo>
                    <a:pt x="813" y="286"/>
                    <a:pt x="813" y="286"/>
                    <a:pt x="813" y="286"/>
                  </a:cubicBezTo>
                  <a:cubicBezTo>
                    <a:pt x="813" y="285"/>
                    <a:pt x="813" y="285"/>
                    <a:pt x="813" y="284"/>
                  </a:cubicBezTo>
                  <a:cubicBezTo>
                    <a:pt x="813" y="282"/>
                    <a:pt x="813" y="282"/>
                    <a:pt x="813" y="282"/>
                  </a:cubicBezTo>
                  <a:cubicBezTo>
                    <a:pt x="813" y="282"/>
                    <a:pt x="812" y="281"/>
                    <a:pt x="812" y="280"/>
                  </a:cubicBezTo>
                  <a:cubicBezTo>
                    <a:pt x="812" y="280"/>
                    <a:pt x="813" y="280"/>
                    <a:pt x="813" y="279"/>
                  </a:cubicBezTo>
                  <a:cubicBezTo>
                    <a:pt x="813" y="279"/>
                    <a:pt x="812" y="279"/>
                    <a:pt x="812" y="279"/>
                  </a:cubicBezTo>
                  <a:cubicBezTo>
                    <a:pt x="812" y="278"/>
                    <a:pt x="812" y="278"/>
                    <a:pt x="812" y="278"/>
                  </a:cubicBezTo>
                  <a:cubicBezTo>
                    <a:pt x="812" y="277"/>
                    <a:pt x="812" y="277"/>
                    <a:pt x="812" y="277"/>
                  </a:cubicBezTo>
                  <a:cubicBezTo>
                    <a:pt x="812" y="276"/>
                    <a:pt x="812" y="276"/>
                    <a:pt x="812" y="275"/>
                  </a:cubicBezTo>
                  <a:cubicBezTo>
                    <a:pt x="813" y="270"/>
                    <a:pt x="813" y="265"/>
                    <a:pt x="813" y="259"/>
                  </a:cubicBezTo>
                  <a:cubicBezTo>
                    <a:pt x="813" y="254"/>
                    <a:pt x="813" y="250"/>
                    <a:pt x="813" y="245"/>
                  </a:cubicBezTo>
                  <a:cubicBezTo>
                    <a:pt x="815" y="226"/>
                    <a:pt x="815" y="226"/>
                    <a:pt x="815" y="226"/>
                  </a:cubicBezTo>
                  <a:cubicBezTo>
                    <a:pt x="815" y="219"/>
                    <a:pt x="816" y="212"/>
                    <a:pt x="817" y="206"/>
                  </a:cubicBezTo>
                  <a:cubicBezTo>
                    <a:pt x="817" y="206"/>
                    <a:pt x="818" y="205"/>
                    <a:pt x="818" y="205"/>
                  </a:cubicBezTo>
                  <a:cubicBezTo>
                    <a:pt x="818" y="204"/>
                    <a:pt x="817" y="204"/>
                    <a:pt x="818" y="204"/>
                  </a:cubicBezTo>
                  <a:cubicBezTo>
                    <a:pt x="818" y="203"/>
                    <a:pt x="818" y="203"/>
                    <a:pt x="818" y="203"/>
                  </a:cubicBezTo>
                  <a:cubicBezTo>
                    <a:pt x="819" y="197"/>
                    <a:pt x="820" y="192"/>
                    <a:pt x="822" y="186"/>
                  </a:cubicBezTo>
                  <a:cubicBezTo>
                    <a:pt x="822" y="185"/>
                    <a:pt x="822" y="186"/>
                    <a:pt x="822" y="186"/>
                  </a:cubicBezTo>
                  <a:cubicBezTo>
                    <a:pt x="823" y="183"/>
                    <a:pt x="824" y="178"/>
                    <a:pt x="825" y="175"/>
                  </a:cubicBezTo>
                  <a:cubicBezTo>
                    <a:pt x="825" y="173"/>
                    <a:pt x="825" y="171"/>
                    <a:pt x="826" y="170"/>
                  </a:cubicBezTo>
                  <a:cubicBezTo>
                    <a:pt x="826" y="169"/>
                    <a:pt x="825" y="169"/>
                    <a:pt x="825" y="169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26" y="167"/>
                    <a:pt x="826" y="167"/>
                    <a:pt x="826" y="167"/>
                  </a:cubicBezTo>
                  <a:cubicBezTo>
                    <a:pt x="827" y="164"/>
                    <a:pt x="828" y="160"/>
                    <a:pt x="829" y="156"/>
                  </a:cubicBezTo>
                  <a:cubicBezTo>
                    <a:pt x="829" y="155"/>
                    <a:pt x="829" y="155"/>
                    <a:pt x="829" y="154"/>
                  </a:cubicBezTo>
                  <a:cubicBezTo>
                    <a:pt x="830" y="154"/>
                    <a:pt x="830" y="154"/>
                    <a:pt x="829" y="153"/>
                  </a:cubicBezTo>
                  <a:cubicBezTo>
                    <a:pt x="829" y="153"/>
                    <a:pt x="830" y="151"/>
                    <a:pt x="830" y="152"/>
                  </a:cubicBezTo>
                  <a:cubicBezTo>
                    <a:pt x="830" y="151"/>
                    <a:pt x="830" y="152"/>
                    <a:pt x="830" y="152"/>
                  </a:cubicBezTo>
                  <a:cubicBezTo>
                    <a:pt x="831" y="151"/>
                    <a:pt x="831" y="149"/>
                    <a:pt x="831" y="147"/>
                  </a:cubicBezTo>
                  <a:cubicBezTo>
                    <a:pt x="831" y="146"/>
                    <a:pt x="832" y="144"/>
                    <a:pt x="833" y="142"/>
                  </a:cubicBezTo>
                  <a:cubicBezTo>
                    <a:pt x="833" y="144"/>
                    <a:pt x="833" y="146"/>
                    <a:pt x="835" y="147"/>
                  </a:cubicBezTo>
                  <a:cubicBezTo>
                    <a:pt x="836" y="145"/>
                    <a:pt x="836" y="141"/>
                    <a:pt x="837" y="140"/>
                  </a:cubicBezTo>
                  <a:cubicBezTo>
                    <a:pt x="838" y="135"/>
                    <a:pt x="839" y="130"/>
                    <a:pt x="840" y="125"/>
                  </a:cubicBezTo>
                  <a:cubicBezTo>
                    <a:pt x="840" y="124"/>
                    <a:pt x="840" y="124"/>
                    <a:pt x="840" y="124"/>
                  </a:cubicBezTo>
                  <a:cubicBezTo>
                    <a:pt x="842" y="119"/>
                    <a:pt x="842" y="114"/>
                    <a:pt x="844" y="108"/>
                  </a:cubicBezTo>
                  <a:cubicBezTo>
                    <a:pt x="842" y="119"/>
                    <a:pt x="839" y="128"/>
                    <a:pt x="838" y="138"/>
                  </a:cubicBezTo>
                  <a:cubicBezTo>
                    <a:pt x="837" y="140"/>
                    <a:pt x="836" y="146"/>
                    <a:pt x="835" y="150"/>
                  </a:cubicBezTo>
                  <a:cubicBezTo>
                    <a:pt x="835" y="152"/>
                    <a:pt x="836" y="153"/>
                    <a:pt x="838" y="152"/>
                  </a:cubicBezTo>
                  <a:cubicBezTo>
                    <a:pt x="840" y="150"/>
                    <a:pt x="839" y="147"/>
                    <a:pt x="840" y="145"/>
                  </a:cubicBezTo>
                  <a:cubicBezTo>
                    <a:pt x="841" y="145"/>
                    <a:pt x="841" y="144"/>
                    <a:pt x="842" y="145"/>
                  </a:cubicBezTo>
                  <a:cubicBezTo>
                    <a:pt x="842" y="150"/>
                    <a:pt x="840" y="156"/>
                    <a:pt x="840" y="160"/>
                  </a:cubicBezTo>
                  <a:cubicBezTo>
                    <a:pt x="840" y="161"/>
                    <a:pt x="840" y="162"/>
                    <a:pt x="840" y="163"/>
                  </a:cubicBezTo>
                  <a:cubicBezTo>
                    <a:pt x="840" y="163"/>
                    <a:pt x="840" y="164"/>
                    <a:pt x="841" y="164"/>
                  </a:cubicBezTo>
                  <a:cubicBezTo>
                    <a:pt x="841" y="164"/>
                    <a:pt x="841" y="164"/>
                    <a:pt x="842" y="164"/>
                  </a:cubicBezTo>
                  <a:cubicBezTo>
                    <a:pt x="842" y="159"/>
                    <a:pt x="846" y="156"/>
                    <a:pt x="846" y="151"/>
                  </a:cubicBezTo>
                  <a:cubicBezTo>
                    <a:pt x="847" y="150"/>
                    <a:pt x="848" y="149"/>
                    <a:pt x="849" y="149"/>
                  </a:cubicBezTo>
                  <a:cubicBezTo>
                    <a:pt x="849" y="147"/>
                    <a:pt x="850" y="145"/>
                    <a:pt x="850" y="143"/>
                  </a:cubicBezTo>
                  <a:cubicBezTo>
                    <a:pt x="850" y="142"/>
                    <a:pt x="850" y="142"/>
                    <a:pt x="850" y="142"/>
                  </a:cubicBezTo>
                  <a:cubicBezTo>
                    <a:pt x="851" y="137"/>
                    <a:pt x="851" y="133"/>
                    <a:pt x="853" y="129"/>
                  </a:cubicBezTo>
                  <a:cubicBezTo>
                    <a:pt x="853" y="133"/>
                    <a:pt x="852" y="136"/>
                    <a:pt x="851" y="140"/>
                  </a:cubicBezTo>
                  <a:cubicBezTo>
                    <a:pt x="851" y="140"/>
                    <a:pt x="852" y="141"/>
                    <a:pt x="852" y="141"/>
                  </a:cubicBezTo>
                  <a:cubicBezTo>
                    <a:pt x="851" y="144"/>
                    <a:pt x="850" y="149"/>
                    <a:pt x="849" y="152"/>
                  </a:cubicBezTo>
                  <a:cubicBezTo>
                    <a:pt x="850" y="153"/>
                    <a:pt x="851" y="153"/>
                    <a:pt x="851" y="152"/>
                  </a:cubicBezTo>
                  <a:cubicBezTo>
                    <a:pt x="851" y="152"/>
                    <a:pt x="851" y="153"/>
                    <a:pt x="851" y="153"/>
                  </a:cubicBezTo>
                  <a:cubicBezTo>
                    <a:pt x="851" y="153"/>
                    <a:pt x="851" y="153"/>
                    <a:pt x="852" y="153"/>
                  </a:cubicBezTo>
                  <a:cubicBezTo>
                    <a:pt x="851" y="155"/>
                    <a:pt x="851" y="155"/>
                    <a:pt x="851" y="157"/>
                  </a:cubicBezTo>
                  <a:cubicBezTo>
                    <a:pt x="851" y="158"/>
                    <a:pt x="851" y="158"/>
                    <a:pt x="852" y="158"/>
                  </a:cubicBezTo>
                  <a:cubicBezTo>
                    <a:pt x="852" y="156"/>
                    <a:pt x="853" y="155"/>
                    <a:pt x="853" y="153"/>
                  </a:cubicBezTo>
                  <a:cubicBezTo>
                    <a:pt x="853" y="152"/>
                    <a:pt x="853" y="151"/>
                    <a:pt x="853" y="151"/>
                  </a:cubicBezTo>
                  <a:cubicBezTo>
                    <a:pt x="853" y="150"/>
                    <a:pt x="853" y="150"/>
                    <a:pt x="854" y="150"/>
                  </a:cubicBezTo>
                  <a:cubicBezTo>
                    <a:pt x="854" y="149"/>
                    <a:pt x="853" y="149"/>
                    <a:pt x="853" y="148"/>
                  </a:cubicBezTo>
                  <a:cubicBezTo>
                    <a:pt x="853" y="148"/>
                    <a:pt x="854" y="148"/>
                    <a:pt x="854" y="147"/>
                  </a:cubicBezTo>
                  <a:cubicBezTo>
                    <a:pt x="855" y="145"/>
                    <a:pt x="854" y="143"/>
                    <a:pt x="855" y="141"/>
                  </a:cubicBezTo>
                  <a:cubicBezTo>
                    <a:pt x="855" y="140"/>
                    <a:pt x="856" y="139"/>
                    <a:pt x="857" y="137"/>
                  </a:cubicBezTo>
                  <a:cubicBezTo>
                    <a:pt x="857" y="138"/>
                    <a:pt x="856" y="139"/>
                    <a:pt x="856" y="140"/>
                  </a:cubicBezTo>
                  <a:cubicBezTo>
                    <a:pt x="855" y="144"/>
                    <a:pt x="856" y="148"/>
                    <a:pt x="855" y="151"/>
                  </a:cubicBezTo>
                  <a:cubicBezTo>
                    <a:pt x="856" y="152"/>
                    <a:pt x="856" y="151"/>
                    <a:pt x="857" y="151"/>
                  </a:cubicBezTo>
                  <a:cubicBezTo>
                    <a:pt x="857" y="150"/>
                    <a:pt x="857" y="149"/>
                    <a:pt x="857" y="148"/>
                  </a:cubicBezTo>
                  <a:cubicBezTo>
                    <a:pt x="857" y="148"/>
                    <a:pt x="857" y="149"/>
                    <a:pt x="857" y="148"/>
                  </a:cubicBezTo>
                  <a:cubicBezTo>
                    <a:pt x="857" y="146"/>
                    <a:pt x="857" y="144"/>
                    <a:pt x="858" y="141"/>
                  </a:cubicBezTo>
                  <a:cubicBezTo>
                    <a:pt x="858" y="141"/>
                    <a:pt x="858" y="140"/>
                    <a:pt x="859" y="141"/>
                  </a:cubicBezTo>
                  <a:cubicBezTo>
                    <a:pt x="859" y="140"/>
                    <a:pt x="859" y="140"/>
                    <a:pt x="860" y="140"/>
                  </a:cubicBezTo>
                  <a:cubicBezTo>
                    <a:pt x="860" y="139"/>
                    <a:pt x="859" y="140"/>
                    <a:pt x="859" y="140"/>
                  </a:cubicBezTo>
                  <a:cubicBezTo>
                    <a:pt x="860" y="139"/>
                    <a:pt x="859" y="138"/>
                    <a:pt x="860" y="138"/>
                  </a:cubicBezTo>
                  <a:cubicBezTo>
                    <a:pt x="860" y="134"/>
                    <a:pt x="861" y="132"/>
                    <a:pt x="861" y="128"/>
                  </a:cubicBezTo>
                  <a:cubicBezTo>
                    <a:pt x="861" y="131"/>
                    <a:pt x="861" y="134"/>
                    <a:pt x="860" y="137"/>
                  </a:cubicBezTo>
                  <a:cubicBezTo>
                    <a:pt x="860" y="138"/>
                    <a:pt x="861" y="137"/>
                    <a:pt x="861" y="138"/>
                  </a:cubicBezTo>
                  <a:cubicBezTo>
                    <a:pt x="861" y="139"/>
                    <a:pt x="860" y="139"/>
                    <a:pt x="860" y="140"/>
                  </a:cubicBezTo>
                  <a:cubicBezTo>
                    <a:pt x="860" y="141"/>
                    <a:pt x="860" y="142"/>
                    <a:pt x="860" y="143"/>
                  </a:cubicBezTo>
                  <a:cubicBezTo>
                    <a:pt x="860" y="144"/>
                    <a:pt x="859" y="145"/>
                    <a:pt x="859" y="146"/>
                  </a:cubicBezTo>
                  <a:cubicBezTo>
                    <a:pt x="860" y="147"/>
                    <a:pt x="860" y="148"/>
                    <a:pt x="860" y="149"/>
                  </a:cubicBezTo>
                  <a:cubicBezTo>
                    <a:pt x="860" y="150"/>
                    <a:pt x="860" y="149"/>
                    <a:pt x="860" y="150"/>
                  </a:cubicBezTo>
                  <a:cubicBezTo>
                    <a:pt x="861" y="151"/>
                    <a:pt x="861" y="150"/>
                    <a:pt x="862" y="150"/>
                  </a:cubicBezTo>
                  <a:cubicBezTo>
                    <a:pt x="862" y="151"/>
                    <a:pt x="861" y="150"/>
                    <a:pt x="861" y="151"/>
                  </a:cubicBezTo>
                  <a:cubicBezTo>
                    <a:pt x="861" y="151"/>
                    <a:pt x="861" y="152"/>
                    <a:pt x="862" y="152"/>
                  </a:cubicBezTo>
                  <a:cubicBezTo>
                    <a:pt x="861" y="154"/>
                    <a:pt x="861" y="155"/>
                    <a:pt x="861" y="157"/>
                  </a:cubicBezTo>
                  <a:cubicBezTo>
                    <a:pt x="861" y="157"/>
                    <a:pt x="861" y="156"/>
                    <a:pt x="861" y="157"/>
                  </a:cubicBezTo>
                  <a:cubicBezTo>
                    <a:pt x="861" y="157"/>
                    <a:pt x="861" y="160"/>
                    <a:pt x="861" y="160"/>
                  </a:cubicBezTo>
                  <a:cubicBezTo>
                    <a:pt x="861" y="162"/>
                    <a:pt x="861" y="163"/>
                    <a:pt x="860" y="165"/>
                  </a:cubicBezTo>
                  <a:cubicBezTo>
                    <a:pt x="860" y="166"/>
                    <a:pt x="861" y="165"/>
                    <a:pt x="861" y="166"/>
                  </a:cubicBezTo>
                  <a:cubicBezTo>
                    <a:pt x="861" y="167"/>
                    <a:pt x="861" y="168"/>
                    <a:pt x="860" y="169"/>
                  </a:cubicBezTo>
                  <a:cubicBezTo>
                    <a:pt x="861" y="170"/>
                    <a:pt x="861" y="172"/>
                    <a:pt x="860" y="173"/>
                  </a:cubicBezTo>
                  <a:cubicBezTo>
                    <a:pt x="861" y="173"/>
                    <a:pt x="861" y="172"/>
                    <a:pt x="862" y="172"/>
                  </a:cubicBezTo>
                  <a:cubicBezTo>
                    <a:pt x="862" y="172"/>
                    <a:pt x="861" y="173"/>
                    <a:pt x="861" y="174"/>
                  </a:cubicBezTo>
                  <a:cubicBezTo>
                    <a:pt x="861" y="178"/>
                    <a:pt x="862" y="181"/>
                    <a:pt x="861" y="186"/>
                  </a:cubicBezTo>
                  <a:cubicBezTo>
                    <a:pt x="861" y="187"/>
                    <a:pt x="862" y="187"/>
                    <a:pt x="861" y="188"/>
                  </a:cubicBezTo>
                  <a:cubicBezTo>
                    <a:pt x="861" y="188"/>
                    <a:pt x="862" y="188"/>
                    <a:pt x="862" y="188"/>
                  </a:cubicBezTo>
                  <a:cubicBezTo>
                    <a:pt x="862" y="190"/>
                    <a:pt x="860" y="196"/>
                    <a:pt x="862" y="198"/>
                  </a:cubicBezTo>
                  <a:cubicBezTo>
                    <a:pt x="861" y="198"/>
                    <a:pt x="861" y="197"/>
                    <a:pt x="861" y="198"/>
                  </a:cubicBezTo>
                  <a:cubicBezTo>
                    <a:pt x="861" y="199"/>
                    <a:pt x="860" y="200"/>
                    <a:pt x="861" y="201"/>
                  </a:cubicBezTo>
                  <a:cubicBezTo>
                    <a:pt x="861" y="204"/>
                    <a:pt x="860" y="206"/>
                    <a:pt x="861" y="208"/>
                  </a:cubicBezTo>
                  <a:cubicBezTo>
                    <a:pt x="860" y="209"/>
                    <a:pt x="860" y="210"/>
                    <a:pt x="860" y="210"/>
                  </a:cubicBezTo>
                  <a:cubicBezTo>
                    <a:pt x="860" y="211"/>
                    <a:pt x="860" y="213"/>
                    <a:pt x="860" y="214"/>
                  </a:cubicBezTo>
                  <a:cubicBezTo>
                    <a:pt x="859" y="231"/>
                    <a:pt x="857" y="248"/>
                    <a:pt x="857" y="264"/>
                  </a:cubicBezTo>
                  <a:cubicBezTo>
                    <a:pt x="856" y="268"/>
                    <a:pt x="857" y="273"/>
                    <a:pt x="857" y="277"/>
                  </a:cubicBezTo>
                  <a:cubicBezTo>
                    <a:pt x="857" y="277"/>
                    <a:pt x="857" y="277"/>
                    <a:pt x="857" y="278"/>
                  </a:cubicBezTo>
                  <a:cubicBezTo>
                    <a:pt x="857" y="279"/>
                    <a:pt x="857" y="279"/>
                    <a:pt x="857" y="279"/>
                  </a:cubicBezTo>
                  <a:cubicBezTo>
                    <a:pt x="857" y="280"/>
                    <a:pt x="857" y="281"/>
                    <a:pt x="857" y="282"/>
                  </a:cubicBezTo>
                  <a:cubicBezTo>
                    <a:pt x="857" y="291"/>
                    <a:pt x="857" y="302"/>
                    <a:pt x="859" y="311"/>
                  </a:cubicBezTo>
                  <a:cubicBezTo>
                    <a:pt x="858" y="317"/>
                    <a:pt x="860" y="324"/>
                    <a:pt x="860" y="331"/>
                  </a:cubicBezTo>
                  <a:cubicBezTo>
                    <a:pt x="860" y="334"/>
                    <a:pt x="860" y="336"/>
                    <a:pt x="860" y="339"/>
                  </a:cubicBezTo>
                  <a:cubicBezTo>
                    <a:pt x="861" y="340"/>
                    <a:pt x="861" y="342"/>
                    <a:pt x="861" y="343"/>
                  </a:cubicBezTo>
                  <a:cubicBezTo>
                    <a:pt x="861" y="345"/>
                    <a:pt x="861" y="347"/>
                    <a:pt x="861" y="349"/>
                  </a:cubicBezTo>
                  <a:cubicBezTo>
                    <a:pt x="861" y="350"/>
                    <a:pt x="861" y="350"/>
                    <a:pt x="861" y="350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0" y="350"/>
                    <a:pt x="860" y="350"/>
                  </a:cubicBezTo>
                  <a:cubicBezTo>
                    <a:pt x="859" y="350"/>
                    <a:pt x="858" y="350"/>
                    <a:pt x="857" y="349"/>
                  </a:cubicBezTo>
                  <a:cubicBezTo>
                    <a:pt x="854" y="349"/>
                    <a:pt x="853" y="349"/>
                    <a:pt x="851" y="348"/>
                  </a:cubicBezTo>
                  <a:cubicBezTo>
                    <a:pt x="843" y="346"/>
                    <a:pt x="834" y="342"/>
                    <a:pt x="826" y="340"/>
                  </a:cubicBezTo>
                  <a:cubicBezTo>
                    <a:pt x="824" y="340"/>
                    <a:pt x="821" y="338"/>
                    <a:pt x="819" y="338"/>
                  </a:cubicBezTo>
                  <a:cubicBezTo>
                    <a:pt x="818" y="338"/>
                    <a:pt x="817" y="338"/>
                    <a:pt x="816" y="337"/>
                  </a:cubicBezTo>
                  <a:cubicBezTo>
                    <a:pt x="812" y="336"/>
                    <a:pt x="807" y="334"/>
                    <a:pt x="803" y="334"/>
                  </a:cubicBezTo>
                  <a:cubicBezTo>
                    <a:pt x="801" y="333"/>
                    <a:pt x="799" y="332"/>
                    <a:pt x="797" y="331"/>
                  </a:cubicBezTo>
                  <a:cubicBezTo>
                    <a:pt x="794" y="331"/>
                    <a:pt x="792" y="330"/>
                    <a:pt x="790" y="330"/>
                  </a:cubicBezTo>
                  <a:cubicBezTo>
                    <a:pt x="789" y="329"/>
                    <a:pt x="788" y="329"/>
                    <a:pt x="788" y="329"/>
                  </a:cubicBezTo>
                  <a:cubicBezTo>
                    <a:pt x="787" y="329"/>
                    <a:pt x="787" y="329"/>
                    <a:pt x="786" y="328"/>
                  </a:cubicBezTo>
                  <a:cubicBezTo>
                    <a:pt x="783" y="328"/>
                    <a:pt x="779" y="327"/>
                    <a:pt x="776" y="325"/>
                  </a:cubicBezTo>
                  <a:cubicBezTo>
                    <a:pt x="775" y="325"/>
                    <a:pt x="775" y="325"/>
                    <a:pt x="775" y="326"/>
                  </a:cubicBezTo>
                  <a:cubicBezTo>
                    <a:pt x="773" y="324"/>
                    <a:pt x="770" y="325"/>
                    <a:pt x="768" y="324"/>
                  </a:cubicBezTo>
                  <a:cubicBezTo>
                    <a:pt x="767" y="324"/>
                    <a:pt x="767" y="324"/>
                    <a:pt x="767" y="324"/>
                  </a:cubicBezTo>
                  <a:cubicBezTo>
                    <a:pt x="766" y="323"/>
                    <a:pt x="765" y="323"/>
                    <a:pt x="763" y="323"/>
                  </a:cubicBezTo>
                  <a:cubicBezTo>
                    <a:pt x="759" y="321"/>
                    <a:pt x="755" y="321"/>
                    <a:pt x="751" y="319"/>
                  </a:cubicBezTo>
                  <a:cubicBezTo>
                    <a:pt x="749" y="320"/>
                    <a:pt x="746" y="319"/>
                    <a:pt x="744" y="318"/>
                  </a:cubicBezTo>
                  <a:cubicBezTo>
                    <a:pt x="743" y="318"/>
                    <a:pt x="743" y="319"/>
                    <a:pt x="742" y="318"/>
                  </a:cubicBezTo>
                  <a:cubicBezTo>
                    <a:pt x="741" y="318"/>
                    <a:pt x="741" y="318"/>
                    <a:pt x="741" y="318"/>
                  </a:cubicBezTo>
                  <a:cubicBezTo>
                    <a:pt x="740" y="318"/>
                    <a:pt x="740" y="318"/>
                    <a:pt x="739" y="318"/>
                  </a:cubicBezTo>
                  <a:cubicBezTo>
                    <a:pt x="738" y="317"/>
                    <a:pt x="738" y="317"/>
                    <a:pt x="737" y="316"/>
                  </a:cubicBezTo>
                  <a:cubicBezTo>
                    <a:pt x="736" y="316"/>
                    <a:pt x="736" y="317"/>
                    <a:pt x="735" y="316"/>
                  </a:cubicBezTo>
                  <a:cubicBezTo>
                    <a:pt x="734" y="316"/>
                    <a:pt x="733" y="315"/>
                    <a:pt x="733" y="315"/>
                  </a:cubicBezTo>
                  <a:cubicBezTo>
                    <a:pt x="731" y="315"/>
                    <a:pt x="729" y="316"/>
                    <a:pt x="727" y="314"/>
                  </a:cubicBezTo>
                  <a:cubicBezTo>
                    <a:pt x="725" y="314"/>
                    <a:pt x="724" y="313"/>
                    <a:pt x="722" y="313"/>
                  </a:cubicBezTo>
                  <a:cubicBezTo>
                    <a:pt x="721" y="313"/>
                    <a:pt x="720" y="313"/>
                    <a:pt x="719" y="313"/>
                  </a:cubicBezTo>
                  <a:cubicBezTo>
                    <a:pt x="718" y="313"/>
                    <a:pt x="718" y="313"/>
                    <a:pt x="717" y="313"/>
                  </a:cubicBezTo>
                  <a:cubicBezTo>
                    <a:pt x="715" y="312"/>
                    <a:pt x="713" y="313"/>
                    <a:pt x="711" y="311"/>
                  </a:cubicBezTo>
                  <a:cubicBezTo>
                    <a:pt x="708" y="312"/>
                    <a:pt x="703" y="309"/>
                    <a:pt x="701" y="311"/>
                  </a:cubicBezTo>
                  <a:cubicBezTo>
                    <a:pt x="701" y="312"/>
                    <a:pt x="700" y="313"/>
                    <a:pt x="699" y="313"/>
                  </a:cubicBezTo>
                  <a:cubicBezTo>
                    <a:pt x="698" y="313"/>
                    <a:pt x="698" y="312"/>
                    <a:pt x="697" y="311"/>
                  </a:cubicBezTo>
                  <a:cubicBezTo>
                    <a:pt x="696" y="311"/>
                    <a:pt x="693" y="310"/>
                    <a:pt x="692" y="310"/>
                  </a:cubicBezTo>
                  <a:cubicBezTo>
                    <a:pt x="691" y="310"/>
                    <a:pt x="691" y="311"/>
                    <a:pt x="690" y="311"/>
                  </a:cubicBezTo>
                  <a:cubicBezTo>
                    <a:pt x="689" y="311"/>
                    <a:pt x="688" y="309"/>
                    <a:pt x="687" y="309"/>
                  </a:cubicBezTo>
                  <a:cubicBezTo>
                    <a:pt x="686" y="309"/>
                    <a:pt x="685" y="310"/>
                    <a:pt x="684" y="310"/>
                  </a:cubicBezTo>
                  <a:cubicBezTo>
                    <a:pt x="683" y="309"/>
                    <a:pt x="682" y="308"/>
                    <a:pt x="682" y="307"/>
                  </a:cubicBezTo>
                  <a:cubicBezTo>
                    <a:pt x="682" y="307"/>
                    <a:pt x="682" y="307"/>
                    <a:pt x="681" y="307"/>
                  </a:cubicBezTo>
                  <a:cubicBezTo>
                    <a:pt x="680" y="305"/>
                    <a:pt x="677" y="304"/>
                    <a:pt x="674" y="304"/>
                  </a:cubicBezTo>
                  <a:cubicBezTo>
                    <a:pt x="674" y="303"/>
                    <a:pt x="673" y="303"/>
                    <a:pt x="673" y="303"/>
                  </a:cubicBezTo>
                  <a:cubicBezTo>
                    <a:pt x="670" y="302"/>
                    <a:pt x="668" y="299"/>
                    <a:pt x="666" y="296"/>
                  </a:cubicBezTo>
                  <a:cubicBezTo>
                    <a:pt x="666" y="296"/>
                    <a:pt x="665" y="296"/>
                    <a:pt x="665" y="295"/>
                  </a:cubicBezTo>
                  <a:cubicBezTo>
                    <a:pt x="664" y="294"/>
                    <a:pt x="664" y="293"/>
                    <a:pt x="663" y="292"/>
                  </a:cubicBezTo>
                  <a:cubicBezTo>
                    <a:pt x="663" y="291"/>
                    <a:pt x="662" y="291"/>
                    <a:pt x="662" y="290"/>
                  </a:cubicBezTo>
                  <a:cubicBezTo>
                    <a:pt x="662" y="288"/>
                    <a:pt x="661" y="287"/>
                    <a:pt x="660" y="286"/>
                  </a:cubicBezTo>
                  <a:cubicBezTo>
                    <a:pt x="660" y="285"/>
                    <a:pt x="659" y="284"/>
                    <a:pt x="659" y="283"/>
                  </a:cubicBezTo>
                  <a:cubicBezTo>
                    <a:pt x="658" y="281"/>
                    <a:pt x="659" y="279"/>
                    <a:pt x="658" y="277"/>
                  </a:cubicBezTo>
                  <a:cubicBezTo>
                    <a:pt x="659" y="274"/>
                    <a:pt x="659" y="271"/>
                    <a:pt x="660" y="267"/>
                  </a:cubicBezTo>
                  <a:cubicBezTo>
                    <a:pt x="660" y="267"/>
                    <a:pt x="659" y="267"/>
                    <a:pt x="660" y="266"/>
                  </a:cubicBezTo>
                  <a:cubicBezTo>
                    <a:pt x="661" y="265"/>
                    <a:pt x="661" y="263"/>
                    <a:pt x="662" y="261"/>
                  </a:cubicBezTo>
                  <a:cubicBezTo>
                    <a:pt x="663" y="261"/>
                    <a:pt x="663" y="260"/>
                    <a:pt x="664" y="260"/>
                  </a:cubicBezTo>
                  <a:cubicBezTo>
                    <a:pt x="665" y="259"/>
                    <a:pt x="665" y="258"/>
                    <a:pt x="666" y="257"/>
                  </a:cubicBezTo>
                  <a:cubicBezTo>
                    <a:pt x="670" y="256"/>
                    <a:pt x="673" y="253"/>
                    <a:pt x="677" y="251"/>
                  </a:cubicBezTo>
                  <a:cubicBezTo>
                    <a:pt x="677" y="251"/>
                    <a:pt x="678" y="251"/>
                    <a:pt x="678" y="251"/>
                  </a:cubicBezTo>
                  <a:cubicBezTo>
                    <a:pt x="680" y="250"/>
                    <a:pt x="682" y="250"/>
                    <a:pt x="684" y="249"/>
                  </a:cubicBezTo>
                  <a:cubicBezTo>
                    <a:pt x="685" y="248"/>
                    <a:pt x="687" y="249"/>
                    <a:pt x="689" y="249"/>
                  </a:cubicBezTo>
                  <a:cubicBezTo>
                    <a:pt x="690" y="249"/>
                    <a:pt x="690" y="248"/>
                    <a:pt x="692" y="249"/>
                  </a:cubicBezTo>
                  <a:cubicBezTo>
                    <a:pt x="693" y="249"/>
                    <a:pt x="695" y="248"/>
                    <a:pt x="696" y="248"/>
                  </a:cubicBezTo>
                  <a:cubicBezTo>
                    <a:pt x="698" y="248"/>
                    <a:pt x="700" y="249"/>
                    <a:pt x="701" y="250"/>
                  </a:cubicBezTo>
                  <a:cubicBezTo>
                    <a:pt x="702" y="250"/>
                    <a:pt x="703" y="249"/>
                    <a:pt x="704" y="250"/>
                  </a:cubicBezTo>
                  <a:cubicBezTo>
                    <a:pt x="705" y="250"/>
                    <a:pt x="706" y="252"/>
                    <a:pt x="707" y="252"/>
                  </a:cubicBezTo>
                  <a:close/>
                  <a:moveTo>
                    <a:pt x="858" y="156"/>
                  </a:moveTo>
                  <a:cubicBezTo>
                    <a:pt x="858" y="156"/>
                    <a:pt x="858" y="156"/>
                    <a:pt x="858" y="156"/>
                  </a:cubicBezTo>
                  <a:cubicBezTo>
                    <a:pt x="858" y="157"/>
                    <a:pt x="859" y="156"/>
                    <a:pt x="858" y="156"/>
                  </a:cubicBezTo>
                  <a:close/>
                  <a:moveTo>
                    <a:pt x="859" y="156"/>
                  </a:moveTo>
                  <a:cubicBezTo>
                    <a:pt x="860" y="155"/>
                    <a:pt x="859" y="154"/>
                    <a:pt x="860" y="152"/>
                  </a:cubicBezTo>
                  <a:cubicBezTo>
                    <a:pt x="859" y="152"/>
                    <a:pt x="859" y="152"/>
                    <a:pt x="860" y="151"/>
                  </a:cubicBezTo>
                  <a:cubicBezTo>
                    <a:pt x="859" y="150"/>
                    <a:pt x="860" y="148"/>
                    <a:pt x="858" y="148"/>
                  </a:cubicBezTo>
                  <a:cubicBezTo>
                    <a:pt x="858" y="149"/>
                    <a:pt x="858" y="150"/>
                    <a:pt x="857" y="151"/>
                  </a:cubicBezTo>
                  <a:cubicBezTo>
                    <a:pt x="857" y="151"/>
                    <a:pt x="858" y="151"/>
                    <a:pt x="858" y="151"/>
                  </a:cubicBezTo>
                  <a:cubicBezTo>
                    <a:pt x="858" y="152"/>
                    <a:pt x="858" y="154"/>
                    <a:pt x="858" y="156"/>
                  </a:cubicBezTo>
                  <a:cubicBezTo>
                    <a:pt x="858" y="156"/>
                    <a:pt x="858" y="155"/>
                    <a:pt x="859" y="156"/>
                  </a:cubicBezTo>
                  <a:close/>
                </a:path>
              </a:pathLst>
            </a:custGeom>
            <a:solidFill>
              <a:srgbClr val="EF9032"/>
            </a:solidFill>
            <a:ln>
              <a:noFill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938"/>
              <a:endParaRPr lang="en-US" sz="2399">
                <a:solidFill>
                  <a:prstClr val="black"/>
                </a:solidFill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6285600" y="4314991"/>
              <a:ext cx="945628" cy="263903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  <p:sp>
          <p:nvSpPr>
            <p:cNvPr id="9" name="Right Triangle 8"/>
            <p:cNvSpPr/>
            <p:nvPr/>
          </p:nvSpPr>
          <p:spPr>
            <a:xfrm>
              <a:off x="7105032" y="4478397"/>
              <a:ext cx="322590" cy="559132"/>
            </a:xfrm>
            <a:prstGeom prst="rtTriangl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843091" y="5048263"/>
              <a:ext cx="2152650" cy="800100"/>
            </a:xfrm>
            <a:prstGeom prst="rect">
              <a:avLst/>
            </a:prstGeom>
            <a:ln w="57150">
              <a:solidFill>
                <a:srgbClr val="7F7F7F"/>
              </a:solidFill>
            </a:ln>
          </p:spPr>
        </p:pic>
        <p:sp>
          <p:nvSpPr>
            <p:cNvPr id="8" name="Rectangle 7"/>
            <p:cNvSpPr/>
            <p:nvPr/>
          </p:nvSpPr>
          <p:spPr>
            <a:xfrm>
              <a:off x="3098675" y="4273109"/>
              <a:ext cx="5897066" cy="322719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10759" y="5773863"/>
              <a:ext cx="560659" cy="560659"/>
            </a:xfrm>
            <a:prstGeom prst="rect">
              <a:avLst/>
            </a:prstGeom>
          </p:spPr>
        </p:pic>
        <p:sp>
          <p:nvSpPr>
            <p:cNvPr id="19" name="Rectangle 18"/>
            <p:cNvSpPr/>
            <p:nvPr/>
          </p:nvSpPr>
          <p:spPr>
            <a:xfrm>
              <a:off x="6964538" y="5550902"/>
              <a:ext cx="945628" cy="263903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</p:grpSp>
      <p:pic>
        <p:nvPicPr>
          <p:cNvPr id="31" name="Picture 30">
            <a:extLst>
              <a:ext uri="{FF2B5EF4-FFF2-40B4-BE49-F238E27FC236}">
                <a16:creationId xmlns:a16="http://schemas.microsoft.com/office/drawing/2014/main" id="{E6FDB771-E130-4B6C-9281-16F9278CB9FA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r="10620" b="60577"/>
          <a:stretch/>
        </p:blipFill>
        <p:spPr>
          <a:xfrm>
            <a:off x="8132581" y="2684080"/>
            <a:ext cx="1794316" cy="479449"/>
          </a:xfrm>
          <a:prstGeom prst="rect">
            <a:avLst/>
          </a:prstGeom>
        </p:spPr>
      </p:pic>
      <p:sp>
        <p:nvSpPr>
          <p:cNvPr id="2" name="Rettangolo 1">
            <a:extLst>
              <a:ext uri="{FF2B5EF4-FFF2-40B4-BE49-F238E27FC236}">
                <a16:creationId xmlns:a16="http://schemas.microsoft.com/office/drawing/2014/main" id="{2A805D39-8898-B90E-2BC8-6EA1619301C4}"/>
              </a:ext>
            </a:extLst>
          </p:cNvPr>
          <p:cNvSpPr/>
          <p:nvPr/>
        </p:nvSpPr>
        <p:spPr>
          <a:xfrm>
            <a:off x="546448" y="7571184"/>
            <a:ext cx="2232248" cy="5040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4" name="Immagine 3">
            <a:extLst>
              <a:ext uri="{FF2B5EF4-FFF2-40B4-BE49-F238E27FC236}">
                <a16:creationId xmlns:a16="http://schemas.microsoft.com/office/drawing/2014/main" id="{6F172C9F-80C7-528C-5636-A218CAD7570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74440" y="7571184"/>
            <a:ext cx="2664183" cy="591363"/>
          </a:xfrm>
          <a:prstGeom prst="rect">
            <a:avLst/>
          </a:prstGeom>
        </p:spPr>
      </p:pic>
      <p:pic>
        <p:nvPicPr>
          <p:cNvPr id="12" name="Immagine 11">
            <a:extLst>
              <a:ext uri="{FF2B5EF4-FFF2-40B4-BE49-F238E27FC236}">
                <a16:creationId xmlns:a16="http://schemas.microsoft.com/office/drawing/2014/main" id="{6055446D-F684-3F05-45BD-F00D5134E8FB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522377" y="1207098"/>
            <a:ext cx="7585646" cy="628682"/>
          </a:xfrm>
          <a:prstGeom prst="rect">
            <a:avLst/>
          </a:prstGeom>
        </p:spPr>
      </p:pic>
      <p:pic>
        <p:nvPicPr>
          <p:cNvPr id="13" name="Immagine 12">
            <a:extLst>
              <a:ext uri="{FF2B5EF4-FFF2-40B4-BE49-F238E27FC236}">
                <a16:creationId xmlns:a16="http://schemas.microsoft.com/office/drawing/2014/main" id="{7D290225-124A-B256-958A-24D1879F11DD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192472" y="2632362"/>
            <a:ext cx="1759715" cy="5425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19672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magine 2">
            <a:extLst>
              <a:ext uri="{FF2B5EF4-FFF2-40B4-BE49-F238E27FC236}">
                <a16:creationId xmlns:a16="http://schemas.microsoft.com/office/drawing/2014/main" id="{8ED08BCA-F132-68AA-1490-F22A6CC9835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50704" y="1573034"/>
            <a:ext cx="7860134" cy="4883717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DI PREFERENZA – </a:t>
            </a:r>
            <a:r>
              <a:rPr lang="en-US"/>
              <a:t>ELIMINA TITOLI</a:t>
            </a:r>
            <a:endParaRPr lang="it-IT" dirty="0"/>
          </a:p>
        </p:txBody>
      </p:sp>
      <p:sp>
        <p:nvSpPr>
          <p:cNvPr id="4" name="TextBox 3"/>
          <p:cNvSpPr txBox="1"/>
          <p:nvPr/>
        </p:nvSpPr>
        <p:spPr>
          <a:xfrm>
            <a:off x="8866962" y="4842534"/>
            <a:ext cx="2912734" cy="83099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Per </a:t>
            </a:r>
            <a:r>
              <a:rPr lang="it-IT" b="1" dirty="0"/>
              <a:t>eliminare tutti i titoli </a:t>
            </a:r>
            <a:r>
              <a:rPr lang="it-IT" dirty="0"/>
              <a:t>di preferenza inseriti è necessario cliccare sul tasto </a:t>
            </a:r>
            <a:r>
              <a:rPr lang="it-IT" b="1" dirty="0"/>
              <a:t>«Elimina tutto»</a:t>
            </a:r>
            <a:r>
              <a:rPr lang="it-IT" dirty="0"/>
              <a:t>.</a:t>
            </a:r>
          </a:p>
        </p:txBody>
      </p:sp>
      <p:sp>
        <p:nvSpPr>
          <p:cNvPr id="5" name="Freeform 19"/>
          <p:cNvSpPr>
            <a:spLocks noChangeAspect="1" noEditPoints="1"/>
          </p:cNvSpPr>
          <p:nvPr/>
        </p:nvSpPr>
        <p:spPr bwMode="auto">
          <a:xfrm rot="20961673" flipV="1">
            <a:off x="7374168" y="5973959"/>
            <a:ext cx="1934904" cy="722048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566619" y="6175323"/>
            <a:ext cx="859664" cy="31932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6A0BF88-37EC-4152-ACD5-D5F9D75E8962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7824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5743" y="4613495"/>
            <a:ext cx="560659" cy="560659"/>
          </a:xfrm>
          <a:prstGeom prst="rect">
            <a:avLst/>
          </a:prstGeom>
        </p:spPr>
      </p:pic>
      <p:pic>
        <p:nvPicPr>
          <p:cNvPr id="4" name="Immagine 3">
            <a:extLst>
              <a:ext uri="{FF2B5EF4-FFF2-40B4-BE49-F238E27FC236}">
                <a16:creationId xmlns:a16="http://schemas.microsoft.com/office/drawing/2014/main" id="{A1C0F0BE-F36B-A9D0-8D5F-27A3973BB59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08319" y="923699"/>
            <a:ext cx="8722520" cy="6128023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258416" y="200372"/>
            <a:ext cx="12534056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 fontScale="92500" lnSpcReduction="10000"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pPr>
              <a:lnSpc>
                <a:spcPct val="95000"/>
              </a:lnSpc>
            </a:pPr>
            <a:r>
              <a:rPr lang="it-IT" sz="2600" dirty="0"/>
              <a:t>TITOLI PER L’INSEGNAMENTO DELLA LINGUA INGLESE NELLA SCUOLA PRIMARIA</a:t>
            </a:r>
            <a:r>
              <a:rPr lang="en-US" sz="2600" dirty="0"/>
              <a:t>– COMPILAZIONE</a:t>
            </a:r>
            <a:endParaRPr lang="it-IT" sz="2600" dirty="0"/>
          </a:p>
        </p:txBody>
      </p:sp>
      <p:sp>
        <p:nvSpPr>
          <p:cNvPr id="5" name="TextBox 4"/>
          <p:cNvSpPr txBox="1"/>
          <p:nvPr/>
        </p:nvSpPr>
        <p:spPr>
          <a:xfrm>
            <a:off x="10778870" y="1437172"/>
            <a:ext cx="3591465" cy="126188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Per accedere alla compilazione dei titoli per l’insegnamento della lingua inglese per la scuola primaria, dalla schermata principale, cliccare su «</a:t>
            </a:r>
            <a:r>
              <a:rPr lang="it-IT" b="1" dirty="0"/>
              <a:t>Azioni disponibili</a:t>
            </a:r>
            <a:r>
              <a:rPr lang="it-IT" dirty="0"/>
              <a:t>» e successivamente su «</a:t>
            </a:r>
            <a:r>
              <a:rPr lang="it-IT" b="1" dirty="0"/>
              <a:t>Accedi</a:t>
            </a:r>
            <a:r>
              <a:rPr lang="it-IT" dirty="0"/>
              <a:t>».</a:t>
            </a:r>
          </a:p>
        </p:txBody>
      </p:sp>
      <p:sp>
        <p:nvSpPr>
          <p:cNvPr id="7" name="Freeform 19"/>
          <p:cNvSpPr>
            <a:spLocks noChangeAspect="1" noEditPoints="1"/>
          </p:cNvSpPr>
          <p:nvPr/>
        </p:nvSpPr>
        <p:spPr bwMode="auto">
          <a:xfrm rot="20241053" flipV="1">
            <a:off x="9581496" y="3379261"/>
            <a:ext cx="2793842" cy="692986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9" name="Right Triangle 8"/>
          <p:cNvSpPr/>
          <p:nvPr/>
        </p:nvSpPr>
        <p:spPr>
          <a:xfrm>
            <a:off x="7892713" y="3973398"/>
            <a:ext cx="322590" cy="559132"/>
          </a:xfrm>
          <a:prstGeom prst="rt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10" name="Rectangle 9"/>
          <p:cNvSpPr/>
          <p:nvPr/>
        </p:nvSpPr>
        <p:spPr>
          <a:xfrm>
            <a:off x="6956723" y="4018060"/>
            <a:ext cx="945628" cy="26390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F81E8D4-62A3-4C79-B982-70ED3BB48776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3512273" y="3973399"/>
            <a:ext cx="6239569" cy="499066"/>
          </a:xfrm>
          <a:prstGeom prst="rect">
            <a:avLst/>
          </a:prstGeom>
          <a:solidFill>
            <a:srgbClr val="FFFF00">
              <a:alpha val="25000"/>
            </a:srgb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960181" y="4451495"/>
            <a:ext cx="1778049" cy="324000"/>
          </a:xfrm>
          <a:prstGeom prst="rect">
            <a:avLst/>
          </a:prstGeom>
          <a:ln w="57150">
            <a:solidFill>
              <a:srgbClr val="7F7F7F"/>
            </a:solidFill>
          </a:ln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7527" y="4145065"/>
            <a:ext cx="421232" cy="421232"/>
          </a:xfrm>
          <a:prstGeom prst="rect">
            <a:avLst/>
          </a:prstGeom>
        </p:spPr>
      </p:pic>
      <p:sp>
        <p:nvSpPr>
          <p:cNvPr id="16" name="TextBox 4">
            <a:extLst>
              <a:ext uri="{FF2B5EF4-FFF2-40B4-BE49-F238E27FC236}">
                <a16:creationId xmlns:a16="http://schemas.microsoft.com/office/drawing/2014/main" id="{AE887B91-2692-4F42-97C7-5F66DA3AB8A4}"/>
              </a:ext>
            </a:extLst>
          </p:cNvPr>
          <p:cNvSpPr txBox="1"/>
          <p:nvPr/>
        </p:nvSpPr>
        <p:spPr>
          <a:xfrm>
            <a:off x="49562" y="2679797"/>
            <a:ext cx="3017054" cy="1477328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Tutti gli aspiranti iscritti alla graduatoria di scuola Primaria interessati all’insegnamento della lingua Inglese, compresi gli iscritti dal 2020, devono compilare questa sezione.</a:t>
            </a: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39D3C363-03E7-D707-F522-77029306B8C1}"/>
              </a:ext>
            </a:extLst>
          </p:cNvPr>
          <p:cNvSpPr/>
          <p:nvPr/>
        </p:nvSpPr>
        <p:spPr>
          <a:xfrm>
            <a:off x="546448" y="7571184"/>
            <a:ext cx="2232248" cy="57606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82CFBCC2-2001-231E-FC0C-8B08A6A0A02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2432" y="7548632"/>
            <a:ext cx="2664183" cy="591363"/>
          </a:xfrm>
          <a:prstGeom prst="rect">
            <a:avLst/>
          </a:prstGeom>
        </p:spPr>
      </p:pic>
      <p:pic>
        <p:nvPicPr>
          <p:cNvPr id="12" name="Immagine 11">
            <a:extLst>
              <a:ext uri="{FF2B5EF4-FFF2-40B4-BE49-F238E27FC236}">
                <a16:creationId xmlns:a16="http://schemas.microsoft.com/office/drawing/2014/main" id="{4E67AC7A-81FF-7923-F872-FE963DB1F3D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72348" y="4566297"/>
            <a:ext cx="773772" cy="773772"/>
          </a:xfrm>
          <a:prstGeom prst="rect">
            <a:avLst/>
          </a:prstGeom>
        </p:spPr>
      </p:pic>
      <p:pic>
        <p:nvPicPr>
          <p:cNvPr id="18" name="Immagine 17">
            <a:extLst>
              <a:ext uri="{FF2B5EF4-FFF2-40B4-BE49-F238E27FC236}">
                <a16:creationId xmlns:a16="http://schemas.microsoft.com/office/drawing/2014/main" id="{DA6E985E-3CF3-C6A8-5257-42E1AD1F7F3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112546" y="3074365"/>
            <a:ext cx="2320124" cy="580031"/>
          </a:xfrm>
          <a:prstGeom prst="rect">
            <a:avLst/>
          </a:prstGeom>
        </p:spPr>
      </p:pic>
      <p:pic>
        <p:nvPicPr>
          <p:cNvPr id="19" name="Immagine 18">
            <a:extLst>
              <a:ext uri="{FF2B5EF4-FFF2-40B4-BE49-F238E27FC236}">
                <a16:creationId xmlns:a16="http://schemas.microsoft.com/office/drawing/2014/main" id="{2A66F6A3-F2BE-63AE-C4FE-EE9D4470884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168316" y="3630963"/>
            <a:ext cx="1670449" cy="2438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38787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9" grpId="0" animBg="1"/>
      <p:bldP spid="10" grpId="0" animBg="1"/>
      <p:bldP spid="8" grpId="0" animBg="1"/>
      <p:bldP spid="16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magine 1">
            <a:extLst>
              <a:ext uri="{FF2B5EF4-FFF2-40B4-BE49-F238E27FC236}">
                <a16:creationId xmlns:a16="http://schemas.microsoft.com/office/drawing/2014/main" id="{FF71D6DB-3868-0841-95C5-DB75A5A93AC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17006" y="3671265"/>
            <a:ext cx="3996387" cy="8870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12099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1"/>
          <p:cNvSpPr txBox="1">
            <a:spLocks/>
          </p:cNvSpPr>
          <p:nvPr/>
        </p:nvSpPr>
        <p:spPr>
          <a:xfrm>
            <a:off x="339604" y="280953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 fontScale="92500" lnSpcReduction="10000"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it-IT" sz="2800" dirty="0"/>
              <a:t>TITOLI PER L’INSEGNAMENTO DELLA LINGUA INGLESE NELLA SCUOLA PRIMARIA</a:t>
            </a:r>
            <a:r>
              <a:rPr lang="en-US" sz="2800" dirty="0"/>
              <a:t>– COMPILAZIONE</a:t>
            </a:r>
            <a:endParaRPr lang="it-IT" sz="2800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F81E8D4-62A3-4C79-B982-70ED3BB48776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A4EC0DE-DF23-47B1-86DB-D4A00BC5BE5B}"/>
              </a:ext>
            </a:extLst>
          </p:cNvPr>
          <p:cNvGrpSpPr/>
          <p:nvPr/>
        </p:nvGrpSpPr>
        <p:grpSpPr>
          <a:xfrm>
            <a:off x="330425" y="1220580"/>
            <a:ext cx="6713824" cy="2462172"/>
            <a:chOff x="3739242" y="1533823"/>
            <a:chExt cx="7248365" cy="2721492"/>
          </a:xfrm>
        </p:grpSpPr>
        <p:sp>
          <p:nvSpPr>
            <p:cNvPr id="10" name="Rectangle 9"/>
            <p:cNvSpPr/>
            <p:nvPr/>
          </p:nvSpPr>
          <p:spPr>
            <a:xfrm>
              <a:off x="7277356" y="3692175"/>
              <a:ext cx="945628" cy="263903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  <p:sp>
          <p:nvSpPr>
            <p:cNvPr id="8" name="Rectangle 7"/>
            <p:cNvSpPr/>
            <p:nvPr/>
          </p:nvSpPr>
          <p:spPr>
            <a:xfrm>
              <a:off x="4324958" y="3692175"/>
              <a:ext cx="5654538" cy="322719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dirty="0"/>
            </a:p>
          </p:txBody>
        </p:sp>
        <p:pic>
          <p:nvPicPr>
            <p:cNvPr id="16" name="Picture 15" descr="Graphical user interface, application&#10;&#10;Description automatically generated">
              <a:extLst>
                <a:ext uri="{FF2B5EF4-FFF2-40B4-BE49-F238E27FC236}">
                  <a16:creationId xmlns:a16="http://schemas.microsoft.com/office/drawing/2014/main" id="{0A387AA3-165A-4400-B29E-348127F3F8C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333" r="880" b="24971"/>
            <a:stretch/>
          </p:blipFill>
          <p:spPr>
            <a:xfrm>
              <a:off x="3739242" y="1533823"/>
              <a:ext cx="7248365" cy="2721492"/>
            </a:xfrm>
            <a:prstGeom prst="rect">
              <a:avLst/>
            </a:prstGeom>
          </p:spPr>
        </p:pic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63017596-2FD4-4BF5-8019-A5F25E02B8BC}"/>
                </a:ext>
              </a:extLst>
            </p:cNvPr>
            <p:cNvSpPr/>
            <p:nvPr/>
          </p:nvSpPr>
          <p:spPr>
            <a:xfrm>
              <a:off x="10111242" y="1662253"/>
              <a:ext cx="741865" cy="303504"/>
            </a:xfrm>
            <a:prstGeom prst="rect">
              <a:avLst/>
            </a:prstGeom>
            <a:solidFill>
              <a:srgbClr val="0065CE"/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pic>
          <p:nvPicPr>
            <p:cNvPr id="27" name="Picture 26" descr="Text&#10;&#10;Description automatically generated">
              <a:extLst>
                <a:ext uri="{FF2B5EF4-FFF2-40B4-BE49-F238E27FC236}">
                  <a16:creationId xmlns:a16="http://schemas.microsoft.com/office/drawing/2014/main" id="{696D4848-BB4B-47A9-8C26-37083765BB2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r="2680"/>
            <a:stretch/>
          </p:blipFill>
          <p:spPr>
            <a:xfrm>
              <a:off x="3739243" y="1574561"/>
              <a:ext cx="4680136" cy="524016"/>
            </a:xfrm>
            <a:prstGeom prst="rect">
              <a:avLst/>
            </a:prstGeom>
          </p:spPr>
        </p:pic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2DD57FFB-F00C-4E19-8AFB-59F891058C87}"/>
              </a:ext>
            </a:extLst>
          </p:cNvPr>
          <p:cNvSpPr txBox="1"/>
          <p:nvPr/>
        </p:nvSpPr>
        <p:spPr>
          <a:xfrm>
            <a:off x="3498776" y="4252596"/>
            <a:ext cx="7413170" cy="5355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dirty="0"/>
          </a:p>
        </p:txBody>
      </p:sp>
      <p:pic>
        <p:nvPicPr>
          <p:cNvPr id="30" name="Picture 29" descr="Graphical user interface, text, application&#10;&#10;Description automatically generated">
            <a:extLst>
              <a:ext uri="{FF2B5EF4-FFF2-40B4-BE49-F238E27FC236}">
                <a16:creationId xmlns:a16="http://schemas.microsoft.com/office/drawing/2014/main" id="{C5BA1E82-6360-41D3-A4AB-6F1B5A371F09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7184" b="68182"/>
          <a:stretch/>
        </p:blipFill>
        <p:spPr>
          <a:xfrm>
            <a:off x="7668192" y="3465239"/>
            <a:ext cx="6588753" cy="2335674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C154FB79-8C69-45CB-BF22-534FA78B0848}"/>
              </a:ext>
            </a:extLst>
          </p:cNvPr>
          <p:cNvSpPr txBox="1"/>
          <p:nvPr/>
        </p:nvSpPr>
        <p:spPr>
          <a:xfrm>
            <a:off x="2176474" y="4312641"/>
            <a:ext cx="3591465" cy="8724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>
              <a:lnSpc>
                <a:spcPct val="107000"/>
              </a:lnSpc>
              <a:spcAft>
                <a:spcPts val="800"/>
              </a:spcAft>
            </a:pPr>
            <a:r>
              <a:rPr lang="it-IT" dirty="0"/>
              <a:t>Se presente la graduatoria di scuola Primaria, basta cliccare sull’apposito menù a tendina e selezionare il titolo posseduto</a:t>
            </a:r>
            <a:endParaRPr lang="en-US" dirty="0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B652D808-11D5-4C06-A7B6-10237A2BE871}"/>
              </a:ext>
            </a:extLst>
          </p:cNvPr>
          <p:cNvSpPr/>
          <p:nvPr/>
        </p:nvSpPr>
        <p:spPr>
          <a:xfrm>
            <a:off x="10817968" y="5290447"/>
            <a:ext cx="472814" cy="26390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F7B8B0ED-7387-4B75-8E47-0BB45368E543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30123" y="5581216"/>
            <a:ext cx="560659" cy="560659"/>
          </a:xfrm>
          <a:prstGeom prst="rect">
            <a:avLst/>
          </a:prstGeom>
        </p:spPr>
      </p:pic>
      <p:sp>
        <p:nvSpPr>
          <p:cNvPr id="36" name="Freeform 19">
            <a:extLst>
              <a:ext uri="{FF2B5EF4-FFF2-40B4-BE49-F238E27FC236}">
                <a16:creationId xmlns:a16="http://schemas.microsoft.com/office/drawing/2014/main" id="{EBAE34E1-1D86-40A9-99DF-CE5FE8AB7B7B}"/>
              </a:ext>
            </a:extLst>
          </p:cNvPr>
          <p:cNvSpPr>
            <a:spLocks noChangeAspect="1" noEditPoints="1"/>
          </p:cNvSpPr>
          <p:nvPr/>
        </p:nvSpPr>
        <p:spPr bwMode="auto">
          <a:xfrm rot="434551" flipH="1" flipV="1">
            <a:off x="5589670" y="4673548"/>
            <a:ext cx="2909158" cy="578731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DFE239D2-5AF1-4271-9BEF-BF7DC3988D4B}"/>
              </a:ext>
            </a:extLst>
          </p:cNvPr>
          <p:cNvSpPr/>
          <p:nvPr/>
        </p:nvSpPr>
        <p:spPr>
          <a:xfrm>
            <a:off x="8279107" y="4942004"/>
            <a:ext cx="4968553" cy="263904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 dirty="0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0FF9ABB0-04E2-428E-955F-4F2FEFDBE5EA}"/>
              </a:ext>
            </a:extLst>
          </p:cNvPr>
          <p:cNvSpPr/>
          <p:nvPr/>
        </p:nvSpPr>
        <p:spPr>
          <a:xfrm>
            <a:off x="1996474" y="4150641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1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9ACA40FC-5AC0-4095-8656-D02A803159E9}"/>
              </a:ext>
            </a:extLst>
          </p:cNvPr>
          <p:cNvSpPr txBox="1"/>
          <p:nvPr/>
        </p:nvSpPr>
        <p:spPr>
          <a:xfrm>
            <a:off x="6919669" y="6411298"/>
            <a:ext cx="2877537" cy="40011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r>
              <a:rPr lang="it-IT" dirty="0"/>
              <a:t>Cliccare il tasto </a:t>
            </a:r>
            <a:r>
              <a:rPr lang="it-IT" b="1" dirty="0"/>
              <a:t>«Inserisci»</a:t>
            </a:r>
            <a:endParaRPr lang="it-IT" dirty="0"/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9C1BCCB2-B860-4053-A25C-29EF76885712}"/>
              </a:ext>
            </a:extLst>
          </p:cNvPr>
          <p:cNvSpPr/>
          <p:nvPr/>
        </p:nvSpPr>
        <p:spPr>
          <a:xfrm>
            <a:off x="6904055" y="6299835"/>
            <a:ext cx="360000" cy="324000"/>
          </a:xfrm>
          <a:prstGeom prst="ellipse">
            <a:avLst/>
          </a:prstGeom>
          <a:solidFill>
            <a:srgbClr val="EF7A07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sz="1600" b="1" dirty="0">
                <a:latin typeface="Titillium Web" panose="00000500000000000000" pitchFamily="2" charset="0"/>
              </a:rPr>
              <a:t>2</a:t>
            </a:r>
          </a:p>
        </p:txBody>
      </p:sp>
      <p:sp>
        <p:nvSpPr>
          <p:cNvPr id="42" name="Freeform 19">
            <a:extLst>
              <a:ext uri="{FF2B5EF4-FFF2-40B4-BE49-F238E27FC236}">
                <a16:creationId xmlns:a16="http://schemas.microsoft.com/office/drawing/2014/main" id="{A0B8E323-08A7-4C28-88E2-2E0B06E8A8D4}"/>
              </a:ext>
            </a:extLst>
          </p:cNvPr>
          <p:cNvSpPr>
            <a:spLocks noChangeAspect="1" noEditPoints="1"/>
          </p:cNvSpPr>
          <p:nvPr/>
        </p:nvSpPr>
        <p:spPr bwMode="auto">
          <a:xfrm rot="19813368" flipH="1" flipV="1">
            <a:off x="9826320" y="6367176"/>
            <a:ext cx="1508108" cy="300014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6EF7409D-0AC1-49AF-83F8-19DE5C28DB0E}"/>
              </a:ext>
            </a:extLst>
          </p:cNvPr>
          <p:cNvSpPr/>
          <p:nvPr/>
        </p:nvSpPr>
        <p:spPr>
          <a:xfrm>
            <a:off x="13435880" y="3629708"/>
            <a:ext cx="687155" cy="274584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7352328" y="1100563"/>
            <a:ext cx="3591465" cy="104644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Se il sistema non riscontra la graduatoria di scuola Primaria tra quelle dichiarate dall’aspirante, blocca l’operazione e segnala apposito messaggio</a:t>
            </a:r>
            <a:endParaRPr lang="en-US" dirty="0"/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2E32C0A9-10BD-6EA6-4438-9C7D6815C573}"/>
              </a:ext>
            </a:extLst>
          </p:cNvPr>
          <p:cNvSpPr/>
          <p:nvPr/>
        </p:nvSpPr>
        <p:spPr>
          <a:xfrm>
            <a:off x="474440" y="7571184"/>
            <a:ext cx="2088232" cy="57606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91B8EAC2-5333-C15C-4938-CC2F4C34E3F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74440" y="7575761"/>
            <a:ext cx="2664183" cy="591363"/>
          </a:xfrm>
          <a:prstGeom prst="rect">
            <a:avLst/>
          </a:prstGeom>
        </p:spPr>
      </p:pic>
      <p:pic>
        <p:nvPicPr>
          <p:cNvPr id="12" name="Immagine 11">
            <a:extLst>
              <a:ext uri="{FF2B5EF4-FFF2-40B4-BE49-F238E27FC236}">
                <a16:creationId xmlns:a16="http://schemas.microsoft.com/office/drawing/2014/main" id="{58DCDA29-B120-11B6-56BF-1C26FD6C395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668192" y="3436260"/>
            <a:ext cx="6588753" cy="628682"/>
          </a:xfrm>
          <a:prstGeom prst="rect">
            <a:avLst/>
          </a:prstGeom>
        </p:spPr>
      </p:pic>
      <p:pic>
        <p:nvPicPr>
          <p:cNvPr id="13" name="Immagine 12">
            <a:extLst>
              <a:ext uri="{FF2B5EF4-FFF2-40B4-BE49-F238E27FC236}">
                <a16:creationId xmlns:a16="http://schemas.microsoft.com/office/drawing/2014/main" id="{B116202E-2E06-358E-1E83-D129B2B57D5F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94011" y="1183536"/>
            <a:ext cx="6713824" cy="627942"/>
          </a:xfrm>
          <a:prstGeom prst="rect">
            <a:avLst/>
          </a:prstGeom>
        </p:spPr>
      </p:pic>
      <p:sp>
        <p:nvSpPr>
          <p:cNvPr id="7" name="Freeform 19"/>
          <p:cNvSpPr>
            <a:spLocks noChangeAspect="1" noEditPoints="1"/>
          </p:cNvSpPr>
          <p:nvPr/>
        </p:nvSpPr>
        <p:spPr bwMode="auto">
          <a:xfrm rot="20241053" flipV="1">
            <a:off x="4398634" y="2207829"/>
            <a:ext cx="2793842" cy="692986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4884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4" grpId="0" animBg="1"/>
      <p:bldP spid="36" grpId="0" animBg="1"/>
      <p:bldP spid="37" grpId="0" animBg="1"/>
      <p:bldP spid="39" grpId="0" animBg="1"/>
      <p:bldP spid="40" grpId="0" animBg="1"/>
      <p:bldP spid="41" grpId="0" animBg="1"/>
      <p:bldP spid="42" grpId="0" animBg="1"/>
      <p:bldP spid="5" grpId="0" animBg="1"/>
      <p:bldP spid="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1"/>
          <p:cNvSpPr txBox="1">
            <a:spLocks/>
          </p:cNvSpPr>
          <p:nvPr/>
        </p:nvSpPr>
        <p:spPr>
          <a:xfrm>
            <a:off x="258416" y="243177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 fontScale="92500" lnSpcReduction="20000"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it-IT" sz="3000" dirty="0"/>
              <a:t>TITOLI PER L’INSEGNAMENTO DELLA LINGUA INGLESE NELLA SCUOLA PRIMARIA</a:t>
            </a:r>
            <a:r>
              <a:rPr lang="en-US" sz="3000" dirty="0"/>
              <a:t>– COMPILAZIONE</a:t>
            </a:r>
            <a:endParaRPr lang="it-IT" sz="3000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F81E8D4-62A3-4C79-B982-70ED3BB48776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2DD57FFB-F00C-4E19-8AFB-59F891058C87}"/>
              </a:ext>
            </a:extLst>
          </p:cNvPr>
          <p:cNvSpPr txBox="1"/>
          <p:nvPr/>
        </p:nvSpPr>
        <p:spPr>
          <a:xfrm>
            <a:off x="3498776" y="4252596"/>
            <a:ext cx="7413170" cy="5355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dirty="0"/>
          </a:p>
        </p:txBody>
      </p:sp>
      <p:pic>
        <p:nvPicPr>
          <p:cNvPr id="3" name="Picture 2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C170CBE5-5320-41EA-98E8-FCCEFCF3597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3041" b="40651"/>
          <a:stretch/>
        </p:blipFill>
        <p:spPr>
          <a:xfrm>
            <a:off x="3829895" y="1768827"/>
            <a:ext cx="7412460" cy="4691946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459CF0D3-56C4-4AF3-B404-6D99E6DDB634}"/>
              </a:ext>
            </a:extLst>
          </p:cNvPr>
          <p:cNvSpPr txBox="1"/>
          <p:nvPr/>
        </p:nvSpPr>
        <p:spPr>
          <a:xfrm>
            <a:off x="561213" y="2377607"/>
            <a:ext cx="2852044" cy="2123658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Una volta impostato il titolo di studio, il sistema prospetta gli ulteriori dettagli previsti, in funzione del titolo posseduto selezionato.</a:t>
            </a:r>
          </a:p>
          <a:p>
            <a:endParaRPr lang="it-IT" dirty="0"/>
          </a:p>
          <a:p>
            <a:pPr algn="l"/>
            <a:r>
              <a:rPr lang="it-IT" dirty="0"/>
              <a:t>Tali campi sono visualizzabili e compilabili solo dopo la selezione del titolo posseduto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A1D140CB-874D-456E-B4D2-89211390F8AE}"/>
              </a:ext>
            </a:extLst>
          </p:cNvPr>
          <p:cNvSpPr txBox="1"/>
          <p:nvPr/>
        </p:nvSpPr>
        <p:spPr>
          <a:xfrm>
            <a:off x="9691464" y="6586168"/>
            <a:ext cx="3468414" cy="61555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r>
              <a:rPr lang="it-IT" dirty="0"/>
              <a:t>Cliccare su &lt;&lt;</a:t>
            </a:r>
            <a:r>
              <a:rPr lang="it-IT" b="1" dirty="0"/>
              <a:t>Inserisci</a:t>
            </a:r>
            <a:r>
              <a:rPr lang="it-IT" dirty="0"/>
              <a:t>&gt;&gt; per </a:t>
            </a:r>
            <a:r>
              <a:rPr lang="it-IT" b="1" dirty="0"/>
              <a:t>registrare i dati inseriti.</a:t>
            </a: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11B28AF7-56E3-4EC0-922C-E8A87365735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36125" y="6460773"/>
            <a:ext cx="560659" cy="560659"/>
          </a:xfrm>
          <a:prstGeom prst="rect">
            <a:avLst/>
          </a:prstGeom>
        </p:spPr>
      </p:pic>
      <p:sp>
        <p:nvSpPr>
          <p:cNvPr id="32" name="Rectangle 31">
            <a:extLst>
              <a:ext uri="{FF2B5EF4-FFF2-40B4-BE49-F238E27FC236}">
                <a16:creationId xmlns:a16="http://schemas.microsoft.com/office/drawing/2014/main" id="{847D9983-A149-4A2C-81BD-BD0171001AA3}"/>
              </a:ext>
            </a:extLst>
          </p:cNvPr>
          <p:cNvSpPr/>
          <p:nvPr/>
        </p:nvSpPr>
        <p:spPr>
          <a:xfrm>
            <a:off x="7432213" y="6270024"/>
            <a:ext cx="560659" cy="26390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38" name="Freeform 19">
            <a:extLst>
              <a:ext uri="{FF2B5EF4-FFF2-40B4-BE49-F238E27FC236}">
                <a16:creationId xmlns:a16="http://schemas.microsoft.com/office/drawing/2014/main" id="{7E1C6B3C-0B4F-4471-9980-4F1CFC6B46FF}"/>
              </a:ext>
            </a:extLst>
          </p:cNvPr>
          <p:cNvSpPr>
            <a:spLocks noChangeAspect="1" noEditPoints="1"/>
          </p:cNvSpPr>
          <p:nvPr/>
        </p:nvSpPr>
        <p:spPr bwMode="auto">
          <a:xfrm rot="743724" flipV="1">
            <a:off x="8106322" y="6880690"/>
            <a:ext cx="1561769" cy="387382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9CAB8FB1-59EC-9765-57BA-93B80D5D3FB2}"/>
              </a:ext>
            </a:extLst>
          </p:cNvPr>
          <p:cNvSpPr/>
          <p:nvPr/>
        </p:nvSpPr>
        <p:spPr>
          <a:xfrm>
            <a:off x="561213" y="7571184"/>
            <a:ext cx="2145475" cy="5040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4" name="Immagine 3">
            <a:extLst>
              <a:ext uri="{FF2B5EF4-FFF2-40B4-BE49-F238E27FC236}">
                <a16:creationId xmlns:a16="http://schemas.microsoft.com/office/drawing/2014/main" id="{48772033-D7EC-F3A6-497B-7E073599216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4440" y="7571184"/>
            <a:ext cx="2664183" cy="591363"/>
          </a:xfrm>
          <a:prstGeom prst="rect">
            <a:avLst/>
          </a:prstGeom>
        </p:spPr>
      </p:pic>
      <p:pic>
        <p:nvPicPr>
          <p:cNvPr id="5" name="Immagine 4">
            <a:extLst>
              <a:ext uri="{FF2B5EF4-FFF2-40B4-BE49-F238E27FC236}">
                <a16:creationId xmlns:a16="http://schemas.microsoft.com/office/drawing/2014/main" id="{1FDB4928-3A17-67FA-C6F1-D22B6C05281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829895" y="1739624"/>
            <a:ext cx="7412460" cy="6279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2878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2" grpId="0" animBg="1"/>
      <p:bldP spid="38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Immagine 14">
            <a:extLst>
              <a:ext uri="{FF2B5EF4-FFF2-40B4-BE49-F238E27FC236}">
                <a16:creationId xmlns:a16="http://schemas.microsoft.com/office/drawing/2014/main" id="{5E290B6A-AF1C-689D-B5E9-0563B57AF6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23326" y="967048"/>
            <a:ext cx="8724132" cy="6127011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A83A2D35-80FD-473F-8FC8-DF976A2264A5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751" t="35609" r="5916" b="24252"/>
          <a:stretch/>
        </p:blipFill>
        <p:spPr>
          <a:xfrm>
            <a:off x="7427999" y="3657553"/>
            <a:ext cx="1670298" cy="240863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186408" y="302680"/>
            <a:ext cx="11953328" cy="658177"/>
          </a:xfrm>
          <a:prstGeom prst="rect">
            <a:avLst/>
          </a:prstGeom>
        </p:spPr>
        <p:txBody>
          <a:bodyPr vert="horz" lIns="0" tIns="0" rIns="0" bIns="0" rtlCol="0" anchor="t" anchorCtr="0">
            <a:normAutofit fontScale="92500" lnSpcReduction="10000"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it-IT" sz="2800" dirty="0"/>
              <a:t>TITOLI PER L’INSEGNAMENTO DELLA LINGUA INGLESE NELLA SCUOLA PRIMARIA</a:t>
            </a:r>
            <a:r>
              <a:rPr lang="en-US" sz="2800" dirty="0"/>
              <a:t>– MODIFICA TITOLI</a:t>
            </a:r>
            <a:endParaRPr lang="it-IT" sz="2800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F81E8D4-62A3-4C79-B982-70ED3BB48776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8" name="Picture 27">
            <a:extLst>
              <a:ext uri="{FF2B5EF4-FFF2-40B4-BE49-F238E27FC236}">
                <a16:creationId xmlns:a16="http://schemas.microsoft.com/office/drawing/2014/main" id="{4A96250C-B868-4C90-ABAF-6173F4A14EA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751" t="35609" r="5916" b="24252"/>
          <a:stretch/>
        </p:blipFill>
        <p:spPr>
          <a:xfrm>
            <a:off x="7538733" y="4040278"/>
            <a:ext cx="1670298" cy="240863"/>
          </a:xfrm>
          <a:prstGeom prst="rect">
            <a:avLst/>
          </a:prstGeom>
        </p:spPr>
      </p:pic>
      <p:grpSp>
        <p:nvGrpSpPr>
          <p:cNvPr id="19" name="Group 18">
            <a:extLst>
              <a:ext uri="{FF2B5EF4-FFF2-40B4-BE49-F238E27FC236}">
                <a16:creationId xmlns:a16="http://schemas.microsoft.com/office/drawing/2014/main" id="{2896B7E4-4273-4380-B5CB-475C9C5E9AE3}"/>
              </a:ext>
            </a:extLst>
          </p:cNvPr>
          <p:cNvGrpSpPr/>
          <p:nvPr/>
        </p:nvGrpSpPr>
        <p:grpSpPr>
          <a:xfrm>
            <a:off x="2922712" y="2684614"/>
            <a:ext cx="10431690" cy="3847207"/>
            <a:chOff x="2945218" y="2547695"/>
            <a:chExt cx="10045246" cy="3847207"/>
          </a:xfrm>
        </p:grpSpPr>
        <p:sp>
          <p:nvSpPr>
            <p:cNvPr id="5" name="TextBox 4"/>
            <p:cNvSpPr txBox="1"/>
            <p:nvPr/>
          </p:nvSpPr>
          <p:spPr>
            <a:xfrm>
              <a:off x="9738644" y="2547695"/>
              <a:ext cx="3251820" cy="3847207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rgbClr val="F3ECDF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txBody>
            <a:bodyPr wrap="square" lIns="182880" tIns="91440" rIns="182880" bIns="91440" rtlCol="0" anchor="ctr">
              <a:spAutoFit/>
            </a:bodyPr>
            <a:lstStyle>
              <a:defPPr>
                <a:defRPr lang="en-US"/>
              </a:defPPr>
              <a:lvl1pPr algn="ctr">
                <a:defRPr sz="1400">
                  <a:solidFill>
                    <a:srgbClr val="821F00"/>
                  </a:solidFill>
                  <a:latin typeface="Titillium Web" panose="00000500000000000000" pitchFamily="2" charset="0"/>
                </a:defRPr>
              </a:lvl1pPr>
            </a:lstStyle>
            <a:p>
              <a:pPr algn="l"/>
              <a:r>
                <a:rPr lang="it-IT" dirty="0"/>
                <a:t>Per </a:t>
              </a:r>
              <a:r>
                <a:rPr lang="it-IT" b="1" dirty="0"/>
                <a:t>modificare</a:t>
              </a:r>
              <a:r>
                <a:rPr lang="it-IT" dirty="0"/>
                <a:t> i titoli per l’insegnamento della lingua inglese, dalla schermata principale, cliccare su </a:t>
              </a:r>
              <a:r>
                <a:rPr lang="it-IT" b="1" dirty="0"/>
                <a:t>«Azioni disponibili»</a:t>
              </a:r>
              <a:r>
                <a:rPr lang="it-IT" dirty="0"/>
                <a:t> e successivamente su </a:t>
              </a:r>
              <a:r>
                <a:rPr lang="it-IT" b="1" dirty="0"/>
                <a:t>«Modifica»</a:t>
              </a:r>
              <a:r>
                <a:rPr lang="it-IT" dirty="0"/>
                <a:t>.</a:t>
              </a:r>
            </a:p>
            <a:p>
              <a:endParaRPr lang="it-IT" dirty="0"/>
            </a:p>
            <a:p>
              <a:endParaRPr lang="it-IT" dirty="0"/>
            </a:p>
            <a:p>
              <a:endParaRPr lang="it-IT" dirty="0"/>
            </a:p>
            <a:p>
              <a:endParaRPr lang="it-IT" dirty="0"/>
            </a:p>
            <a:p>
              <a:endParaRPr lang="it-IT" dirty="0"/>
            </a:p>
            <a:p>
              <a:pPr algn="l"/>
              <a:r>
                <a:rPr lang="it-IT" dirty="0"/>
                <a:t>Per l’eventuale visualizzazione dei dati precedentemente inseriti, l’aspirante deve cliccare su </a:t>
              </a:r>
              <a:r>
                <a:rPr lang="it-IT" b="1" dirty="0"/>
                <a:t>Visualizza</a:t>
              </a:r>
              <a:r>
                <a:rPr lang="it-IT" dirty="0"/>
                <a:t>.</a:t>
              </a:r>
            </a:p>
            <a:p>
              <a:pPr algn="l"/>
              <a:r>
                <a:rPr lang="it-IT" dirty="0"/>
                <a:t>Per l’eventuale cancellazione dei dati precedentemente inseriti, l’aspirante deve cliccare su </a:t>
              </a:r>
              <a:r>
                <a:rPr lang="it-IT" b="1" dirty="0"/>
                <a:t>Elimina</a:t>
              </a:r>
              <a:r>
                <a:rPr lang="it-IT" dirty="0"/>
                <a:t>.</a:t>
              </a:r>
            </a:p>
            <a:p>
              <a:endParaRPr lang="it-IT" dirty="0"/>
            </a:p>
          </p:txBody>
        </p:sp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03899" y="4120341"/>
              <a:ext cx="560659" cy="560659"/>
            </a:xfrm>
            <a:prstGeom prst="rect">
              <a:avLst/>
            </a:prstGeom>
          </p:spPr>
        </p:pic>
        <p:sp>
          <p:nvSpPr>
            <p:cNvPr id="9" name="Right Triangle 8"/>
            <p:cNvSpPr/>
            <p:nvPr/>
          </p:nvSpPr>
          <p:spPr>
            <a:xfrm>
              <a:off x="6961016" y="4057260"/>
              <a:ext cx="322590" cy="559132"/>
            </a:xfrm>
            <a:prstGeom prst="rtTriangl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6129932" y="3930733"/>
              <a:ext cx="945628" cy="263903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6699075" y="4627126"/>
              <a:ext cx="2152650" cy="800100"/>
            </a:xfrm>
            <a:prstGeom prst="rect">
              <a:avLst/>
            </a:prstGeom>
            <a:ln w="57150">
              <a:solidFill>
                <a:srgbClr val="7F7F7F"/>
              </a:solidFill>
            </a:ln>
          </p:spPr>
        </p:pic>
        <p:pic>
          <p:nvPicPr>
            <p:cNvPr id="13" name="Picture 12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4839" y="4937967"/>
              <a:ext cx="560659" cy="560659"/>
            </a:xfrm>
            <a:prstGeom prst="rect">
              <a:avLst/>
            </a:prstGeom>
          </p:spPr>
        </p:pic>
        <p:sp>
          <p:nvSpPr>
            <p:cNvPr id="14" name="Rectangle 13"/>
            <p:cNvSpPr/>
            <p:nvPr/>
          </p:nvSpPr>
          <p:spPr>
            <a:xfrm>
              <a:off x="6798618" y="4715006"/>
              <a:ext cx="945628" cy="263903"/>
            </a:xfrm>
            <a:prstGeom prst="rect">
              <a:avLst/>
            </a:prstGeom>
            <a:noFill/>
            <a:ln w="28575"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sz="3456"/>
            </a:p>
          </p:txBody>
        </p:sp>
        <p:sp>
          <p:nvSpPr>
            <p:cNvPr id="8" name="Rectangle 7"/>
            <p:cNvSpPr/>
            <p:nvPr/>
          </p:nvSpPr>
          <p:spPr>
            <a:xfrm>
              <a:off x="2945218" y="3921319"/>
              <a:ext cx="5904796" cy="322719"/>
            </a:xfrm>
            <a:prstGeom prst="rect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0">
              <a:schemeClr val="accent1"/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7" name="Freeform 19"/>
            <p:cNvSpPr>
              <a:spLocks noChangeAspect="1" noEditPoints="1"/>
            </p:cNvSpPr>
            <p:nvPr/>
          </p:nvSpPr>
          <p:spPr bwMode="auto">
            <a:xfrm rot="20241053" flipV="1">
              <a:off x="7994811" y="4269899"/>
              <a:ext cx="2793842" cy="692986"/>
            </a:xfrm>
            <a:custGeom>
              <a:avLst/>
              <a:gdLst>
                <a:gd name="T0" fmla="*/ 715 w 868"/>
                <a:gd name="T1" fmla="*/ 128 h 351"/>
                <a:gd name="T2" fmla="*/ 363 w 868"/>
                <a:gd name="T3" fmla="*/ 50 h 351"/>
                <a:gd name="T4" fmla="*/ 226 w 868"/>
                <a:gd name="T5" fmla="*/ 94 h 351"/>
                <a:gd name="T6" fmla="*/ 155 w 868"/>
                <a:gd name="T7" fmla="*/ 112 h 351"/>
                <a:gd name="T8" fmla="*/ 111 w 868"/>
                <a:gd name="T9" fmla="*/ 138 h 351"/>
                <a:gd name="T10" fmla="*/ 85 w 868"/>
                <a:gd name="T11" fmla="*/ 163 h 351"/>
                <a:gd name="T12" fmla="*/ 104 w 868"/>
                <a:gd name="T13" fmla="*/ 185 h 351"/>
                <a:gd name="T14" fmla="*/ 69 w 868"/>
                <a:gd name="T15" fmla="*/ 174 h 351"/>
                <a:gd name="T16" fmla="*/ 92 w 868"/>
                <a:gd name="T17" fmla="*/ 203 h 351"/>
                <a:gd name="T18" fmla="*/ 66 w 868"/>
                <a:gd name="T19" fmla="*/ 192 h 351"/>
                <a:gd name="T20" fmla="*/ 75 w 868"/>
                <a:gd name="T21" fmla="*/ 207 h 351"/>
                <a:gd name="T22" fmla="*/ 72 w 868"/>
                <a:gd name="T23" fmla="*/ 224 h 351"/>
                <a:gd name="T24" fmla="*/ 64 w 868"/>
                <a:gd name="T25" fmla="*/ 228 h 351"/>
                <a:gd name="T26" fmla="*/ 29 w 868"/>
                <a:gd name="T27" fmla="*/ 217 h 351"/>
                <a:gd name="T28" fmla="*/ 31 w 868"/>
                <a:gd name="T29" fmla="*/ 228 h 351"/>
                <a:gd name="T30" fmla="*/ 53 w 868"/>
                <a:gd name="T31" fmla="*/ 253 h 351"/>
                <a:gd name="T32" fmla="*/ 36 w 868"/>
                <a:gd name="T33" fmla="*/ 257 h 351"/>
                <a:gd name="T34" fmla="*/ 774 w 868"/>
                <a:gd name="T35" fmla="*/ 258 h 351"/>
                <a:gd name="T36" fmla="*/ 640 w 868"/>
                <a:gd name="T37" fmla="*/ 136 h 351"/>
                <a:gd name="T38" fmla="*/ 376 w 868"/>
                <a:gd name="T39" fmla="*/ 47 h 351"/>
                <a:gd name="T40" fmla="*/ 235 w 868"/>
                <a:gd name="T41" fmla="*/ 76 h 351"/>
                <a:gd name="T42" fmla="*/ 221 w 868"/>
                <a:gd name="T43" fmla="*/ 70 h 351"/>
                <a:gd name="T44" fmla="*/ 180 w 868"/>
                <a:gd name="T45" fmla="*/ 89 h 351"/>
                <a:gd name="T46" fmla="*/ 168 w 868"/>
                <a:gd name="T47" fmla="*/ 110 h 351"/>
                <a:gd name="T48" fmla="*/ 140 w 868"/>
                <a:gd name="T49" fmla="*/ 145 h 351"/>
                <a:gd name="T50" fmla="*/ 81 w 868"/>
                <a:gd name="T51" fmla="*/ 192 h 351"/>
                <a:gd name="T52" fmla="*/ 126 w 868"/>
                <a:gd name="T53" fmla="*/ 134 h 351"/>
                <a:gd name="T54" fmla="*/ 253 w 868"/>
                <a:gd name="T55" fmla="*/ 36 h 351"/>
                <a:gd name="T56" fmla="*/ 399 w 868"/>
                <a:gd name="T57" fmla="*/ 2 h 351"/>
                <a:gd name="T58" fmla="*/ 510 w 868"/>
                <a:gd name="T59" fmla="*/ 14 h 351"/>
                <a:gd name="T60" fmla="*/ 732 w 868"/>
                <a:gd name="T61" fmla="*/ 145 h 351"/>
                <a:gd name="T62" fmla="*/ 794 w 868"/>
                <a:gd name="T63" fmla="*/ 260 h 351"/>
                <a:gd name="T64" fmla="*/ 787 w 868"/>
                <a:gd name="T65" fmla="*/ 222 h 351"/>
                <a:gd name="T66" fmla="*/ 721 w 868"/>
                <a:gd name="T67" fmla="*/ 150 h 351"/>
                <a:gd name="T68" fmla="*/ 533 w 868"/>
                <a:gd name="T69" fmla="*/ 22 h 351"/>
                <a:gd name="T70" fmla="*/ 380 w 868"/>
                <a:gd name="T71" fmla="*/ 47 h 351"/>
                <a:gd name="T72" fmla="*/ 307 w 868"/>
                <a:gd name="T73" fmla="*/ 53 h 351"/>
                <a:gd name="T74" fmla="*/ 281 w 868"/>
                <a:gd name="T75" fmla="*/ 47 h 351"/>
                <a:gd name="T76" fmla="*/ 242 w 868"/>
                <a:gd name="T77" fmla="*/ 43 h 351"/>
                <a:gd name="T78" fmla="*/ 222 w 868"/>
                <a:gd name="T79" fmla="*/ 51 h 351"/>
                <a:gd name="T80" fmla="*/ 197 w 868"/>
                <a:gd name="T81" fmla="*/ 73 h 351"/>
                <a:gd name="T82" fmla="*/ 164 w 868"/>
                <a:gd name="T83" fmla="*/ 99 h 351"/>
                <a:gd name="T84" fmla="*/ 142 w 868"/>
                <a:gd name="T85" fmla="*/ 117 h 351"/>
                <a:gd name="T86" fmla="*/ 141 w 868"/>
                <a:gd name="T87" fmla="*/ 138 h 351"/>
                <a:gd name="T88" fmla="*/ 124 w 868"/>
                <a:gd name="T89" fmla="*/ 129 h 351"/>
                <a:gd name="T90" fmla="*/ 113 w 868"/>
                <a:gd name="T91" fmla="*/ 142 h 351"/>
                <a:gd name="T92" fmla="*/ 337 w 868"/>
                <a:gd name="T93" fmla="*/ 9 h 351"/>
                <a:gd name="T94" fmla="*/ 168 w 868"/>
                <a:gd name="T95" fmla="*/ 125 h 351"/>
                <a:gd name="T96" fmla="*/ 197 w 868"/>
                <a:gd name="T97" fmla="*/ 105 h 351"/>
                <a:gd name="T98" fmla="*/ 131 w 868"/>
                <a:gd name="T99" fmla="*/ 159 h 351"/>
                <a:gd name="T100" fmla="*/ 88 w 868"/>
                <a:gd name="T101" fmla="*/ 171 h 351"/>
                <a:gd name="T102" fmla="*/ 85 w 868"/>
                <a:gd name="T103" fmla="*/ 191 h 351"/>
                <a:gd name="T104" fmla="*/ 79 w 868"/>
                <a:gd name="T105" fmla="*/ 215 h 351"/>
                <a:gd name="T106" fmla="*/ 48 w 868"/>
                <a:gd name="T107" fmla="*/ 193 h 351"/>
                <a:gd name="T108" fmla="*/ 64 w 868"/>
                <a:gd name="T109" fmla="*/ 238 h 351"/>
                <a:gd name="T110" fmla="*/ 17 w 868"/>
                <a:gd name="T111" fmla="*/ 235 h 351"/>
                <a:gd name="T112" fmla="*/ 87 w 868"/>
                <a:gd name="T113" fmla="*/ 158 h 351"/>
                <a:gd name="T114" fmla="*/ 865 w 868"/>
                <a:gd name="T115" fmla="*/ 172 h 351"/>
                <a:gd name="T116" fmla="*/ 859 w 868"/>
                <a:gd name="T117" fmla="*/ 117 h 351"/>
                <a:gd name="T118" fmla="*/ 782 w 868"/>
                <a:gd name="T119" fmla="*/ 277 h 351"/>
                <a:gd name="T120" fmla="*/ 841 w 868"/>
                <a:gd name="T121" fmla="*/ 164 h 351"/>
                <a:gd name="T122" fmla="*/ 861 w 868"/>
                <a:gd name="T123" fmla="*/ 201 h 351"/>
                <a:gd name="T124" fmla="*/ 666 w 868"/>
                <a:gd name="T125" fmla="*/ 296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8" h="351">
                  <a:moveTo>
                    <a:pt x="813" y="278"/>
                  </a:moveTo>
                  <a:cubicBezTo>
                    <a:pt x="812" y="276"/>
                    <a:pt x="811" y="275"/>
                    <a:pt x="812" y="275"/>
                  </a:cubicBezTo>
                  <a:cubicBezTo>
                    <a:pt x="813" y="277"/>
                    <a:pt x="813" y="278"/>
                    <a:pt x="813" y="278"/>
                  </a:cubicBezTo>
                  <a:close/>
                  <a:moveTo>
                    <a:pt x="812" y="266"/>
                  </a:moveTo>
                  <a:cubicBezTo>
                    <a:pt x="813" y="269"/>
                    <a:pt x="814" y="269"/>
                    <a:pt x="814" y="271"/>
                  </a:cubicBezTo>
                  <a:cubicBezTo>
                    <a:pt x="813" y="267"/>
                    <a:pt x="813" y="271"/>
                    <a:pt x="813" y="270"/>
                  </a:cubicBezTo>
                  <a:cubicBezTo>
                    <a:pt x="815" y="276"/>
                    <a:pt x="814" y="270"/>
                    <a:pt x="815" y="272"/>
                  </a:cubicBezTo>
                  <a:cubicBezTo>
                    <a:pt x="814" y="268"/>
                    <a:pt x="813" y="267"/>
                    <a:pt x="812" y="266"/>
                  </a:cubicBezTo>
                  <a:close/>
                  <a:moveTo>
                    <a:pt x="781" y="282"/>
                  </a:moveTo>
                  <a:cubicBezTo>
                    <a:pt x="782" y="285"/>
                    <a:pt x="783" y="285"/>
                    <a:pt x="784" y="284"/>
                  </a:cubicBezTo>
                  <a:cubicBezTo>
                    <a:pt x="782" y="282"/>
                    <a:pt x="782" y="282"/>
                    <a:pt x="781" y="282"/>
                  </a:cubicBezTo>
                  <a:close/>
                  <a:moveTo>
                    <a:pt x="798" y="267"/>
                  </a:moveTo>
                  <a:cubicBezTo>
                    <a:pt x="798" y="268"/>
                    <a:pt x="801" y="272"/>
                    <a:pt x="801" y="272"/>
                  </a:cubicBezTo>
                  <a:cubicBezTo>
                    <a:pt x="801" y="269"/>
                    <a:pt x="799" y="267"/>
                    <a:pt x="798" y="267"/>
                  </a:cubicBezTo>
                  <a:close/>
                  <a:moveTo>
                    <a:pt x="791" y="270"/>
                  </a:moveTo>
                  <a:cubicBezTo>
                    <a:pt x="791" y="272"/>
                    <a:pt x="793" y="275"/>
                    <a:pt x="793" y="276"/>
                  </a:cubicBezTo>
                  <a:cubicBezTo>
                    <a:pt x="793" y="274"/>
                    <a:pt x="791" y="271"/>
                    <a:pt x="791" y="270"/>
                  </a:cubicBezTo>
                  <a:close/>
                  <a:moveTo>
                    <a:pt x="789" y="269"/>
                  </a:moveTo>
                  <a:cubicBezTo>
                    <a:pt x="788" y="269"/>
                    <a:pt x="791" y="272"/>
                    <a:pt x="790" y="273"/>
                  </a:cubicBezTo>
                  <a:cubicBezTo>
                    <a:pt x="789" y="270"/>
                    <a:pt x="788" y="270"/>
                    <a:pt x="787" y="270"/>
                  </a:cubicBezTo>
                  <a:cubicBezTo>
                    <a:pt x="789" y="273"/>
                    <a:pt x="790" y="274"/>
                    <a:pt x="791" y="276"/>
                  </a:cubicBezTo>
                  <a:cubicBezTo>
                    <a:pt x="792" y="276"/>
                    <a:pt x="792" y="274"/>
                    <a:pt x="793" y="276"/>
                  </a:cubicBezTo>
                  <a:cubicBezTo>
                    <a:pt x="792" y="273"/>
                    <a:pt x="791" y="272"/>
                    <a:pt x="789" y="269"/>
                  </a:cubicBezTo>
                  <a:close/>
                  <a:moveTo>
                    <a:pt x="801" y="266"/>
                  </a:moveTo>
                  <a:cubicBezTo>
                    <a:pt x="800" y="266"/>
                    <a:pt x="800" y="268"/>
                    <a:pt x="801" y="271"/>
                  </a:cubicBezTo>
                  <a:cubicBezTo>
                    <a:pt x="802" y="271"/>
                    <a:pt x="801" y="267"/>
                    <a:pt x="801" y="266"/>
                  </a:cubicBezTo>
                  <a:close/>
                  <a:moveTo>
                    <a:pt x="799" y="270"/>
                  </a:moveTo>
                  <a:cubicBezTo>
                    <a:pt x="799" y="270"/>
                    <a:pt x="798" y="270"/>
                    <a:pt x="798" y="269"/>
                  </a:cubicBezTo>
                  <a:cubicBezTo>
                    <a:pt x="797" y="269"/>
                    <a:pt x="797" y="270"/>
                    <a:pt x="798" y="272"/>
                  </a:cubicBezTo>
                  <a:cubicBezTo>
                    <a:pt x="798" y="271"/>
                    <a:pt x="800" y="273"/>
                    <a:pt x="799" y="270"/>
                  </a:cubicBezTo>
                  <a:close/>
                  <a:moveTo>
                    <a:pt x="770" y="269"/>
                  </a:moveTo>
                  <a:cubicBezTo>
                    <a:pt x="771" y="271"/>
                    <a:pt x="772" y="272"/>
                    <a:pt x="773" y="272"/>
                  </a:cubicBezTo>
                  <a:cubicBezTo>
                    <a:pt x="772" y="270"/>
                    <a:pt x="771" y="269"/>
                    <a:pt x="770" y="269"/>
                  </a:cubicBezTo>
                  <a:close/>
                  <a:moveTo>
                    <a:pt x="807" y="248"/>
                  </a:moveTo>
                  <a:cubicBezTo>
                    <a:pt x="808" y="250"/>
                    <a:pt x="810" y="253"/>
                    <a:pt x="810" y="252"/>
                  </a:cubicBezTo>
                  <a:cubicBezTo>
                    <a:pt x="809" y="249"/>
                    <a:pt x="808" y="247"/>
                    <a:pt x="807" y="248"/>
                  </a:cubicBezTo>
                  <a:close/>
                  <a:moveTo>
                    <a:pt x="802" y="246"/>
                  </a:moveTo>
                  <a:cubicBezTo>
                    <a:pt x="803" y="247"/>
                    <a:pt x="803" y="248"/>
                    <a:pt x="804" y="251"/>
                  </a:cubicBezTo>
                  <a:cubicBezTo>
                    <a:pt x="805" y="251"/>
                    <a:pt x="803" y="245"/>
                    <a:pt x="802" y="246"/>
                  </a:cubicBezTo>
                  <a:close/>
                  <a:moveTo>
                    <a:pt x="805" y="245"/>
                  </a:moveTo>
                  <a:cubicBezTo>
                    <a:pt x="803" y="240"/>
                    <a:pt x="804" y="239"/>
                    <a:pt x="802" y="235"/>
                  </a:cubicBezTo>
                  <a:cubicBezTo>
                    <a:pt x="800" y="234"/>
                    <a:pt x="796" y="236"/>
                    <a:pt x="801" y="245"/>
                  </a:cubicBezTo>
                  <a:cubicBezTo>
                    <a:pt x="801" y="242"/>
                    <a:pt x="806" y="248"/>
                    <a:pt x="805" y="245"/>
                  </a:cubicBezTo>
                  <a:close/>
                  <a:moveTo>
                    <a:pt x="759" y="246"/>
                  </a:moveTo>
                  <a:cubicBezTo>
                    <a:pt x="759" y="247"/>
                    <a:pt x="758" y="246"/>
                    <a:pt x="758" y="246"/>
                  </a:cubicBezTo>
                  <a:cubicBezTo>
                    <a:pt x="759" y="248"/>
                    <a:pt x="760" y="248"/>
                    <a:pt x="759" y="248"/>
                  </a:cubicBezTo>
                  <a:cubicBezTo>
                    <a:pt x="760" y="250"/>
                    <a:pt x="760" y="250"/>
                    <a:pt x="761" y="250"/>
                  </a:cubicBezTo>
                  <a:cubicBezTo>
                    <a:pt x="759" y="248"/>
                    <a:pt x="760" y="248"/>
                    <a:pt x="759" y="246"/>
                  </a:cubicBezTo>
                  <a:close/>
                  <a:moveTo>
                    <a:pt x="766" y="178"/>
                  </a:moveTo>
                  <a:cubicBezTo>
                    <a:pt x="766" y="178"/>
                    <a:pt x="766" y="178"/>
                    <a:pt x="767" y="180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67" y="179"/>
                    <a:pt x="768" y="180"/>
                    <a:pt x="766" y="178"/>
                  </a:cubicBezTo>
                  <a:close/>
                  <a:moveTo>
                    <a:pt x="756" y="167"/>
                  </a:moveTo>
                  <a:cubicBezTo>
                    <a:pt x="757" y="168"/>
                    <a:pt x="758" y="169"/>
                    <a:pt x="757" y="169"/>
                  </a:cubicBezTo>
                  <a:cubicBezTo>
                    <a:pt x="762" y="175"/>
                    <a:pt x="758" y="167"/>
                    <a:pt x="756" y="167"/>
                  </a:cubicBezTo>
                  <a:close/>
                  <a:moveTo>
                    <a:pt x="713" y="128"/>
                  </a:moveTo>
                  <a:cubicBezTo>
                    <a:pt x="713" y="127"/>
                    <a:pt x="714" y="127"/>
                    <a:pt x="715" y="128"/>
                  </a:cubicBezTo>
                  <a:cubicBezTo>
                    <a:pt x="712" y="125"/>
                    <a:pt x="710" y="125"/>
                    <a:pt x="713" y="128"/>
                  </a:cubicBezTo>
                  <a:close/>
                  <a:moveTo>
                    <a:pt x="640" y="70"/>
                  </a:moveTo>
                  <a:cubicBezTo>
                    <a:pt x="634" y="64"/>
                    <a:pt x="636" y="68"/>
                    <a:pt x="640" y="70"/>
                  </a:cubicBezTo>
                  <a:close/>
                  <a:moveTo>
                    <a:pt x="545" y="23"/>
                  </a:moveTo>
                  <a:cubicBezTo>
                    <a:pt x="544" y="24"/>
                    <a:pt x="548" y="25"/>
                    <a:pt x="549" y="24"/>
                  </a:cubicBezTo>
                  <a:cubicBezTo>
                    <a:pt x="546" y="24"/>
                    <a:pt x="547" y="24"/>
                    <a:pt x="545" y="23"/>
                  </a:cubicBezTo>
                  <a:close/>
                  <a:moveTo>
                    <a:pt x="539" y="20"/>
                  </a:moveTo>
                  <a:cubicBezTo>
                    <a:pt x="539" y="20"/>
                    <a:pt x="538" y="20"/>
                    <a:pt x="538" y="20"/>
                  </a:cubicBezTo>
                  <a:cubicBezTo>
                    <a:pt x="540" y="21"/>
                    <a:pt x="543" y="22"/>
                    <a:pt x="543" y="21"/>
                  </a:cubicBezTo>
                  <a:cubicBezTo>
                    <a:pt x="540" y="20"/>
                    <a:pt x="540" y="21"/>
                    <a:pt x="539" y="20"/>
                  </a:cubicBezTo>
                  <a:close/>
                  <a:moveTo>
                    <a:pt x="530" y="17"/>
                  </a:moveTo>
                  <a:cubicBezTo>
                    <a:pt x="529" y="18"/>
                    <a:pt x="534" y="19"/>
                    <a:pt x="534" y="18"/>
                  </a:cubicBezTo>
                  <a:lnTo>
                    <a:pt x="530" y="17"/>
                  </a:lnTo>
                  <a:close/>
                  <a:moveTo>
                    <a:pt x="524" y="16"/>
                  </a:moveTo>
                  <a:cubicBezTo>
                    <a:pt x="524" y="16"/>
                    <a:pt x="522" y="16"/>
                    <a:pt x="522" y="17"/>
                  </a:cubicBezTo>
                  <a:cubicBezTo>
                    <a:pt x="524" y="17"/>
                    <a:pt x="527" y="18"/>
                    <a:pt x="529" y="18"/>
                  </a:cubicBezTo>
                  <a:cubicBezTo>
                    <a:pt x="528" y="17"/>
                    <a:pt x="526" y="17"/>
                    <a:pt x="524" y="16"/>
                  </a:cubicBezTo>
                  <a:close/>
                  <a:moveTo>
                    <a:pt x="498" y="10"/>
                  </a:moveTo>
                  <a:cubicBezTo>
                    <a:pt x="501" y="10"/>
                    <a:pt x="502" y="10"/>
                    <a:pt x="503" y="10"/>
                  </a:cubicBezTo>
                  <a:cubicBezTo>
                    <a:pt x="502" y="10"/>
                    <a:pt x="498" y="9"/>
                    <a:pt x="498" y="10"/>
                  </a:cubicBezTo>
                  <a:close/>
                  <a:moveTo>
                    <a:pt x="467" y="7"/>
                  </a:moveTo>
                  <a:cubicBezTo>
                    <a:pt x="468" y="7"/>
                    <a:pt x="473" y="8"/>
                    <a:pt x="473" y="7"/>
                  </a:cubicBezTo>
                  <a:cubicBezTo>
                    <a:pt x="470" y="7"/>
                    <a:pt x="467" y="6"/>
                    <a:pt x="467" y="7"/>
                  </a:cubicBezTo>
                  <a:close/>
                  <a:moveTo>
                    <a:pt x="443" y="52"/>
                  </a:moveTo>
                  <a:cubicBezTo>
                    <a:pt x="443" y="52"/>
                    <a:pt x="443" y="52"/>
                    <a:pt x="443" y="53"/>
                  </a:cubicBezTo>
                  <a:cubicBezTo>
                    <a:pt x="445" y="53"/>
                    <a:pt x="444" y="54"/>
                    <a:pt x="447" y="54"/>
                  </a:cubicBezTo>
                  <a:cubicBezTo>
                    <a:pt x="446" y="53"/>
                    <a:pt x="446" y="53"/>
                    <a:pt x="448" y="53"/>
                  </a:cubicBezTo>
                  <a:cubicBezTo>
                    <a:pt x="447" y="52"/>
                    <a:pt x="446" y="52"/>
                    <a:pt x="443" y="52"/>
                  </a:cubicBezTo>
                  <a:close/>
                  <a:moveTo>
                    <a:pt x="435" y="51"/>
                  </a:moveTo>
                  <a:cubicBezTo>
                    <a:pt x="435" y="52"/>
                    <a:pt x="430" y="51"/>
                    <a:pt x="431" y="51"/>
                  </a:cubicBezTo>
                  <a:cubicBezTo>
                    <a:pt x="432" y="51"/>
                    <a:pt x="436" y="52"/>
                    <a:pt x="437" y="52"/>
                  </a:cubicBezTo>
                  <a:cubicBezTo>
                    <a:pt x="435" y="52"/>
                    <a:pt x="437" y="51"/>
                    <a:pt x="435" y="51"/>
                  </a:cubicBezTo>
                  <a:close/>
                  <a:moveTo>
                    <a:pt x="402" y="50"/>
                  </a:moveTo>
                  <a:cubicBezTo>
                    <a:pt x="404" y="50"/>
                    <a:pt x="406" y="50"/>
                    <a:pt x="406" y="49"/>
                  </a:cubicBezTo>
                  <a:cubicBezTo>
                    <a:pt x="404" y="49"/>
                    <a:pt x="402" y="49"/>
                    <a:pt x="402" y="50"/>
                  </a:cubicBezTo>
                  <a:close/>
                  <a:moveTo>
                    <a:pt x="391" y="1"/>
                  </a:moveTo>
                  <a:cubicBezTo>
                    <a:pt x="391" y="2"/>
                    <a:pt x="395" y="2"/>
                    <a:pt x="397" y="2"/>
                  </a:cubicBezTo>
                  <a:cubicBezTo>
                    <a:pt x="397" y="2"/>
                    <a:pt x="395" y="2"/>
                    <a:pt x="395" y="3"/>
                  </a:cubicBezTo>
                  <a:cubicBezTo>
                    <a:pt x="396" y="3"/>
                    <a:pt x="397" y="3"/>
                    <a:pt x="398" y="3"/>
                  </a:cubicBezTo>
                  <a:cubicBezTo>
                    <a:pt x="397" y="2"/>
                    <a:pt x="401" y="4"/>
                    <a:pt x="402" y="3"/>
                  </a:cubicBezTo>
                  <a:cubicBezTo>
                    <a:pt x="400" y="2"/>
                    <a:pt x="396" y="3"/>
                    <a:pt x="399" y="2"/>
                  </a:cubicBezTo>
                  <a:cubicBezTo>
                    <a:pt x="393" y="2"/>
                    <a:pt x="395" y="1"/>
                    <a:pt x="391" y="1"/>
                  </a:cubicBezTo>
                  <a:close/>
                  <a:moveTo>
                    <a:pt x="394" y="3"/>
                  </a:moveTo>
                  <a:cubicBezTo>
                    <a:pt x="391" y="3"/>
                    <a:pt x="389" y="3"/>
                    <a:pt x="388" y="3"/>
                  </a:cubicBezTo>
                  <a:cubicBezTo>
                    <a:pt x="391" y="3"/>
                    <a:pt x="394" y="4"/>
                    <a:pt x="395" y="3"/>
                  </a:cubicBezTo>
                  <a:cubicBezTo>
                    <a:pt x="394" y="3"/>
                    <a:pt x="394" y="3"/>
                    <a:pt x="394" y="3"/>
                  </a:cubicBezTo>
                  <a:close/>
                  <a:moveTo>
                    <a:pt x="384" y="2"/>
                  </a:moveTo>
                  <a:cubicBezTo>
                    <a:pt x="386" y="2"/>
                    <a:pt x="388" y="2"/>
                    <a:pt x="389" y="2"/>
                  </a:cubicBezTo>
                  <a:cubicBezTo>
                    <a:pt x="387" y="2"/>
                    <a:pt x="384" y="2"/>
                    <a:pt x="384" y="2"/>
                  </a:cubicBezTo>
                  <a:close/>
                  <a:moveTo>
                    <a:pt x="371" y="5"/>
                  </a:moveTo>
                  <a:cubicBezTo>
                    <a:pt x="370" y="6"/>
                    <a:pt x="367" y="6"/>
                    <a:pt x="365" y="6"/>
                  </a:cubicBezTo>
                  <a:cubicBezTo>
                    <a:pt x="367" y="7"/>
                    <a:pt x="377" y="6"/>
                    <a:pt x="377" y="5"/>
                  </a:cubicBezTo>
                  <a:cubicBezTo>
                    <a:pt x="374" y="5"/>
                    <a:pt x="374" y="5"/>
                    <a:pt x="371" y="5"/>
                  </a:cubicBezTo>
                  <a:close/>
                  <a:moveTo>
                    <a:pt x="364" y="51"/>
                  </a:moveTo>
                  <a:cubicBezTo>
                    <a:pt x="364" y="52"/>
                    <a:pt x="367" y="51"/>
                    <a:pt x="370" y="51"/>
                  </a:cubicBezTo>
                  <a:cubicBezTo>
                    <a:pt x="370" y="51"/>
                    <a:pt x="366" y="51"/>
                    <a:pt x="364" y="51"/>
                  </a:cubicBezTo>
                  <a:close/>
                  <a:moveTo>
                    <a:pt x="363" y="50"/>
                  </a:moveTo>
                  <a:cubicBezTo>
                    <a:pt x="365" y="49"/>
                    <a:pt x="366" y="49"/>
                    <a:pt x="367" y="49"/>
                  </a:cubicBezTo>
                  <a:cubicBezTo>
                    <a:pt x="365" y="48"/>
                    <a:pt x="363" y="49"/>
                    <a:pt x="363" y="50"/>
                  </a:cubicBezTo>
                  <a:close/>
                  <a:moveTo>
                    <a:pt x="326" y="13"/>
                  </a:moveTo>
                  <a:cubicBezTo>
                    <a:pt x="327" y="12"/>
                    <a:pt x="332" y="11"/>
                    <a:pt x="333" y="11"/>
                  </a:cubicBezTo>
                  <a:cubicBezTo>
                    <a:pt x="329" y="11"/>
                    <a:pt x="328" y="12"/>
                    <a:pt x="326" y="13"/>
                  </a:cubicBezTo>
                  <a:close/>
                  <a:moveTo>
                    <a:pt x="321" y="10"/>
                  </a:moveTo>
                  <a:cubicBezTo>
                    <a:pt x="322" y="11"/>
                    <a:pt x="325" y="10"/>
                    <a:pt x="329" y="9"/>
                  </a:cubicBezTo>
                  <a:cubicBezTo>
                    <a:pt x="329" y="9"/>
                    <a:pt x="329" y="9"/>
                    <a:pt x="328" y="9"/>
                  </a:cubicBezTo>
                  <a:cubicBezTo>
                    <a:pt x="326" y="10"/>
                    <a:pt x="323" y="10"/>
                    <a:pt x="321" y="10"/>
                  </a:cubicBezTo>
                  <a:close/>
                  <a:moveTo>
                    <a:pt x="322" y="58"/>
                  </a:moveTo>
                  <a:cubicBezTo>
                    <a:pt x="323" y="58"/>
                    <a:pt x="326" y="58"/>
                    <a:pt x="328" y="58"/>
                  </a:cubicBezTo>
                  <a:cubicBezTo>
                    <a:pt x="327" y="57"/>
                    <a:pt x="325" y="57"/>
                    <a:pt x="322" y="58"/>
                  </a:cubicBezTo>
                  <a:close/>
                  <a:moveTo>
                    <a:pt x="313" y="59"/>
                  </a:moveTo>
                  <a:cubicBezTo>
                    <a:pt x="314" y="60"/>
                    <a:pt x="309" y="60"/>
                    <a:pt x="309" y="61"/>
                  </a:cubicBezTo>
                  <a:cubicBezTo>
                    <a:pt x="311" y="61"/>
                    <a:pt x="312" y="61"/>
                    <a:pt x="316" y="60"/>
                  </a:cubicBezTo>
                  <a:cubicBezTo>
                    <a:pt x="315" y="60"/>
                    <a:pt x="316" y="59"/>
                    <a:pt x="313" y="59"/>
                  </a:cubicBezTo>
                  <a:close/>
                  <a:moveTo>
                    <a:pt x="286" y="24"/>
                  </a:moveTo>
                  <a:cubicBezTo>
                    <a:pt x="286" y="24"/>
                    <a:pt x="280" y="25"/>
                    <a:pt x="280" y="26"/>
                  </a:cubicBezTo>
                  <a:cubicBezTo>
                    <a:pt x="281" y="26"/>
                    <a:pt x="280" y="26"/>
                    <a:pt x="281" y="26"/>
                  </a:cubicBezTo>
                  <a:cubicBezTo>
                    <a:pt x="282" y="26"/>
                    <a:pt x="284" y="25"/>
                    <a:pt x="285" y="24"/>
                  </a:cubicBezTo>
                  <a:cubicBezTo>
                    <a:pt x="285" y="25"/>
                    <a:pt x="286" y="25"/>
                    <a:pt x="287" y="25"/>
                  </a:cubicBezTo>
                  <a:cubicBezTo>
                    <a:pt x="290" y="24"/>
                    <a:pt x="290" y="24"/>
                    <a:pt x="294" y="23"/>
                  </a:cubicBezTo>
                  <a:cubicBezTo>
                    <a:pt x="293" y="22"/>
                    <a:pt x="293" y="22"/>
                    <a:pt x="293" y="22"/>
                  </a:cubicBezTo>
                  <a:cubicBezTo>
                    <a:pt x="290" y="23"/>
                    <a:pt x="288" y="23"/>
                    <a:pt x="286" y="24"/>
                  </a:cubicBezTo>
                  <a:close/>
                  <a:moveTo>
                    <a:pt x="287" y="68"/>
                  </a:moveTo>
                  <a:cubicBezTo>
                    <a:pt x="289" y="67"/>
                    <a:pt x="289" y="67"/>
                    <a:pt x="289" y="66"/>
                  </a:cubicBezTo>
                  <a:cubicBezTo>
                    <a:pt x="287" y="67"/>
                    <a:pt x="287" y="67"/>
                    <a:pt x="287" y="68"/>
                  </a:cubicBezTo>
                  <a:close/>
                  <a:moveTo>
                    <a:pt x="237" y="80"/>
                  </a:moveTo>
                  <a:cubicBezTo>
                    <a:pt x="236" y="81"/>
                    <a:pt x="235" y="83"/>
                    <a:pt x="230" y="86"/>
                  </a:cubicBezTo>
                  <a:cubicBezTo>
                    <a:pt x="227" y="86"/>
                    <a:pt x="224" y="88"/>
                    <a:pt x="221" y="89"/>
                  </a:cubicBezTo>
                  <a:cubicBezTo>
                    <a:pt x="221" y="89"/>
                    <a:pt x="221" y="90"/>
                    <a:pt x="220" y="91"/>
                  </a:cubicBezTo>
                  <a:cubicBezTo>
                    <a:pt x="219" y="91"/>
                    <a:pt x="215" y="92"/>
                    <a:pt x="215" y="93"/>
                  </a:cubicBezTo>
                  <a:cubicBezTo>
                    <a:pt x="217" y="93"/>
                    <a:pt x="218" y="93"/>
                    <a:pt x="220" y="92"/>
                  </a:cubicBezTo>
                  <a:cubicBezTo>
                    <a:pt x="222" y="91"/>
                    <a:pt x="219" y="91"/>
                    <a:pt x="221" y="90"/>
                  </a:cubicBezTo>
                  <a:cubicBezTo>
                    <a:pt x="227" y="88"/>
                    <a:pt x="233" y="84"/>
                    <a:pt x="238" y="81"/>
                  </a:cubicBezTo>
                  <a:cubicBezTo>
                    <a:pt x="237" y="81"/>
                    <a:pt x="237" y="81"/>
                    <a:pt x="236" y="81"/>
                  </a:cubicBezTo>
                  <a:cubicBezTo>
                    <a:pt x="239" y="80"/>
                    <a:pt x="241" y="79"/>
                    <a:pt x="242" y="78"/>
                  </a:cubicBezTo>
                  <a:cubicBezTo>
                    <a:pt x="239" y="79"/>
                    <a:pt x="238" y="79"/>
                    <a:pt x="237" y="80"/>
                  </a:cubicBezTo>
                  <a:close/>
                  <a:moveTo>
                    <a:pt x="228" y="79"/>
                  </a:moveTo>
                  <a:cubicBezTo>
                    <a:pt x="228" y="80"/>
                    <a:pt x="230" y="79"/>
                    <a:pt x="228" y="80"/>
                  </a:cubicBezTo>
                  <a:cubicBezTo>
                    <a:pt x="228" y="80"/>
                    <a:pt x="224" y="82"/>
                    <a:pt x="224" y="81"/>
                  </a:cubicBezTo>
                  <a:cubicBezTo>
                    <a:pt x="219" y="84"/>
                    <a:pt x="214" y="86"/>
                    <a:pt x="212" y="89"/>
                  </a:cubicBezTo>
                  <a:cubicBezTo>
                    <a:pt x="217" y="86"/>
                    <a:pt x="220" y="83"/>
                    <a:pt x="224" y="82"/>
                  </a:cubicBezTo>
                  <a:cubicBezTo>
                    <a:pt x="224" y="82"/>
                    <a:pt x="222" y="83"/>
                    <a:pt x="223" y="83"/>
                  </a:cubicBezTo>
                  <a:cubicBezTo>
                    <a:pt x="226" y="82"/>
                    <a:pt x="228" y="80"/>
                    <a:pt x="232" y="79"/>
                  </a:cubicBezTo>
                  <a:cubicBezTo>
                    <a:pt x="231" y="78"/>
                    <a:pt x="231" y="78"/>
                    <a:pt x="228" y="79"/>
                  </a:cubicBezTo>
                  <a:close/>
                  <a:moveTo>
                    <a:pt x="209" y="55"/>
                  </a:moveTo>
                  <a:cubicBezTo>
                    <a:pt x="212" y="54"/>
                    <a:pt x="215" y="52"/>
                    <a:pt x="216" y="50"/>
                  </a:cubicBezTo>
                  <a:cubicBezTo>
                    <a:pt x="212" y="52"/>
                    <a:pt x="211" y="53"/>
                    <a:pt x="209" y="55"/>
                  </a:cubicBezTo>
                  <a:close/>
                  <a:moveTo>
                    <a:pt x="220" y="66"/>
                  </a:moveTo>
                  <a:cubicBezTo>
                    <a:pt x="223" y="64"/>
                    <a:pt x="220" y="67"/>
                    <a:pt x="223" y="65"/>
                  </a:cubicBezTo>
                  <a:cubicBezTo>
                    <a:pt x="224" y="64"/>
                    <a:pt x="223" y="65"/>
                    <a:pt x="223" y="64"/>
                  </a:cubicBezTo>
                  <a:cubicBezTo>
                    <a:pt x="222" y="65"/>
                    <a:pt x="220" y="65"/>
                    <a:pt x="220" y="66"/>
                  </a:cubicBezTo>
                  <a:close/>
                  <a:moveTo>
                    <a:pt x="217" y="67"/>
                  </a:moveTo>
                  <a:cubicBezTo>
                    <a:pt x="214" y="69"/>
                    <a:pt x="216" y="70"/>
                    <a:pt x="219" y="67"/>
                  </a:cubicBezTo>
                  <a:cubicBezTo>
                    <a:pt x="214" y="69"/>
                    <a:pt x="222" y="65"/>
                    <a:pt x="217" y="67"/>
                  </a:cubicBezTo>
                  <a:close/>
                  <a:moveTo>
                    <a:pt x="226" y="94"/>
                  </a:moveTo>
                  <a:cubicBezTo>
                    <a:pt x="225" y="94"/>
                    <a:pt x="224" y="95"/>
                    <a:pt x="224" y="96"/>
                  </a:cubicBezTo>
                  <a:cubicBezTo>
                    <a:pt x="226" y="94"/>
                    <a:pt x="226" y="95"/>
                    <a:pt x="228" y="94"/>
                  </a:cubicBezTo>
                  <a:cubicBezTo>
                    <a:pt x="228" y="93"/>
                    <a:pt x="227" y="94"/>
                    <a:pt x="226" y="94"/>
                  </a:cubicBezTo>
                  <a:close/>
                  <a:moveTo>
                    <a:pt x="216" y="80"/>
                  </a:moveTo>
                  <a:cubicBezTo>
                    <a:pt x="215" y="80"/>
                    <a:pt x="213" y="82"/>
                    <a:pt x="211" y="82"/>
                  </a:cubicBezTo>
                  <a:cubicBezTo>
                    <a:pt x="211" y="83"/>
                    <a:pt x="214" y="82"/>
                    <a:pt x="216" y="80"/>
                  </a:cubicBezTo>
                  <a:close/>
                  <a:moveTo>
                    <a:pt x="206" y="79"/>
                  </a:moveTo>
                  <a:cubicBezTo>
                    <a:pt x="206" y="79"/>
                    <a:pt x="208" y="78"/>
                    <a:pt x="207" y="79"/>
                  </a:cubicBezTo>
                  <a:cubicBezTo>
                    <a:pt x="209" y="77"/>
                    <a:pt x="210" y="78"/>
                    <a:pt x="212" y="75"/>
                  </a:cubicBezTo>
                  <a:cubicBezTo>
                    <a:pt x="210" y="76"/>
                    <a:pt x="208" y="77"/>
                    <a:pt x="206" y="79"/>
                  </a:cubicBezTo>
                  <a:close/>
                  <a:moveTo>
                    <a:pt x="192" y="65"/>
                  </a:moveTo>
                  <a:cubicBezTo>
                    <a:pt x="191" y="66"/>
                    <a:pt x="190" y="67"/>
                    <a:pt x="190" y="67"/>
                  </a:cubicBezTo>
                  <a:cubicBezTo>
                    <a:pt x="193" y="65"/>
                    <a:pt x="197" y="64"/>
                    <a:pt x="198" y="63"/>
                  </a:cubicBezTo>
                  <a:cubicBezTo>
                    <a:pt x="194" y="64"/>
                    <a:pt x="195" y="64"/>
                    <a:pt x="192" y="65"/>
                  </a:cubicBezTo>
                  <a:close/>
                  <a:moveTo>
                    <a:pt x="208" y="90"/>
                  </a:moveTo>
                  <a:cubicBezTo>
                    <a:pt x="207" y="91"/>
                    <a:pt x="206" y="91"/>
                    <a:pt x="206" y="92"/>
                  </a:cubicBezTo>
                  <a:cubicBezTo>
                    <a:pt x="207" y="91"/>
                    <a:pt x="206" y="93"/>
                    <a:pt x="209" y="91"/>
                  </a:cubicBezTo>
                  <a:cubicBezTo>
                    <a:pt x="210" y="90"/>
                    <a:pt x="208" y="91"/>
                    <a:pt x="208" y="90"/>
                  </a:cubicBezTo>
                  <a:close/>
                  <a:moveTo>
                    <a:pt x="207" y="101"/>
                  </a:moveTo>
                  <a:cubicBezTo>
                    <a:pt x="208" y="101"/>
                    <a:pt x="212" y="98"/>
                    <a:pt x="214" y="97"/>
                  </a:cubicBezTo>
                  <a:cubicBezTo>
                    <a:pt x="211" y="99"/>
                    <a:pt x="207" y="101"/>
                    <a:pt x="207" y="101"/>
                  </a:cubicBezTo>
                  <a:close/>
                  <a:moveTo>
                    <a:pt x="190" y="86"/>
                  </a:moveTo>
                  <a:cubicBezTo>
                    <a:pt x="191" y="85"/>
                    <a:pt x="196" y="82"/>
                    <a:pt x="196" y="82"/>
                  </a:cubicBezTo>
                  <a:cubicBezTo>
                    <a:pt x="194" y="83"/>
                    <a:pt x="192" y="85"/>
                    <a:pt x="190" y="86"/>
                  </a:cubicBezTo>
                  <a:close/>
                  <a:moveTo>
                    <a:pt x="198" y="111"/>
                  </a:moveTo>
                  <a:cubicBezTo>
                    <a:pt x="199" y="112"/>
                    <a:pt x="204" y="109"/>
                    <a:pt x="205" y="107"/>
                  </a:cubicBezTo>
                  <a:cubicBezTo>
                    <a:pt x="203" y="109"/>
                    <a:pt x="201" y="110"/>
                    <a:pt x="198" y="111"/>
                  </a:cubicBezTo>
                  <a:close/>
                  <a:moveTo>
                    <a:pt x="185" y="86"/>
                  </a:moveTo>
                  <a:cubicBezTo>
                    <a:pt x="185" y="86"/>
                    <a:pt x="189" y="84"/>
                    <a:pt x="188" y="84"/>
                  </a:cubicBezTo>
                  <a:cubicBezTo>
                    <a:pt x="184" y="85"/>
                    <a:pt x="184" y="87"/>
                    <a:pt x="183" y="89"/>
                  </a:cubicBezTo>
                  <a:cubicBezTo>
                    <a:pt x="184" y="88"/>
                    <a:pt x="184" y="88"/>
                    <a:pt x="184" y="88"/>
                  </a:cubicBezTo>
                  <a:cubicBezTo>
                    <a:pt x="187" y="87"/>
                    <a:pt x="190" y="84"/>
                    <a:pt x="188" y="84"/>
                  </a:cubicBezTo>
                  <a:cubicBezTo>
                    <a:pt x="188" y="84"/>
                    <a:pt x="186" y="86"/>
                    <a:pt x="185" y="86"/>
                  </a:cubicBezTo>
                  <a:close/>
                  <a:moveTo>
                    <a:pt x="175" y="77"/>
                  </a:moveTo>
                  <a:cubicBezTo>
                    <a:pt x="177" y="75"/>
                    <a:pt x="182" y="73"/>
                    <a:pt x="180" y="73"/>
                  </a:cubicBezTo>
                  <a:cubicBezTo>
                    <a:pt x="179" y="75"/>
                    <a:pt x="174" y="76"/>
                    <a:pt x="175" y="77"/>
                  </a:cubicBezTo>
                  <a:close/>
                  <a:moveTo>
                    <a:pt x="186" y="115"/>
                  </a:moveTo>
                  <a:cubicBezTo>
                    <a:pt x="187" y="115"/>
                    <a:pt x="191" y="112"/>
                    <a:pt x="191" y="111"/>
                  </a:cubicBezTo>
                  <a:cubicBezTo>
                    <a:pt x="190" y="112"/>
                    <a:pt x="187" y="113"/>
                    <a:pt x="186" y="115"/>
                  </a:cubicBezTo>
                  <a:close/>
                  <a:moveTo>
                    <a:pt x="177" y="93"/>
                  </a:moveTo>
                  <a:cubicBezTo>
                    <a:pt x="170" y="97"/>
                    <a:pt x="177" y="95"/>
                    <a:pt x="177" y="93"/>
                  </a:cubicBezTo>
                  <a:close/>
                  <a:moveTo>
                    <a:pt x="183" y="114"/>
                  </a:moveTo>
                  <a:cubicBezTo>
                    <a:pt x="185" y="113"/>
                    <a:pt x="188" y="111"/>
                    <a:pt x="188" y="110"/>
                  </a:cubicBezTo>
                  <a:cubicBezTo>
                    <a:pt x="185" y="112"/>
                    <a:pt x="184" y="113"/>
                    <a:pt x="183" y="114"/>
                  </a:cubicBezTo>
                  <a:close/>
                  <a:moveTo>
                    <a:pt x="158" y="89"/>
                  </a:moveTo>
                  <a:cubicBezTo>
                    <a:pt x="160" y="88"/>
                    <a:pt x="165" y="84"/>
                    <a:pt x="163" y="85"/>
                  </a:cubicBezTo>
                  <a:cubicBezTo>
                    <a:pt x="163" y="85"/>
                    <a:pt x="157" y="89"/>
                    <a:pt x="158" y="89"/>
                  </a:cubicBezTo>
                  <a:close/>
                  <a:moveTo>
                    <a:pt x="166" y="104"/>
                  </a:moveTo>
                  <a:cubicBezTo>
                    <a:pt x="168" y="103"/>
                    <a:pt x="170" y="102"/>
                    <a:pt x="171" y="101"/>
                  </a:cubicBezTo>
                  <a:cubicBezTo>
                    <a:pt x="169" y="103"/>
                    <a:pt x="166" y="103"/>
                    <a:pt x="166" y="104"/>
                  </a:cubicBezTo>
                  <a:close/>
                  <a:moveTo>
                    <a:pt x="172" y="122"/>
                  </a:moveTo>
                  <a:cubicBezTo>
                    <a:pt x="172" y="122"/>
                    <a:pt x="176" y="120"/>
                    <a:pt x="176" y="120"/>
                  </a:cubicBezTo>
                  <a:cubicBezTo>
                    <a:pt x="175" y="120"/>
                    <a:pt x="175" y="120"/>
                    <a:pt x="172" y="122"/>
                  </a:cubicBezTo>
                  <a:close/>
                  <a:moveTo>
                    <a:pt x="142" y="97"/>
                  </a:moveTo>
                  <a:cubicBezTo>
                    <a:pt x="145" y="95"/>
                    <a:pt x="147" y="93"/>
                    <a:pt x="148" y="92"/>
                  </a:cubicBezTo>
                  <a:cubicBezTo>
                    <a:pt x="146" y="93"/>
                    <a:pt x="142" y="96"/>
                    <a:pt x="142" y="97"/>
                  </a:cubicBezTo>
                  <a:close/>
                  <a:moveTo>
                    <a:pt x="155" y="112"/>
                  </a:moveTo>
                  <a:cubicBezTo>
                    <a:pt x="155" y="112"/>
                    <a:pt x="156" y="111"/>
                    <a:pt x="156" y="111"/>
                  </a:cubicBezTo>
                  <a:cubicBezTo>
                    <a:pt x="155" y="112"/>
                    <a:pt x="156" y="112"/>
                    <a:pt x="157" y="111"/>
                  </a:cubicBezTo>
                  <a:cubicBezTo>
                    <a:pt x="157" y="111"/>
                    <a:pt x="158" y="110"/>
                    <a:pt x="158" y="109"/>
                  </a:cubicBezTo>
                  <a:cubicBezTo>
                    <a:pt x="157" y="110"/>
                    <a:pt x="155" y="111"/>
                    <a:pt x="155" y="112"/>
                  </a:cubicBezTo>
                  <a:close/>
                  <a:moveTo>
                    <a:pt x="164" y="129"/>
                  </a:moveTo>
                  <a:cubicBezTo>
                    <a:pt x="165" y="128"/>
                    <a:pt x="170" y="125"/>
                    <a:pt x="169" y="124"/>
                  </a:cubicBezTo>
                  <a:cubicBezTo>
                    <a:pt x="167" y="126"/>
                    <a:pt x="165" y="127"/>
                    <a:pt x="164" y="129"/>
                  </a:cubicBezTo>
                  <a:close/>
                  <a:moveTo>
                    <a:pt x="153" y="112"/>
                  </a:moveTo>
                  <a:cubicBezTo>
                    <a:pt x="155" y="111"/>
                    <a:pt x="158" y="109"/>
                    <a:pt x="157" y="109"/>
                  </a:cubicBezTo>
                  <a:cubicBezTo>
                    <a:pt x="154" y="110"/>
                    <a:pt x="154" y="111"/>
                    <a:pt x="153" y="112"/>
                  </a:cubicBezTo>
                  <a:close/>
                  <a:moveTo>
                    <a:pt x="164" y="125"/>
                  </a:moveTo>
                  <a:cubicBezTo>
                    <a:pt x="165" y="124"/>
                    <a:pt x="167" y="122"/>
                    <a:pt x="167" y="122"/>
                  </a:cubicBezTo>
                  <a:cubicBezTo>
                    <a:pt x="166" y="122"/>
                    <a:pt x="162" y="125"/>
                    <a:pt x="164" y="125"/>
                  </a:cubicBezTo>
                  <a:close/>
                  <a:moveTo>
                    <a:pt x="162" y="131"/>
                  </a:moveTo>
                  <a:cubicBezTo>
                    <a:pt x="162" y="131"/>
                    <a:pt x="161" y="132"/>
                    <a:pt x="161" y="133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62" y="131"/>
                    <a:pt x="170" y="126"/>
                    <a:pt x="167" y="127"/>
                  </a:cubicBezTo>
                  <a:cubicBezTo>
                    <a:pt x="165" y="129"/>
                    <a:pt x="163" y="130"/>
                    <a:pt x="162" y="131"/>
                  </a:cubicBezTo>
                  <a:close/>
                  <a:moveTo>
                    <a:pt x="153" y="115"/>
                  </a:moveTo>
                  <a:cubicBezTo>
                    <a:pt x="153" y="115"/>
                    <a:pt x="154" y="114"/>
                    <a:pt x="153" y="114"/>
                  </a:cubicBezTo>
                  <a:cubicBezTo>
                    <a:pt x="149" y="118"/>
                    <a:pt x="155" y="114"/>
                    <a:pt x="153" y="116"/>
                  </a:cubicBezTo>
                  <a:cubicBezTo>
                    <a:pt x="155" y="115"/>
                    <a:pt x="155" y="115"/>
                    <a:pt x="155" y="115"/>
                  </a:cubicBezTo>
                  <a:cubicBezTo>
                    <a:pt x="155" y="115"/>
                    <a:pt x="155" y="114"/>
                    <a:pt x="155" y="114"/>
                  </a:cubicBezTo>
                  <a:cubicBezTo>
                    <a:pt x="154" y="115"/>
                    <a:pt x="153" y="115"/>
                    <a:pt x="153" y="115"/>
                  </a:cubicBezTo>
                  <a:close/>
                  <a:moveTo>
                    <a:pt x="132" y="105"/>
                  </a:moveTo>
                  <a:cubicBezTo>
                    <a:pt x="135" y="103"/>
                    <a:pt x="140" y="99"/>
                    <a:pt x="140" y="98"/>
                  </a:cubicBezTo>
                  <a:cubicBezTo>
                    <a:pt x="136" y="101"/>
                    <a:pt x="133" y="104"/>
                    <a:pt x="132" y="105"/>
                  </a:cubicBezTo>
                  <a:close/>
                  <a:moveTo>
                    <a:pt x="158" y="134"/>
                  </a:moveTo>
                  <a:cubicBezTo>
                    <a:pt x="159" y="132"/>
                    <a:pt x="163" y="130"/>
                    <a:pt x="163" y="130"/>
                  </a:cubicBezTo>
                  <a:cubicBezTo>
                    <a:pt x="161" y="131"/>
                    <a:pt x="157" y="133"/>
                    <a:pt x="158" y="134"/>
                  </a:cubicBezTo>
                  <a:close/>
                  <a:moveTo>
                    <a:pt x="149" y="141"/>
                  </a:moveTo>
                  <a:cubicBezTo>
                    <a:pt x="151" y="141"/>
                    <a:pt x="153" y="139"/>
                    <a:pt x="153" y="138"/>
                  </a:cubicBezTo>
                  <a:cubicBezTo>
                    <a:pt x="154" y="138"/>
                    <a:pt x="157" y="136"/>
                    <a:pt x="158" y="135"/>
                  </a:cubicBezTo>
                  <a:cubicBezTo>
                    <a:pt x="155" y="136"/>
                    <a:pt x="151" y="139"/>
                    <a:pt x="149" y="141"/>
                  </a:cubicBezTo>
                  <a:close/>
                  <a:moveTo>
                    <a:pt x="132" y="110"/>
                  </a:moveTo>
                  <a:cubicBezTo>
                    <a:pt x="132" y="108"/>
                    <a:pt x="128" y="112"/>
                    <a:pt x="127" y="113"/>
                  </a:cubicBezTo>
                  <a:cubicBezTo>
                    <a:pt x="126" y="114"/>
                    <a:pt x="128" y="114"/>
                    <a:pt x="129" y="112"/>
                  </a:cubicBezTo>
                  <a:cubicBezTo>
                    <a:pt x="129" y="111"/>
                    <a:pt x="131" y="110"/>
                    <a:pt x="131" y="110"/>
                  </a:cubicBezTo>
                  <a:cubicBezTo>
                    <a:pt x="131" y="110"/>
                    <a:pt x="131" y="110"/>
                    <a:pt x="132" y="110"/>
                  </a:cubicBezTo>
                  <a:close/>
                  <a:moveTo>
                    <a:pt x="137" y="153"/>
                  </a:moveTo>
                  <a:cubicBezTo>
                    <a:pt x="139" y="150"/>
                    <a:pt x="143" y="148"/>
                    <a:pt x="143" y="147"/>
                  </a:cubicBezTo>
                  <a:cubicBezTo>
                    <a:pt x="140" y="149"/>
                    <a:pt x="138" y="151"/>
                    <a:pt x="137" y="153"/>
                  </a:cubicBezTo>
                  <a:close/>
                  <a:moveTo>
                    <a:pt x="105" y="131"/>
                  </a:moveTo>
                  <a:cubicBezTo>
                    <a:pt x="110" y="128"/>
                    <a:pt x="114" y="123"/>
                    <a:pt x="118" y="120"/>
                  </a:cubicBezTo>
                  <a:cubicBezTo>
                    <a:pt x="117" y="119"/>
                    <a:pt x="117" y="119"/>
                    <a:pt x="117" y="119"/>
                  </a:cubicBezTo>
                  <a:cubicBezTo>
                    <a:pt x="113" y="123"/>
                    <a:pt x="107" y="128"/>
                    <a:pt x="105" y="131"/>
                  </a:cubicBezTo>
                  <a:close/>
                  <a:moveTo>
                    <a:pt x="144" y="153"/>
                  </a:moveTo>
                  <a:cubicBezTo>
                    <a:pt x="144" y="154"/>
                    <a:pt x="143" y="155"/>
                    <a:pt x="143" y="155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45" y="153"/>
                    <a:pt x="146" y="152"/>
                    <a:pt x="144" y="153"/>
                  </a:cubicBezTo>
                  <a:close/>
                  <a:moveTo>
                    <a:pt x="124" y="137"/>
                  </a:moveTo>
                  <a:cubicBezTo>
                    <a:pt x="125" y="137"/>
                    <a:pt x="126" y="136"/>
                    <a:pt x="126" y="136"/>
                  </a:cubicBezTo>
                  <a:cubicBezTo>
                    <a:pt x="125" y="136"/>
                    <a:pt x="123" y="138"/>
                    <a:pt x="122" y="139"/>
                  </a:cubicBezTo>
                  <a:cubicBezTo>
                    <a:pt x="121" y="140"/>
                    <a:pt x="121" y="140"/>
                    <a:pt x="122" y="140"/>
                  </a:cubicBezTo>
                  <a:cubicBezTo>
                    <a:pt x="124" y="138"/>
                    <a:pt x="123" y="138"/>
                    <a:pt x="124" y="137"/>
                  </a:cubicBezTo>
                  <a:close/>
                  <a:moveTo>
                    <a:pt x="112" y="136"/>
                  </a:moveTo>
                  <a:cubicBezTo>
                    <a:pt x="109" y="139"/>
                    <a:pt x="114" y="135"/>
                    <a:pt x="111" y="138"/>
                  </a:cubicBezTo>
                  <a:cubicBezTo>
                    <a:pt x="113" y="136"/>
                    <a:pt x="113" y="136"/>
                    <a:pt x="115" y="135"/>
                  </a:cubicBezTo>
                  <a:cubicBezTo>
                    <a:pt x="115" y="135"/>
                    <a:pt x="116" y="134"/>
                    <a:pt x="115" y="134"/>
                  </a:cubicBezTo>
                  <a:cubicBezTo>
                    <a:pt x="113" y="136"/>
                    <a:pt x="114" y="134"/>
                    <a:pt x="112" y="136"/>
                  </a:cubicBezTo>
                  <a:close/>
                  <a:moveTo>
                    <a:pt x="125" y="156"/>
                  </a:moveTo>
                  <a:cubicBezTo>
                    <a:pt x="126" y="156"/>
                    <a:pt x="128" y="154"/>
                    <a:pt x="129" y="152"/>
                  </a:cubicBezTo>
                  <a:cubicBezTo>
                    <a:pt x="128" y="153"/>
                    <a:pt x="126" y="154"/>
                    <a:pt x="125" y="156"/>
                  </a:cubicBezTo>
                  <a:close/>
                  <a:moveTo>
                    <a:pt x="113" y="150"/>
                  </a:moveTo>
                  <a:cubicBezTo>
                    <a:pt x="117" y="147"/>
                    <a:pt x="116" y="148"/>
                    <a:pt x="120" y="145"/>
                  </a:cubicBezTo>
                  <a:cubicBezTo>
                    <a:pt x="118" y="145"/>
                    <a:pt x="121" y="143"/>
                    <a:pt x="120" y="143"/>
                  </a:cubicBezTo>
                  <a:cubicBezTo>
                    <a:pt x="119" y="145"/>
                    <a:pt x="113" y="149"/>
                    <a:pt x="113" y="150"/>
                  </a:cubicBezTo>
                  <a:close/>
                  <a:moveTo>
                    <a:pt x="112" y="138"/>
                  </a:moveTo>
                  <a:cubicBezTo>
                    <a:pt x="110" y="140"/>
                    <a:pt x="110" y="138"/>
                    <a:pt x="108" y="140"/>
                  </a:cubicBezTo>
                  <a:cubicBezTo>
                    <a:pt x="107" y="142"/>
                    <a:pt x="109" y="140"/>
                    <a:pt x="110" y="141"/>
                  </a:cubicBezTo>
                  <a:cubicBezTo>
                    <a:pt x="111" y="140"/>
                    <a:pt x="114" y="137"/>
                    <a:pt x="112" y="138"/>
                  </a:cubicBezTo>
                  <a:close/>
                  <a:moveTo>
                    <a:pt x="96" y="141"/>
                  </a:moveTo>
                  <a:cubicBezTo>
                    <a:pt x="99" y="138"/>
                    <a:pt x="99" y="138"/>
                    <a:pt x="99" y="138"/>
                  </a:cubicBezTo>
                  <a:cubicBezTo>
                    <a:pt x="98" y="137"/>
                    <a:pt x="98" y="137"/>
                    <a:pt x="98" y="137"/>
                  </a:cubicBezTo>
                  <a:cubicBezTo>
                    <a:pt x="96" y="139"/>
                    <a:pt x="97" y="139"/>
                    <a:pt x="96" y="141"/>
                  </a:cubicBezTo>
                  <a:close/>
                  <a:moveTo>
                    <a:pt x="119" y="170"/>
                  </a:moveTo>
                  <a:cubicBezTo>
                    <a:pt x="119" y="171"/>
                    <a:pt x="120" y="168"/>
                    <a:pt x="120" y="169"/>
                  </a:cubicBezTo>
                  <a:cubicBezTo>
                    <a:pt x="121" y="168"/>
                    <a:pt x="125" y="165"/>
                    <a:pt x="123" y="166"/>
                  </a:cubicBezTo>
                  <a:cubicBezTo>
                    <a:pt x="121" y="168"/>
                    <a:pt x="121" y="168"/>
                    <a:pt x="119" y="170"/>
                  </a:cubicBezTo>
                  <a:close/>
                  <a:moveTo>
                    <a:pt x="111" y="161"/>
                  </a:moveTo>
                  <a:cubicBezTo>
                    <a:pt x="113" y="159"/>
                    <a:pt x="114" y="159"/>
                    <a:pt x="115" y="158"/>
                  </a:cubicBezTo>
                  <a:cubicBezTo>
                    <a:pt x="114" y="158"/>
                    <a:pt x="115" y="157"/>
                    <a:pt x="114" y="157"/>
                  </a:cubicBezTo>
                  <a:cubicBezTo>
                    <a:pt x="113" y="159"/>
                    <a:pt x="111" y="160"/>
                    <a:pt x="111" y="161"/>
                  </a:cubicBezTo>
                  <a:close/>
                  <a:moveTo>
                    <a:pt x="85" y="151"/>
                  </a:moveTo>
                  <a:cubicBezTo>
                    <a:pt x="83" y="153"/>
                    <a:pt x="82" y="154"/>
                    <a:pt x="81" y="155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2" y="156"/>
                    <a:pt x="82" y="156"/>
                    <a:pt x="82" y="156"/>
                  </a:cubicBezTo>
                  <a:cubicBezTo>
                    <a:pt x="83" y="155"/>
                    <a:pt x="83" y="155"/>
                    <a:pt x="83" y="155"/>
                  </a:cubicBezTo>
                  <a:cubicBezTo>
                    <a:pt x="84" y="154"/>
                    <a:pt x="85" y="152"/>
                    <a:pt x="86" y="151"/>
                  </a:cubicBezTo>
                  <a:cubicBezTo>
                    <a:pt x="89" y="149"/>
                    <a:pt x="91" y="146"/>
                    <a:pt x="93" y="143"/>
                  </a:cubicBezTo>
                  <a:cubicBezTo>
                    <a:pt x="90" y="146"/>
                    <a:pt x="87" y="149"/>
                    <a:pt x="85" y="151"/>
                  </a:cubicBezTo>
                  <a:close/>
                  <a:moveTo>
                    <a:pt x="88" y="156"/>
                  </a:moveTo>
                  <a:cubicBezTo>
                    <a:pt x="90" y="154"/>
                    <a:pt x="91" y="154"/>
                    <a:pt x="93" y="152"/>
                  </a:cubicBezTo>
                  <a:cubicBezTo>
                    <a:pt x="93" y="151"/>
                    <a:pt x="93" y="150"/>
                    <a:pt x="94" y="149"/>
                  </a:cubicBezTo>
                  <a:cubicBezTo>
                    <a:pt x="91" y="152"/>
                    <a:pt x="87" y="156"/>
                    <a:pt x="88" y="156"/>
                  </a:cubicBezTo>
                  <a:close/>
                  <a:moveTo>
                    <a:pt x="86" y="154"/>
                  </a:moveTo>
                  <a:cubicBezTo>
                    <a:pt x="88" y="153"/>
                    <a:pt x="87" y="154"/>
                    <a:pt x="89" y="152"/>
                  </a:cubicBezTo>
                  <a:cubicBezTo>
                    <a:pt x="89" y="152"/>
                    <a:pt x="89" y="152"/>
                    <a:pt x="90" y="151"/>
                  </a:cubicBezTo>
                  <a:cubicBezTo>
                    <a:pt x="89" y="151"/>
                    <a:pt x="89" y="151"/>
                    <a:pt x="90" y="151"/>
                  </a:cubicBezTo>
                  <a:cubicBezTo>
                    <a:pt x="90" y="150"/>
                    <a:pt x="90" y="150"/>
                    <a:pt x="90" y="150"/>
                  </a:cubicBezTo>
                  <a:cubicBezTo>
                    <a:pt x="89" y="152"/>
                    <a:pt x="86" y="154"/>
                    <a:pt x="86" y="154"/>
                  </a:cubicBezTo>
                  <a:close/>
                  <a:moveTo>
                    <a:pt x="96" y="160"/>
                  </a:moveTo>
                  <a:cubicBezTo>
                    <a:pt x="96" y="161"/>
                    <a:pt x="94" y="163"/>
                    <a:pt x="94" y="164"/>
                  </a:cubicBezTo>
                  <a:cubicBezTo>
                    <a:pt x="96" y="162"/>
                    <a:pt x="96" y="161"/>
                    <a:pt x="98" y="160"/>
                  </a:cubicBezTo>
                  <a:cubicBezTo>
                    <a:pt x="97" y="159"/>
                    <a:pt x="97" y="160"/>
                    <a:pt x="96" y="160"/>
                  </a:cubicBezTo>
                  <a:close/>
                  <a:moveTo>
                    <a:pt x="95" y="158"/>
                  </a:moveTo>
                  <a:cubicBezTo>
                    <a:pt x="95" y="158"/>
                    <a:pt x="95" y="158"/>
                    <a:pt x="95" y="158"/>
                  </a:cubicBezTo>
                  <a:cubicBezTo>
                    <a:pt x="93" y="159"/>
                    <a:pt x="94" y="159"/>
                    <a:pt x="92" y="160"/>
                  </a:cubicBezTo>
                  <a:cubicBezTo>
                    <a:pt x="93" y="161"/>
                    <a:pt x="93" y="161"/>
                    <a:pt x="93" y="161"/>
                  </a:cubicBezTo>
                  <a:cubicBezTo>
                    <a:pt x="94" y="159"/>
                    <a:pt x="94" y="160"/>
                    <a:pt x="95" y="158"/>
                  </a:cubicBezTo>
                  <a:close/>
                  <a:moveTo>
                    <a:pt x="85" y="163"/>
                  </a:move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5" y="162"/>
                    <a:pt x="85" y="163"/>
                  </a:cubicBezTo>
                  <a:close/>
                  <a:moveTo>
                    <a:pt x="91" y="167"/>
                  </a:moveTo>
                  <a:cubicBezTo>
                    <a:pt x="91" y="167"/>
                    <a:pt x="91" y="167"/>
                    <a:pt x="91" y="168"/>
                  </a:cubicBezTo>
                  <a:cubicBezTo>
                    <a:pt x="92" y="168"/>
                    <a:pt x="92" y="168"/>
                    <a:pt x="92" y="167"/>
                  </a:cubicBezTo>
                  <a:cubicBezTo>
                    <a:pt x="92" y="167"/>
                    <a:pt x="92" y="167"/>
                    <a:pt x="92" y="167"/>
                  </a:cubicBezTo>
                  <a:cubicBezTo>
                    <a:pt x="92" y="167"/>
                    <a:pt x="91" y="166"/>
                    <a:pt x="91" y="167"/>
                  </a:cubicBezTo>
                  <a:close/>
                  <a:moveTo>
                    <a:pt x="101" y="179"/>
                  </a:moveTo>
                  <a:cubicBezTo>
                    <a:pt x="101" y="179"/>
                    <a:pt x="101" y="179"/>
                    <a:pt x="102" y="180"/>
                  </a:cubicBezTo>
                  <a:cubicBezTo>
                    <a:pt x="102" y="179"/>
                    <a:pt x="102" y="178"/>
                    <a:pt x="103" y="178"/>
                  </a:cubicBezTo>
                  <a:cubicBezTo>
                    <a:pt x="103" y="178"/>
                    <a:pt x="103" y="178"/>
                    <a:pt x="103" y="177"/>
                  </a:cubicBezTo>
                  <a:cubicBezTo>
                    <a:pt x="102" y="178"/>
                    <a:pt x="102" y="178"/>
                    <a:pt x="101" y="179"/>
                  </a:cubicBezTo>
                  <a:close/>
                  <a:moveTo>
                    <a:pt x="111" y="187"/>
                  </a:moveTo>
                  <a:cubicBezTo>
                    <a:pt x="111" y="188"/>
                    <a:pt x="112" y="187"/>
                    <a:pt x="112" y="187"/>
                  </a:cubicBezTo>
                  <a:cubicBezTo>
                    <a:pt x="111" y="187"/>
                    <a:pt x="112" y="187"/>
                    <a:pt x="112" y="186"/>
                  </a:cubicBezTo>
                  <a:cubicBezTo>
                    <a:pt x="111" y="186"/>
                    <a:pt x="112" y="187"/>
                    <a:pt x="111" y="187"/>
                  </a:cubicBezTo>
                  <a:close/>
                  <a:moveTo>
                    <a:pt x="100" y="178"/>
                  </a:moveTo>
                  <a:cubicBezTo>
                    <a:pt x="100" y="179"/>
                    <a:pt x="101" y="179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1" y="178"/>
                    <a:pt x="101" y="178"/>
                  </a:cubicBezTo>
                  <a:cubicBezTo>
                    <a:pt x="101" y="178"/>
                    <a:pt x="100" y="178"/>
                    <a:pt x="100" y="178"/>
                  </a:cubicBezTo>
                  <a:close/>
                  <a:moveTo>
                    <a:pt x="101" y="180"/>
                  </a:moveTo>
                  <a:cubicBezTo>
                    <a:pt x="101" y="179"/>
                    <a:pt x="101" y="181"/>
                    <a:pt x="102" y="180"/>
                  </a:cubicBezTo>
                  <a:cubicBezTo>
                    <a:pt x="102" y="180"/>
                    <a:pt x="101" y="179"/>
                    <a:pt x="101" y="179"/>
                  </a:cubicBezTo>
                  <a:cubicBezTo>
                    <a:pt x="101" y="179"/>
                    <a:pt x="100" y="180"/>
                    <a:pt x="101" y="180"/>
                  </a:cubicBezTo>
                  <a:close/>
                  <a:moveTo>
                    <a:pt x="76" y="157"/>
                  </a:moveTo>
                  <a:cubicBezTo>
                    <a:pt x="76" y="157"/>
                    <a:pt x="77" y="156"/>
                    <a:pt x="76" y="156"/>
                  </a:cubicBezTo>
                  <a:cubicBezTo>
                    <a:pt x="76" y="156"/>
                    <a:pt x="76" y="157"/>
                    <a:pt x="76" y="157"/>
                  </a:cubicBezTo>
                  <a:close/>
                  <a:moveTo>
                    <a:pt x="99" y="179"/>
                  </a:moveTo>
                  <a:cubicBezTo>
                    <a:pt x="99" y="178"/>
                    <a:pt x="100" y="180"/>
                    <a:pt x="100" y="179"/>
                  </a:cubicBezTo>
                  <a:cubicBezTo>
                    <a:pt x="99" y="179"/>
                    <a:pt x="100" y="179"/>
                    <a:pt x="100" y="178"/>
                  </a:cubicBezTo>
                  <a:cubicBezTo>
                    <a:pt x="100" y="178"/>
                    <a:pt x="99" y="179"/>
                    <a:pt x="99" y="179"/>
                  </a:cubicBezTo>
                  <a:close/>
                  <a:moveTo>
                    <a:pt x="104" y="186"/>
                  </a:moveTo>
                  <a:cubicBezTo>
                    <a:pt x="105" y="185"/>
                    <a:pt x="105" y="185"/>
                    <a:pt x="105" y="185"/>
                  </a:cubicBezTo>
                  <a:cubicBezTo>
                    <a:pt x="105" y="184"/>
                    <a:pt x="104" y="185"/>
                    <a:pt x="104" y="186"/>
                  </a:cubicBezTo>
                  <a:close/>
                  <a:moveTo>
                    <a:pt x="100" y="181"/>
                  </a:move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0" y="181"/>
                    <a:pt x="100" y="181"/>
                  </a:cubicBezTo>
                  <a:cubicBezTo>
                    <a:pt x="100" y="181"/>
                    <a:pt x="101" y="181"/>
                    <a:pt x="101" y="181"/>
                  </a:cubicBezTo>
                  <a:cubicBezTo>
                    <a:pt x="100" y="181"/>
                    <a:pt x="100" y="180"/>
                    <a:pt x="100" y="181"/>
                  </a:cubicBezTo>
                  <a:close/>
                  <a:moveTo>
                    <a:pt x="108" y="192"/>
                  </a:moveTo>
                  <a:cubicBezTo>
                    <a:pt x="108" y="191"/>
                    <a:pt x="109" y="190"/>
                    <a:pt x="109" y="190"/>
                  </a:cubicBezTo>
                  <a:cubicBezTo>
                    <a:pt x="108" y="191"/>
                    <a:pt x="107" y="191"/>
                    <a:pt x="108" y="192"/>
                  </a:cubicBezTo>
                  <a:close/>
                  <a:moveTo>
                    <a:pt x="76" y="161"/>
                  </a:moveTo>
                  <a:cubicBezTo>
                    <a:pt x="76" y="161"/>
                    <a:pt x="77" y="162"/>
                    <a:pt x="77" y="161"/>
                  </a:cubicBezTo>
                  <a:cubicBezTo>
                    <a:pt x="77" y="161"/>
                    <a:pt x="77" y="161"/>
                    <a:pt x="77" y="161"/>
                  </a:cubicBezTo>
                  <a:cubicBezTo>
                    <a:pt x="77" y="161"/>
                    <a:pt x="78" y="161"/>
                    <a:pt x="77" y="161"/>
                  </a:cubicBezTo>
                  <a:cubicBezTo>
                    <a:pt x="77" y="161"/>
                    <a:pt x="77" y="161"/>
                    <a:pt x="76" y="161"/>
                  </a:cubicBezTo>
                  <a:close/>
                  <a:moveTo>
                    <a:pt x="99" y="182"/>
                  </a:moveTo>
                  <a:cubicBezTo>
                    <a:pt x="99" y="182"/>
                    <a:pt x="99" y="182"/>
                    <a:pt x="99" y="182"/>
                  </a:cubicBezTo>
                  <a:cubicBezTo>
                    <a:pt x="100" y="182"/>
                    <a:pt x="100" y="182"/>
                    <a:pt x="100" y="181"/>
                  </a:cubicBezTo>
                  <a:cubicBezTo>
                    <a:pt x="99" y="181"/>
                    <a:pt x="99" y="182"/>
                    <a:pt x="99" y="182"/>
                  </a:cubicBezTo>
                  <a:close/>
                  <a:moveTo>
                    <a:pt x="102" y="184"/>
                  </a:moveTo>
                  <a:cubicBezTo>
                    <a:pt x="102" y="184"/>
                    <a:pt x="102" y="185"/>
                    <a:pt x="102" y="185"/>
                  </a:cubicBezTo>
                  <a:cubicBezTo>
                    <a:pt x="102" y="185"/>
                    <a:pt x="102" y="185"/>
                    <a:pt x="102" y="185"/>
                  </a:cubicBezTo>
                  <a:cubicBezTo>
                    <a:pt x="102" y="185"/>
                    <a:pt x="103" y="185"/>
                    <a:pt x="103" y="184"/>
                  </a:cubicBezTo>
                  <a:cubicBezTo>
                    <a:pt x="103" y="185"/>
                    <a:pt x="102" y="184"/>
                    <a:pt x="102" y="184"/>
                  </a:cubicBezTo>
                  <a:close/>
                  <a:moveTo>
                    <a:pt x="103" y="187"/>
                  </a:moveTo>
                  <a:cubicBezTo>
                    <a:pt x="104" y="186"/>
                    <a:pt x="104" y="186"/>
                    <a:pt x="104" y="185"/>
                  </a:cubicBezTo>
                  <a:cubicBezTo>
                    <a:pt x="104" y="186"/>
                    <a:pt x="103" y="186"/>
                    <a:pt x="103" y="187"/>
                  </a:cubicBezTo>
                  <a:close/>
                  <a:moveTo>
                    <a:pt x="99" y="185"/>
                  </a:moveTo>
                  <a:cubicBezTo>
                    <a:pt x="99" y="185"/>
                    <a:pt x="100" y="185"/>
                    <a:pt x="100" y="185"/>
                  </a:cubicBezTo>
                  <a:cubicBezTo>
                    <a:pt x="100" y="185"/>
                    <a:pt x="101" y="185"/>
                    <a:pt x="101" y="186"/>
                  </a:cubicBezTo>
                  <a:cubicBezTo>
                    <a:pt x="102" y="186"/>
                    <a:pt x="100" y="184"/>
                    <a:pt x="102" y="184"/>
                  </a:cubicBezTo>
                  <a:cubicBezTo>
                    <a:pt x="101" y="184"/>
                    <a:pt x="101" y="184"/>
                    <a:pt x="101" y="183"/>
                  </a:cubicBezTo>
                  <a:cubicBezTo>
                    <a:pt x="100" y="184"/>
                    <a:pt x="99" y="184"/>
                    <a:pt x="99" y="185"/>
                  </a:cubicBezTo>
                  <a:close/>
                  <a:moveTo>
                    <a:pt x="84" y="169"/>
                  </a:moveTo>
                  <a:cubicBezTo>
                    <a:pt x="84" y="169"/>
                    <a:pt x="85" y="169"/>
                    <a:pt x="85" y="168"/>
                  </a:cubicBezTo>
                  <a:cubicBezTo>
                    <a:pt x="85" y="169"/>
                    <a:pt x="84" y="169"/>
                    <a:pt x="84" y="169"/>
                  </a:cubicBezTo>
                  <a:close/>
                  <a:moveTo>
                    <a:pt x="97" y="181"/>
                  </a:moveTo>
                  <a:cubicBezTo>
                    <a:pt x="98" y="181"/>
                    <a:pt x="97" y="182"/>
                    <a:pt x="98" y="182"/>
                  </a:cubicBezTo>
                  <a:cubicBezTo>
                    <a:pt x="98" y="181"/>
                    <a:pt x="98" y="181"/>
                    <a:pt x="98" y="181"/>
                  </a:cubicBezTo>
                  <a:cubicBezTo>
                    <a:pt x="98" y="181"/>
                    <a:pt x="98" y="181"/>
                    <a:pt x="97" y="181"/>
                  </a:cubicBezTo>
                  <a:close/>
                  <a:moveTo>
                    <a:pt x="105" y="194"/>
                  </a:moveTo>
                  <a:cubicBezTo>
                    <a:pt x="106" y="194"/>
                    <a:pt x="106" y="192"/>
                    <a:pt x="107" y="192"/>
                  </a:cubicBezTo>
                  <a:cubicBezTo>
                    <a:pt x="107" y="192"/>
                    <a:pt x="107" y="192"/>
                    <a:pt x="107" y="192"/>
                  </a:cubicBezTo>
                  <a:cubicBezTo>
                    <a:pt x="106" y="192"/>
                    <a:pt x="105" y="193"/>
                    <a:pt x="105" y="194"/>
                  </a:cubicBezTo>
                  <a:close/>
                  <a:moveTo>
                    <a:pt x="91" y="184"/>
                  </a:moveTo>
                  <a:cubicBezTo>
                    <a:pt x="92" y="184"/>
                    <a:pt x="91" y="185"/>
                    <a:pt x="91" y="185"/>
                  </a:cubicBezTo>
                  <a:cubicBezTo>
                    <a:pt x="92" y="185"/>
                    <a:pt x="92" y="184"/>
                    <a:pt x="93" y="184"/>
                  </a:cubicBezTo>
                  <a:cubicBezTo>
                    <a:pt x="92" y="184"/>
                    <a:pt x="92" y="184"/>
                    <a:pt x="92" y="183"/>
                  </a:cubicBezTo>
                  <a:cubicBezTo>
                    <a:pt x="92" y="184"/>
                    <a:pt x="92" y="184"/>
                    <a:pt x="91" y="184"/>
                  </a:cubicBezTo>
                  <a:close/>
                  <a:moveTo>
                    <a:pt x="72" y="169"/>
                  </a:moveTo>
                  <a:cubicBezTo>
                    <a:pt x="73" y="170"/>
                    <a:pt x="73" y="170"/>
                    <a:pt x="73" y="170"/>
                  </a:cubicBezTo>
                  <a:cubicBezTo>
                    <a:pt x="73" y="169"/>
                    <a:pt x="75" y="168"/>
                    <a:pt x="74" y="167"/>
                  </a:cubicBezTo>
                  <a:cubicBezTo>
                    <a:pt x="73" y="168"/>
                    <a:pt x="73" y="169"/>
                    <a:pt x="72" y="169"/>
                  </a:cubicBezTo>
                  <a:close/>
                  <a:moveTo>
                    <a:pt x="74" y="170"/>
                  </a:moveTo>
                  <a:cubicBezTo>
                    <a:pt x="75" y="170"/>
                    <a:pt x="76" y="169"/>
                    <a:pt x="76" y="168"/>
                  </a:cubicBezTo>
                  <a:cubicBezTo>
                    <a:pt x="75" y="169"/>
                    <a:pt x="74" y="170"/>
                    <a:pt x="74" y="170"/>
                  </a:cubicBezTo>
                  <a:close/>
                  <a:moveTo>
                    <a:pt x="88" y="184"/>
                  </a:moveTo>
                  <a:cubicBezTo>
                    <a:pt x="89" y="185"/>
                    <a:pt x="89" y="185"/>
                    <a:pt x="89" y="185"/>
                  </a:cubicBezTo>
                  <a:cubicBezTo>
                    <a:pt x="90" y="184"/>
                    <a:pt x="90" y="184"/>
                    <a:pt x="90" y="183"/>
                  </a:cubicBezTo>
                  <a:cubicBezTo>
                    <a:pt x="90" y="183"/>
                    <a:pt x="89" y="184"/>
                    <a:pt x="88" y="184"/>
                  </a:cubicBezTo>
                  <a:close/>
                  <a:moveTo>
                    <a:pt x="71" y="168"/>
                  </a:moveTo>
                  <a:cubicBezTo>
                    <a:pt x="71" y="168"/>
                    <a:pt x="71" y="167"/>
                    <a:pt x="71" y="167"/>
                  </a:cubicBezTo>
                  <a:cubicBezTo>
                    <a:pt x="71" y="167"/>
                    <a:pt x="71" y="168"/>
                    <a:pt x="71" y="168"/>
                  </a:cubicBezTo>
                  <a:close/>
                  <a:moveTo>
                    <a:pt x="89" y="187"/>
                  </a:moveTo>
                  <a:cubicBezTo>
                    <a:pt x="90" y="188"/>
                    <a:pt x="90" y="187"/>
                    <a:pt x="90" y="187"/>
                  </a:cubicBezTo>
                  <a:cubicBezTo>
                    <a:pt x="91" y="187"/>
                    <a:pt x="91" y="186"/>
                    <a:pt x="91" y="186"/>
                  </a:cubicBezTo>
                  <a:cubicBezTo>
                    <a:pt x="90" y="186"/>
                    <a:pt x="90" y="187"/>
                    <a:pt x="89" y="186"/>
                  </a:cubicBezTo>
                  <a:cubicBezTo>
                    <a:pt x="89" y="186"/>
                    <a:pt x="90" y="187"/>
                    <a:pt x="89" y="187"/>
                  </a:cubicBezTo>
                  <a:close/>
                  <a:moveTo>
                    <a:pt x="84" y="182"/>
                  </a:moveTo>
                  <a:cubicBezTo>
                    <a:pt x="84" y="182"/>
                    <a:pt x="85" y="180"/>
                    <a:pt x="84" y="180"/>
                  </a:cubicBezTo>
                  <a:cubicBezTo>
                    <a:pt x="84" y="181"/>
                    <a:pt x="83" y="181"/>
                    <a:pt x="84" y="182"/>
                  </a:cubicBezTo>
                  <a:close/>
                  <a:moveTo>
                    <a:pt x="72" y="173"/>
                  </a:moveTo>
                  <a:cubicBezTo>
                    <a:pt x="72" y="173"/>
                    <a:pt x="73" y="173"/>
                    <a:pt x="73" y="173"/>
                  </a:cubicBezTo>
                  <a:cubicBezTo>
                    <a:pt x="73" y="173"/>
                    <a:pt x="73" y="173"/>
                    <a:pt x="73" y="172"/>
                  </a:cubicBezTo>
                  <a:cubicBezTo>
                    <a:pt x="72" y="172"/>
                    <a:pt x="75" y="172"/>
                    <a:pt x="74" y="171"/>
                  </a:cubicBezTo>
                  <a:cubicBezTo>
                    <a:pt x="73" y="171"/>
                    <a:pt x="73" y="172"/>
                    <a:pt x="72" y="173"/>
                  </a:cubicBezTo>
                  <a:close/>
                  <a:moveTo>
                    <a:pt x="97" y="197"/>
                  </a:moveTo>
                  <a:cubicBezTo>
                    <a:pt x="98" y="196"/>
                    <a:pt x="99" y="195"/>
                    <a:pt x="99" y="194"/>
                  </a:cubicBezTo>
                  <a:cubicBezTo>
                    <a:pt x="99" y="195"/>
                    <a:pt x="97" y="195"/>
                    <a:pt x="97" y="197"/>
                  </a:cubicBezTo>
                  <a:close/>
                  <a:moveTo>
                    <a:pt x="69" y="174"/>
                  </a:moveTo>
                  <a:cubicBezTo>
                    <a:pt x="70" y="173"/>
                    <a:pt x="71" y="172"/>
                    <a:pt x="72" y="171"/>
                  </a:cubicBezTo>
                  <a:cubicBezTo>
                    <a:pt x="72" y="170"/>
                    <a:pt x="72" y="170"/>
                    <a:pt x="72" y="170"/>
                  </a:cubicBezTo>
                  <a:cubicBezTo>
                    <a:pt x="71" y="172"/>
                    <a:pt x="69" y="172"/>
                    <a:pt x="69" y="174"/>
                  </a:cubicBezTo>
                  <a:close/>
                  <a:moveTo>
                    <a:pt x="91" y="189"/>
                  </a:moveTo>
                  <a:cubicBezTo>
                    <a:pt x="91" y="189"/>
                    <a:pt x="92" y="189"/>
                    <a:pt x="91" y="188"/>
                  </a:cubicBezTo>
                  <a:cubicBezTo>
                    <a:pt x="91" y="189"/>
                    <a:pt x="90" y="189"/>
                    <a:pt x="91" y="189"/>
                  </a:cubicBezTo>
                  <a:close/>
                  <a:moveTo>
                    <a:pt x="69" y="171"/>
                  </a:moveTo>
                  <a:cubicBezTo>
                    <a:pt x="69" y="170"/>
                    <a:pt x="70" y="169"/>
                    <a:pt x="70" y="169"/>
                  </a:cubicBezTo>
                  <a:cubicBezTo>
                    <a:pt x="69" y="169"/>
                    <a:pt x="68" y="170"/>
                    <a:pt x="69" y="171"/>
                  </a:cubicBezTo>
                  <a:close/>
                  <a:moveTo>
                    <a:pt x="67" y="172"/>
                  </a:moveTo>
                  <a:cubicBezTo>
                    <a:pt x="68" y="173"/>
                    <a:pt x="68" y="172"/>
                    <a:pt x="68" y="171"/>
                  </a:cubicBezTo>
                  <a:lnTo>
                    <a:pt x="67" y="172"/>
                  </a:lnTo>
                  <a:close/>
                  <a:moveTo>
                    <a:pt x="96" y="198"/>
                  </a:moveTo>
                  <a:cubicBezTo>
                    <a:pt x="97" y="198"/>
                    <a:pt x="97" y="197"/>
                    <a:pt x="97" y="197"/>
                  </a:cubicBezTo>
                  <a:cubicBezTo>
                    <a:pt x="96" y="197"/>
                    <a:pt x="96" y="198"/>
                    <a:pt x="96" y="198"/>
                  </a:cubicBezTo>
                  <a:close/>
                  <a:moveTo>
                    <a:pt x="75" y="181"/>
                  </a:moveTo>
                  <a:cubicBezTo>
                    <a:pt x="76" y="181"/>
                    <a:pt x="77" y="180"/>
                    <a:pt x="76" y="180"/>
                  </a:cubicBezTo>
                  <a:cubicBezTo>
                    <a:pt x="76" y="180"/>
                    <a:pt x="75" y="181"/>
                    <a:pt x="75" y="181"/>
                  </a:cubicBezTo>
                  <a:close/>
                  <a:moveTo>
                    <a:pt x="90" y="195"/>
                  </a:moveTo>
                  <a:cubicBezTo>
                    <a:pt x="91" y="196"/>
                    <a:pt x="91" y="194"/>
                    <a:pt x="92" y="194"/>
                  </a:cubicBezTo>
                  <a:cubicBezTo>
                    <a:pt x="92" y="194"/>
                    <a:pt x="92" y="194"/>
                    <a:pt x="91" y="193"/>
                  </a:cubicBezTo>
                  <a:cubicBezTo>
                    <a:pt x="91" y="194"/>
                    <a:pt x="91" y="195"/>
                    <a:pt x="90" y="195"/>
                  </a:cubicBezTo>
                  <a:close/>
                  <a:moveTo>
                    <a:pt x="65" y="173"/>
                  </a:moveTo>
                  <a:cubicBezTo>
                    <a:pt x="66" y="173"/>
                    <a:pt x="66" y="172"/>
                    <a:pt x="66" y="172"/>
                  </a:cubicBezTo>
                  <a:cubicBezTo>
                    <a:pt x="66" y="172"/>
                    <a:pt x="65" y="173"/>
                    <a:pt x="65" y="173"/>
                  </a:cubicBezTo>
                  <a:close/>
                  <a:moveTo>
                    <a:pt x="67" y="176"/>
                  </a:moveTo>
                  <a:cubicBezTo>
                    <a:pt x="68" y="177"/>
                    <a:pt x="69" y="175"/>
                    <a:pt x="68" y="175"/>
                  </a:cubicBezTo>
                  <a:cubicBezTo>
                    <a:pt x="68" y="176"/>
                    <a:pt x="67" y="176"/>
                    <a:pt x="67" y="176"/>
                  </a:cubicBezTo>
                  <a:close/>
                  <a:moveTo>
                    <a:pt x="70" y="178"/>
                  </a:moveTo>
                  <a:cubicBezTo>
                    <a:pt x="70" y="179"/>
                    <a:pt x="70" y="178"/>
                    <a:pt x="70" y="177"/>
                  </a:cubicBezTo>
                  <a:cubicBezTo>
                    <a:pt x="70" y="177"/>
                    <a:pt x="70" y="178"/>
                    <a:pt x="70" y="178"/>
                  </a:cubicBezTo>
                  <a:close/>
                  <a:moveTo>
                    <a:pt x="88" y="196"/>
                  </a:moveTo>
                  <a:cubicBezTo>
                    <a:pt x="89" y="196"/>
                    <a:pt x="90" y="195"/>
                    <a:pt x="89" y="194"/>
                  </a:cubicBezTo>
                  <a:cubicBezTo>
                    <a:pt x="89" y="196"/>
                    <a:pt x="87" y="195"/>
                    <a:pt x="88" y="196"/>
                  </a:cubicBezTo>
                  <a:close/>
                  <a:moveTo>
                    <a:pt x="63" y="174"/>
                  </a:moveTo>
                  <a:cubicBezTo>
                    <a:pt x="63" y="174"/>
                    <a:pt x="63" y="174"/>
                    <a:pt x="63" y="174"/>
                  </a:cubicBezTo>
                  <a:cubicBezTo>
                    <a:pt x="64" y="174"/>
                    <a:pt x="64" y="173"/>
                    <a:pt x="64" y="172"/>
                  </a:cubicBezTo>
                  <a:cubicBezTo>
                    <a:pt x="64" y="172"/>
                    <a:pt x="64" y="173"/>
                    <a:pt x="63" y="174"/>
                  </a:cubicBezTo>
                  <a:close/>
                  <a:moveTo>
                    <a:pt x="87" y="195"/>
                  </a:moveTo>
                  <a:cubicBezTo>
                    <a:pt x="87" y="194"/>
                    <a:pt x="87" y="194"/>
                    <a:pt x="88" y="194"/>
                  </a:cubicBezTo>
                  <a:cubicBezTo>
                    <a:pt x="87" y="193"/>
                    <a:pt x="87" y="193"/>
                    <a:pt x="87" y="193"/>
                  </a:cubicBezTo>
                  <a:cubicBezTo>
                    <a:pt x="87" y="194"/>
                    <a:pt x="86" y="194"/>
                    <a:pt x="87" y="195"/>
                  </a:cubicBezTo>
                  <a:close/>
                  <a:moveTo>
                    <a:pt x="89" y="196"/>
                  </a:moveTo>
                  <a:cubicBezTo>
                    <a:pt x="89" y="196"/>
                    <a:pt x="90" y="197"/>
                    <a:pt x="90" y="197"/>
                  </a:cubicBezTo>
                  <a:cubicBezTo>
                    <a:pt x="90" y="196"/>
                    <a:pt x="90" y="196"/>
                    <a:pt x="89" y="196"/>
                  </a:cubicBezTo>
                  <a:close/>
                  <a:moveTo>
                    <a:pt x="70" y="180"/>
                  </a:moveTo>
                  <a:cubicBezTo>
                    <a:pt x="70" y="180"/>
                    <a:pt x="70" y="180"/>
                    <a:pt x="70" y="179"/>
                  </a:cubicBezTo>
                  <a:cubicBezTo>
                    <a:pt x="70" y="179"/>
                    <a:pt x="69" y="179"/>
                    <a:pt x="69" y="180"/>
                  </a:cubicBezTo>
                  <a:cubicBezTo>
                    <a:pt x="69" y="180"/>
                    <a:pt x="69" y="180"/>
                    <a:pt x="70" y="180"/>
                  </a:cubicBezTo>
                  <a:close/>
                  <a:moveTo>
                    <a:pt x="63" y="175"/>
                  </a:moveTo>
                  <a:cubicBezTo>
                    <a:pt x="62" y="175"/>
                    <a:pt x="61" y="176"/>
                    <a:pt x="61" y="177"/>
                  </a:cubicBezTo>
                  <a:cubicBezTo>
                    <a:pt x="62" y="177"/>
                    <a:pt x="63" y="175"/>
                    <a:pt x="63" y="174"/>
                  </a:cubicBezTo>
                  <a:cubicBezTo>
                    <a:pt x="63" y="174"/>
                    <a:pt x="63" y="175"/>
                    <a:pt x="63" y="175"/>
                  </a:cubicBezTo>
                  <a:close/>
                  <a:moveTo>
                    <a:pt x="88" y="201"/>
                  </a:moveTo>
                  <a:cubicBezTo>
                    <a:pt x="88" y="202"/>
                    <a:pt x="88" y="202"/>
                    <a:pt x="89" y="202"/>
                  </a:cubicBezTo>
                  <a:cubicBezTo>
                    <a:pt x="89" y="201"/>
                    <a:pt x="89" y="201"/>
                    <a:pt x="90" y="200"/>
                  </a:cubicBezTo>
                  <a:cubicBezTo>
                    <a:pt x="90" y="200"/>
                    <a:pt x="90" y="200"/>
                    <a:pt x="90" y="199"/>
                  </a:cubicBezTo>
                  <a:cubicBezTo>
                    <a:pt x="90" y="199"/>
                    <a:pt x="90" y="199"/>
                    <a:pt x="90" y="199"/>
                  </a:cubicBezTo>
                  <a:cubicBezTo>
                    <a:pt x="89" y="200"/>
                    <a:pt x="89" y="201"/>
                    <a:pt x="88" y="201"/>
                  </a:cubicBezTo>
                  <a:close/>
                  <a:moveTo>
                    <a:pt x="92" y="203"/>
                  </a:moveTo>
                  <a:cubicBezTo>
                    <a:pt x="92" y="203"/>
                    <a:pt x="93" y="202"/>
                    <a:pt x="93" y="202"/>
                  </a:cubicBezTo>
                  <a:cubicBezTo>
                    <a:pt x="92" y="202"/>
                    <a:pt x="92" y="202"/>
                    <a:pt x="92" y="203"/>
                  </a:cubicBezTo>
                  <a:close/>
                  <a:moveTo>
                    <a:pt x="62" y="177"/>
                  </a:moveTo>
                  <a:cubicBezTo>
                    <a:pt x="62" y="177"/>
                    <a:pt x="63" y="177"/>
                    <a:pt x="63" y="176"/>
                  </a:cubicBezTo>
                  <a:cubicBezTo>
                    <a:pt x="62" y="176"/>
                    <a:pt x="62" y="177"/>
                    <a:pt x="62" y="177"/>
                  </a:cubicBezTo>
                  <a:close/>
                  <a:moveTo>
                    <a:pt x="62" y="177"/>
                  </a:moveTo>
                  <a:cubicBezTo>
                    <a:pt x="62" y="178"/>
                    <a:pt x="63" y="178"/>
                    <a:pt x="63" y="178"/>
                  </a:cubicBezTo>
                  <a:cubicBezTo>
                    <a:pt x="63" y="177"/>
                    <a:pt x="63" y="177"/>
                    <a:pt x="62" y="177"/>
                  </a:cubicBezTo>
                  <a:close/>
                  <a:moveTo>
                    <a:pt x="90" y="205"/>
                  </a:moveTo>
                  <a:cubicBezTo>
                    <a:pt x="90" y="205"/>
                    <a:pt x="92" y="204"/>
                    <a:pt x="91" y="203"/>
                  </a:cubicBezTo>
                  <a:cubicBezTo>
                    <a:pt x="91" y="203"/>
                    <a:pt x="90" y="204"/>
                    <a:pt x="90" y="205"/>
                  </a:cubicBezTo>
                  <a:close/>
                  <a:moveTo>
                    <a:pt x="89" y="203"/>
                  </a:moveTo>
                  <a:cubicBezTo>
                    <a:pt x="90" y="204"/>
                    <a:pt x="91" y="202"/>
                    <a:pt x="90" y="202"/>
                  </a:cubicBezTo>
                  <a:cubicBezTo>
                    <a:pt x="90" y="203"/>
                    <a:pt x="90" y="203"/>
                    <a:pt x="89" y="203"/>
                  </a:cubicBezTo>
                  <a:close/>
                  <a:moveTo>
                    <a:pt x="78" y="193"/>
                  </a:moveTo>
                  <a:cubicBezTo>
                    <a:pt x="76" y="194"/>
                    <a:pt x="79" y="195"/>
                    <a:pt x="78" y="196"/>
                  </a:cubicBezTo>
                  <a:cubicBezTo>
                    <a:pt x="79" y="196"/>
                    <a:pt x="80" y="194"/>
                    <a:pt x="80" y="194"/>
                  </a:cubicBezTo>
                  <a:cubicBezTo>
                    <a:pt x="79" y="195"/>
                    <a:pt x="78" y="194"/>
                    <a:pt x="78" y="193"/>
                  </a:cubicBezTo>
                  <a:close/>
                  <a:moveTo>
                    <a:pt x="70" y="188"/>
                  </a:moveTo>
                  <a:cubicBezTo>
                    <a:pt x="69" y="188"/>
                    <a:pt x="70" y="188"/>
                    <a:pt x="69" y="188"/>
                  </a:cubicBezTo>
                  <a:cubicBezTo>
                    <a:pt x="69" y="189"/>
                    <a:pt x="67" y="189"/>
                    <a:pt x="68" y="190"/>
                  </a:cubicBezTo>
                  <a:cubicBezTo>
                    <a:pt x="68" y="189"/>
                    <a:pt x="70" y="190"/>
                    <a:pt x="70" y="188"/>
                  </a:cubicBezTo>
                  <a:cubicBezTo>
                    <a:pt x="70" y="188"/>
                    <a:pt x="70" y="188"/>
                    <a:pt x="70" y="188"/>
                  </a:cubicBezTo>
                  <a:close/>
                  <a:moveTo>
                    <a:pt x="66" y="185"/>
                  </a:moveTo>
                  <a:cubicBezTo>
                    <a:pt x="65" y="185"/>
                    <a:pt x="65" y="185"/>
                    <a:pt x="66" y="186"/>
                  </a:cubicBezTo>
                  <a:cubicBezTo>
                    <a:pt x="66" y="185"/>
                    <a:pt x="66" y="184"/>
                    <a:pt x="66" y="185"/>
                  </a:cubicBezTo>
                  <a:close/>
                  <a:moveTo>
                    <a:pt x="79" y="199"/>
                  </a:moveTo>
                  <a:cubicBezTo>
                    <a:pt x="80" y="199"/>
                    <a:pt x="81" y="198"/>
                    <a:pt x="81" y="198"/>
                  </a:cubicBezTo>
                  <a:cubicBezTo>
                    <a:pt x="80" y="198"/>
                    <a:pt x="79" y="199"/>
                    <a:pt x="79" y="199"/>
                  </a:cubicBezTo>
                  <a:close/>
                  <a:moveTo>
                    <a:pt x="84" y="202"/>
                  </a:moveTo>
                  <a:cubicBezTo>
                    <a:pt x="85" y="202"/>
                    <a:pt x="85" y="201"/>
                    <a:pt x="85" y="201"/>
                  </a:cubicBezTo>
                  <a:cubicBezTo>
                    <a:pt x="84" y="201"/>
                    <a:pt x="84" y="202"/>
                    <a:pt x="84" y="202"/>
                  </a:cubicBezTo>
                  <a:close/>
                  <a:moveTo>
                    <a:pt x="58" y="182"/>
                  </a:moveTo>
                  <a:cubicBezTo>
                    <a:pt x="58" y="183"/>
                    <a:pt x="60" y="181"/>
                    <a:pt x="59" y="181"/>
                  </a:cubicBezTo>
                  <a:cubicBezTo>
                    <a:pt x="59" y="181"/>
                    <a:pt x="57" y="182"/>
                    <a:pt x="58" y="182"/>
                  </a:cubicBezTo>
                  <a:close/>
                  <a:moveTo>
                    <a:pt x="76" y="197"/>
                  </a:moveTo>
                  <a:cubicBezTo>
                    <a:pt x="77" y="198"/>
                    <a:pt x="78" y="196"/>
                    <a:pt x="77" y="197"/>
                  </a:cubicBezTo>
                  <a:cubicBezTo>
                    <a:pt x="77" y="197"/>
                    <a:pt x="76" y="197"/>
                    <a:pt x="76" y="197"/>
                  </a:cubicBezTo>
                  <a:close/>
                  <a:moveTo>
                    <a:pt x="68" y="191"/>
                  </a:moveTo>
                  <a:cubicBezTo>
                    <a:pt x="68" y="191"/>
                    <a:pt x="68" y="191"/>
                    <a:pt x="69" y="191"/>
                  </a:cubicBezTo>
                  <a:cubicBezTo>
                    <a:pt x="68" y="191"/>
                    <a:pt x="69" y="190"/>
                    <a:pt x="69" y="190"/>
                  </a:cubicBezTo>
                  <a:cubicBezTo>
                    <a:pt x="68" y="190"/>
                    <a:pt x="68" y="191"/>
                    <a:pt x="68" y="191"/>
                  </a:cubicBezTo>
                  <a:close/>
                  <a:moveTo>
                    <a:pt x="69" y="194"/>
                  </a:moveTo>
                  <a:cubicBezTo>
                    <a:pt x="70" y="195"/>
                    <a:pt x="70" y="194"/>
                    <a:pt x="71" y="194"/>
                  </a:cubicBezTo>
                  <a:cubicBezTo>
                    <a:pt x="70" y="193"/>
                    <a:pt x="71" y="193"/>
                    <a:pt x="70" y="193"/>
                  </a:cubicBezTo>
                  <a:cubicBezTo>
                    <a:pt x="70" y="193"/>
                    <a:pt x="70" y="194"/>
                    <a:pt x="69" y="194"/>
                  </a:cubicBezTo>
                  <a:close/>
                  <a:moveTo>
                    <a:pt x="64" y="195"/>
                  </a:moveTo>
                  <a:cubicBezTo>
                    <a:pt x="64" y="194"/>
                    <a:pt x="64" y="195"/>
                    <a:pt x="64" y="194"/>
                  </a:cubicBezTo>
                  <a:cubicBezTo>
                    <a:pt x="65" y="193"/>
                    <a:pt x="65" y="191"/>
                    <a:pt x="67" y="190"/>
                  </a:cubicBezTo>
                  <a:cubicBezTo>
                    <a:pt x="67" y="191"/>
                    <a:pt x="67" y="192"/>
                    <a:pt x="68" y="191"/>
                  </a:cubicBezTo>
                  <a:cubicBezTo>
                    <a:pt x="67" y="193"/>
                    <a:pt x="66" y="194"/>
                    <a:pt x="65" y="195"/>
                  </a:cubicBezTo>
                  <a:cubicBezTo>
                    <a:pt x="65" y="194"/>
                    <a:pt x="66" y="194"/>
                    <a:pt x="66" y="193"/>
                  </a:cubicBezTo>
                  <a:cubicBezTo>
                    <a:pt x="65" y="192"/>
                    <a:pt x="65" y="195"/>
                    <a:pt x="64" y="195"/>
                  </a:cubicBezTo>
                  <a:cubicBezTo>
                    <a:pt x="64" y="195"/>
                    <a:pt x="64" y="195"/>
                    <a:pt x="64" y="195"/>
                  </a:cubicBezTo>
                  <a:close/>
                  <a:moveTo>
                    <a:pt x="66" y="192"/>
                  </a:moveTo>
                  <a:cubicBezTo>
                    <a:pt x="66" y="192"/>
                    <a:pt x="68" y="192"/>
                    <a:pt x="67" y="191"/>
                  </a:cubicBezTo>
                  <a:cubicBezTo>
                    <a:pt x="67" y="192"/>
                    <a:pt x="66" y="192"/>
                    <a:pt x="66" y="192"/>
                  </a:cubicBezTo>
                  <a:close/>
                  <a:moveTo>
                    <a:pt x="68" y="196"/>
                  </a:moveTo>
                  <a:cubicBezTo>
                    <a:pt x="69" y="196"/>
                    <a:pt x="69" y="195"/>
                    <a:pt x="69" y="195"/>
                  </a:cubicBezTo>
                  <a:cubicBezTo>
                    <a:pt x="69" y="195"/>
                    <a:pt x="68" y="196"/>
                    <a:pt x="68" y="196"/>
                  </a:cubicBezTo>
                  <a:close/>
                  <a:moveTo>
                    <a:pt x="81" y="205"/>
                  </a:moveTo>
                  <a:cubicBezTo>
                    <a:pt x="81" y="206"/>
                    <a:pt x="80" y="206"/>
                    <a:pt x="80" y="207"/>
                  </a:cubicBezTo>
                  <a:cubicBezTo>
                    <a:pt x="81" y="207"/>
                    <a:pt x="81" y="206"/>
                    <a:pt x="81" y="205"/>
                  </a:cubicBezTo>
                  <a:close/>
                  <a:moveTo>
                    <a:pt x="85" y="210"/>
                  </a:moveTo>
                  <a:cubicBezTo>
                    <a:pt x="85" y="211"/>
                    <a:pt x="84" y="211"/>
                    <a:pt x="84" y="213"/>
                  </a:cubicBezTo>
                  <a:cubicBezTo>
                    <a:pt x="84" y="212"/>
                    <a:pt x="87" y="210"/>
                    <a:pt x="86" y="210"/>
                  </a:cubicBezTo>
                  <a:cubicBezTo>
                    <a:pt x="86" y="210"/>
                    <a:pt x="85" y="210"/>
                    <a:pt x="85" y="210"/>
                  </a:cubicBezTo>
                  <a:close/>
                  <a:moveTo>
                    <a:pt x="81" y="210"/>
                  </a:moveTo>
                  <a:cubicBezTo>
                    <a:pt x="82" y="210"/>
                    <a:pt x="83" y="209"/>
                    <a:pt x="83" y="207"/>
                  </a:cubicBezTo>
                  <a:cubicBezTo>
                    <a:pt x="82" y="208"/>
                    <a:pt x="81" y="209"/>
                    <a:pt x="81" y="210"/>
                  </a:cubicBezTo>
                  <a:close/>
                  <a:moveTo>
                    <a:pt x="67" y="196"/>
                  </a:moveTo>
                  <a:cubicBezTo>
                    <a:pt x="67" y="195"/>
                    <a:pt x="67" y="195"/>
                    <a:pt x="67" y="195"/>
                  </a:cubicBezTo>
                  <a:cubicBezTo>
                    <a:pt x="66" y="194"/>
                    <a:pt x="67" y="195"/>
                    <a:pt x="67" y="196"/>
                  </a:cubicBezTo>
                  <a:close/>
                  <a:moveTo>
                    <a:pt x="54" y="186"/>
                  </a:moveTo>
                  <a:cubicBezTo>
                    <a:pt x="55" y="186"/>
                    <a:pt x="55" y="186"/>
                    <a:pt x="55" y="186"/>
                  </a:cubicBezTo>
                  <a:cubicBezTo>
                    <a:pt x="55" y="186"/>
                    <a:pt x="55" y="187"/>
                    <a:pt x="55" y="187"/>
                  </a:cubicBezTo>
                  <a:cubicBezTo>
                    <a:pt x="56" y="186"/>
                    <a:pt x="55" y="186"/>
                    <a:pt x="55" y="186"/>
                  </a:cubicBezTo>
                  <a:cubicBezTo>
                    <a:pt x="55" y="185"/>
                    <a:pt x="55" y="186"/>
                    <a:pt x="54" y="186"/>
                  </a:cubicBezTo>
                  <a:cubicBezTo>
                    <a:pt x="54" y="186"/>
                    <a:pt x="54" y="186"/>
                    <a:pt x="54" y="186"/>
                  </a:cubicBezTo>
                  <a:close/>
                  <a:moveTo>
                    <a:pt x="63" y="194"/>
                  </a:moveTo>
                  <a:cubicBezTo>
                    <a:pt x="63" y="194"/>
                    <a:pt x="64" y="194"/>
                    <a:pt x="64" y="193"/>
                  </a:cubicBezTo>
                  <a:cubicBezTo>
                    <a:pt x="63" y="193"/>
                    <a:pt x="62" y="194"/>
                    <a:pt x="63" y="194"/>
                  </a:cubicBezTo>
                  <a:close/>
                  <a:moveTo>
                    <a:pt x="68" y="198"/>
                  </a:moveTo>
                  <a:cubicBezTo>
                    <a:pt x="68" y="197"/>
                    <a:pt x="68" y="197"/>
                    <a:pt x="68" y="197"/>
                  </a:cubicBezTo>
                  <a:cubicBezTo>
                    <a:pt x="68" y="197"/>
                    <a:pt x="67" y="198"/>
                    <a:pt x="68" y="198"/>
                  </a:cubicBezTo>
                  <a:close/>
                  <a:moveTo>
                    <a:pt x="68" y="200"/>
                  </a:moveTo>
                  <a:cubicBezTo>
                    <a:pt x="69" y="201"/>
                    <a:pt x="69" y="200"/>
                    <a:pt x="70" y="200"/>
                  </a:cubicBezTo>
                  <a:cubicBezTo>
                    <a:pt x="70" y="200"/>
                    <a:pt x="70" y="199"/>
                    <a:pt x="70" y="199"/>
                  </a:cubicBezTo>
                  <a:cubicBezTo>
                    <a:pt x="70" y="199"/>
                    <a:pt x="70" y="199"/>
                    <a:pt x="70" y="198"/>
                  </a:cubicBezTo>
                  <a:cubicBezTo>
                    <a:pt x="69" y="199"/>
                    <a:pt x="69" y="200"/>
                    <a:pt x="68" y="200"/>
                  </a:cubicBezTo>
                  <a:close/>
                  <a:moveTo>
                    <a:pt x="53" y="186"/>
                  </a:moveTo>
                  <a:cubicBezTo>
                    <a:pt x="53" y="185"/>
                    <a:pt x="54" y="185"/>
                    <a:pt x="53" y="184"/>
                  </a:cubicBezTo>
                  <a:cubicBezTo>
                    <a:pt x="53" y="184"/>
                    <a:pt x="53" y="185"/>
                    <a:pt x="53" y="186"/>
                  </a:cubicBezTo>
                  <a:close/>
                  <a:moveTo>
                    <a:pt x="66" y="197"/>
                  </a:moveTo>
                  <a:cubicBezTo>
                    <a:pt x="67" y="196"/>
                    <a:pt x="66" y="197"/>
                    <a:pt x="66" y="196"/>
                  </a:cubicBezTo>
                  <a:cubicBezTo>
                    <a:pt x="66" y="196"/>
                    <a:pt x="66" y="197"/>
                    <a:pt x="66" y="197"/>
                  </a:cubicBezTo>
                  <a:close/>
                  <a:moveTo>
                    <a:pt x="71" y="202"/>
                  </a:moveTo>
                  <a:cubicBezTo>
                    <a:pt x="71" y="202"/>
                    <a:pt x="72" y="202"/>
                    <a:pt x="72" y="201"/>
                  </a:cubicBezTo>
                  <a:cubicBezTo>
                    <a:pt x="71" y="201"/>
                    <a:pt x="70" y="202"/>
                    <a:pt x="71" y="202"/>
                  </a:cubicBezTo>
                  <a:close/>
                  <a:moveTo>
                    <a:pt x="60" y="193"/>
                  </a:moveTo>
                  <a:cubicBezTo>
                    <a:pt x="61" y="193"/>
                    <a:pt x="61" y="193"/>
                    <a:pt x="61" y="194"/>
                  </a:cubicBezTo>
                  <a:cubicBezTo>
                    <a:pt x="61" y="193"/>
                    <a:pt x="61" y="194"/>
                    <a:pt x="61" y="194"/>
                  </a:cubicBezTo>
                  <a:cubicBezTo>
                    <a:pt x="61" y="194"/>
                    <a:pt x="62" y="193"/>
                    <a:pt x="61" y="193"/>
                  </a:cubicBezTo>
                  <a:cubicBezTo>
                    <a:pt x="61" y="193"/>
                    <a:pt x="61" y="193"/>
                    <a:pt x="60" y="193"/>
                  </a:cubicBezTo>
                  <a:close/>
                  <a:moveTo>
                    <a:pt x="54" y="191"/>
                  </a:moveTo>
                  <a:cubicBezTo>
                    <a:pt x="55" y="191"/>
                    <a:pt x="56" y="190"/>
                    <a:pt x="56" y="189"/>
                  </a:cubicBezTo>
                  <a:cubicBezTo>
                    <a:pt x="55" y="189"/>
                    <a:pt x="54" y="190"/>
                    <a:pt x="54" y="191"/>
                  </a:cubicBezTo>
                  <a:close/>
                  <a:moveTo>
                    <a:pt x="76" y="210"/>
                  </a:moveTo>
                  <a:cubicBezTo>
                    <a:pt x="77" y="209"/>
                    <a:pt x="78" y="209"/>
                    <a:pt x="78" y="208"/>
                  </a:cubicBezTo>
                  <a:cubicBezTo>
                    <a:pt x="78" y="208"/>
                    <a:pt x="76" y="210"/>
                    <a:pt x="76" y="210"/>
                  </a:cubicBezTo>
                  <a:close/>
                  <a:moveTo>
                    <a:pt x="75" y="208"/>
                  </a:moveTo>
                  <a:cubicBezTo>
                    <a:pt x="75" y="208"/>
                    <a:pt x="75" y="208"/>
                    <a:pt x="75" y="208"/>
                  </a:cubicBezTo>
                  <a:cubicBezTo>
                    <a:pt x="75" y="208"/>
                    <a:pt x="75" y="207"/>
                    <a:pt x="75" y="207"/>
                  </a:cubicBezTo>
                  <a:cubicBezTo>
                    <a:pt x="75" y="207"/>
                    <a:pt x="75" y="207"/>
                    <a:pt x="75" y="207"/>
                  </a:cubicBezTo>
                  <a:cubicBezTo>
                    <a:pt x="74" y="207"/>
                    <a:pt x="75" y="207"/>
                    <a:pt x="74" y="208"/>
                  </a:cubicBezTo>
                  <a:lnTo>
                    <a:pt x="75" y="208"/>
                  </a:lnTo>
                  <a:close/>
                  <a:moveTo>
                    <a:pt x="74" y="206"/>
                  </a:moveTo>
                  <a:cubicBezTo>
                    <a:pt x="73" y="207"/>
                    <a:pt x="73" y="205"/>
                    <a:pt x="73" y="206"/>
                  </a:cubicBezTo>
                  <a:cubicBezTo>
                    <a:pt x="73" y="206"/>
                    <a:pt x="72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3" y="207"/>
                    <a:pt x="73" y="207"/>
                    <a:pt x="73" y="207"/>
                  </a:cubicBezTo>
                  <a:cubicBezTo>
                    <a:pt x="74" y="207"/>
                    <a:pt x="74" y="206"/>
                    <a:pt x="74" y="206"/>
                  </a:cubicBezTo>
                  <a:close/>
                  <a:moveTo>
                    <a:pt x="50" y="189"/>
                  </a:moveTo>
                  <a:cubicBezTo>
                    <a:pt x="51" y="190"/>
                    <a:pt x="52" y="189"/>
                    <a:pt x="51" y="188"/>
                  </a:cubicBezTo>
                  <a:cubicBezTo>
                    <a:pt x="51" y="189"/>
                    <a:pt x="51" y="189"/>
                    <a:pt x="50" y="189"/>
                  </a:cubicBezTo>
                  <a:close/>
                  <a:moveTo>
                    <a:pt x="53" y="192"/>
                  </a:moveTo>
                  <a:cubicBezTo>
                    <a:pt x="54" y="193"/>
                    <a:pt x="54" y="192"/>
                    <a:pt x="54" y="192"/>
                  </a:cubicBezTo>
                  <a:cubicBezTo>
                    <a:pt x="54" y="192"/>
                    <a:pt x="54" y="191"/>
                    <a:pt x="54" y="191"/>
                  </a:cubicBezTo>
                  <a:lnTo>
                    <a:pt x="53" y="192"/>
                  </a:lnTo>
                  <a:close/>
                  <a:moveTo>
                    <a:pt x="73" y="209"/>
                  </a:moveTo>
                  <a:cubicBezTo>
                    <a:pt x="73" y="209"/>
                    <a:pt x="73" y="210"/>
                    <a:pt x="73" y="209"/>
                  </a:cubicBezTo>
                  <a:cubicBezTo>
                    <a:pt x="73" y="209"/>
                    <a:pt x="74" y="210"/>
                    <a:pt x="74" y="209"/>
                  </a:cubicBezTo>
                  <a:cubicBezTo>
                    <a:pt x="74" y="209"/>
                    <a:pt x="74" y="208"/>
                    <a:pt x="74" y="208"/>
                  </a:cubicBezTo>
                  <a:cubicBezTo>
                    <a:pt x="73" y="209"/>
                    <a:pt x="73" y="208"/>
                    <a:pt x="73" y="208"/>
                  </a:cubicBezTo>
                  <a:cubicBezTo>
                    <a:pt x="73" y="208"/>
                    <a:pt x="73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lose/>
                  <a:moveTo>
                    <a:pt x="49" y="190"/>
                  </a:moveTo>
                  <a:cubicBezTo>
                    <a:pt x="49" y="190"/>
                    <a:pt x="50" y="189"/>
                    <a:pt x="50" y="189"/>
                  </a:cubicBezTo>
                  <a:cubicBezTo>
                    <a:pt x="50" y="189"/>
                    <a:pt x="49" y="190"/>
                    <a:pt x="49" y="190"/>
                  </a:cubicBezTo>
                  <a:close/>
                  <a:moveTo>
                    <a:pt x="52" y="194"/>
                  </a:moveTo>
                  <a:cubicBezTo>
                    <a:pt x="53" y="194"/>
                    <a:pt x="54" y="193"/>
                    <a:pt x="53" y="192"/>
                  </a:cubicBezTo>
                  <a:cubicBezTo>
                    <a:pt x="53" y="193"/>
                    <a:pt x="52" y="193"/>
                    <a:pt x="52" y="194"/>
                  </a:cubicBezTo>
                  <a:close/>
                  <a:moveTo>
                    <a:pt x="66" y="205"/>
                  </a:moveTo>
                  <a:cubicBezTo>
                    <a:pt x="66" y="205"/>
                    <a:pt x="67" y="204"/>
                    <a:pt x="67" y="204"/>
                  </a:cubicBezTo>
                  <a:cubicBezTo>
                    <a:pt x="67" y="204"/>
                    <a:pt x="67" y="204"/>
                    <a:pt x="67" y="204"/>
                  </a:cubicBezTo>
                  <a:cubicBezTo>
                    <a:pt x="67" y="204"/>
                    <a:pt x="66" y="205"/>
                    <a:pt x="66" y="205"/>
                  </a:cubicBezTo>
                  <a:close/>
                  <a:moveTo>
                    <a:pt x="58" y="198"/>
                  </a:moveTo>
                  <a:cubicBezTo>
                    <a:pt x="57" y="198"/>
                    <a:pt x="57" y="197"/>
                    <a:pt x="57" y="197"/>
                  </a:cubicBezTo>
                  <a:cubicBezTo>
                    <a:pt x="56" y="197"/>
                    <a:pt x="57" y="198"/>
                    <a:pt x="58" y="198"/>
                  </a:cubicBezTo>
                  <a:close/>
                  <a:moveTo>
                    <a:pt x="50" y="197"/>
                  </a:moveTo>
                  <a:cubicBezTo>
                    <a:pt x="51" y="196"/>
                    <a:pt x="51" y="195"/>
                    <a:pt x="52" y="195"/>
                  </a:cubicBezTo>
                  <a:cubicBezTo>
                    <a:pt x="52" y="194"/>
                    <a:pt x="52" y="194"/>
                    <a:pt x="52" y="194"/>
                  </a:cubicBezTo>
                  <a:cubicBezTo>
                    <a:pt x="51" y="195"/>
                    <a:pt x="50" y="196"/>
                    <a:pt x="50" y="197"/>
                  </a:cubicBezTo>
                  <a:close/>
                  <a:moveTo>
                    <a:pt x="79" y="218"/>
                  </a:moveTo>
                  <a:cubicBezTo>
                    <a:pt x="80" y="219"/>
                    <a:pt x="80" y="218"/>
                    <a:pt x="80" y="218"/>
                  </a:cubicBezTo>
                  <a:cubicBezTo>
                    <a:pt x="80" y="218"/>
                    <a:pt x="80" y="218"/>
                    <a:pt x="79" y="218"/>
                  </a:cubicBezTo>
                  <a:close/>
                  <a:moveTo>
                    <a:pt x="45" y="192"/>
                  </a:moveTo>
                  <a:cubicBezTo>
                    <a:pt x="45" y="192"/>
                    <a:pt x="47" y="192"/>
                    <a:pt x="46" y="191"/>
                  </a:cubicBezTo>
                  <a:cubicBezTo>
                    <a:pt x="46" y="192"/>
                    <a:pt x="45" y="191"/>
                    <a:pt x="45" y="192"/>
                  </a:cubicBezTo>
                  <a:close/>
                  <a:moveTo>
                    <a:pt x="42" y="196"/>
                  </a:moveTo>
                  <a:cubicBezTo>
                    <a:pt x="44" y="196"/>
                    <a:pt x="43" y="194"/>
                    <a:pt x="45" y="193"/>
                  </a:cubicBezTo>
                  <a:cubicBezTo>
                    <a:pt x="44" y="193"/>
                    <a:pt x="44" y="193"/>
                    <a:pt x="44" y="193"/>
                  </a:cubicBezTo>
                  <a:cubicBezTo>
                    <a:pt x="44" y="194"/>
                    <a:pt x="42" y="194"/>
                    <a:pt x="42" y="196"/>
                  </a:cubicBezTo>
                  <a:close/>
                  <a:moveTo>
                    <a:pt x="49" y="199"/>
                  </a:moveTo>
                  <a:cubicBezTo>
                    <a:pt x="49" y="198"/>
                    <a:pt x="50" y="198"/>
                    <a:pt x="49" y="197"/>
                  </a:cubicBezTo>
                  <a:cubicBezTo>
                    <a:pt x="49" y="198"/>
                    <a:pt x="48" y="198"/>
                    <a:pt x="49" y="199"/>
                  </a:cubicBezTo>
                  <a:close/>
                  <a:moveTo>
                    <a:pt x="67" y="214"/>
                  </a:moveTo>
                  <a:cubicBezTo>
                    <a:pt x="67" y="214"/>
                    <a:pt x="66" y="215"/>
                    <a:pt x="67" y="215"/>
                  </a:cubicBezTo>
                  <a:cubicBezTo>
                    <a:pt x="66" y="214"/>
                    <a:pt x="68" y="214"/>
                    <a:pt x="68" y="214"/>
                  </a:cubicBezTo>
                  <a:cubicBezTo>
                    <a:pt x="67" y="214"/>
                    <a:pt x="67" y="214"/>
                    <a:pt x="67" y="214"/>
                  </a:cubicBezTo>
                  <a:close/>
                  <a:moveTo>
                    <a:pt x="72" y="224"/>
                  </a:moveTo>
                  <a:cubicBezTo>
                    <a:pt x="72" y="224"/>
                    <a:pt x="74" y="222"/>
                    <a:pt x="74" y="221"/>
                  </a:cubicBezTo>
                  <a:cubicBezTo>
                    <a:pt x="74" y="222"/>
                    <a:pt x="72" y="224"/>
                    <a:pt x="72" y="224"/>
                  </a:cubicBezTo>
                  <a:close/>
                  <a:moveTo>
                    <a:pt x="59" y="212"/>
                  </a:moveTo>
                  <a:cubicBezTo>
                    <a:pt x="59" y="211"/>
                    <a:pt x="61" y="211"/>
                    <a:pt x="61" y="211"/>
                  </a:cubicBezTo>
                  <a:cubicBezTo>
                    <a:pt x="60" y="211"/>
                    <a:pt x="59" y="211"/>
                    <a:pt x="59" y="212"/>
                  </a:cubicBezTo>
                  <a:close/>
                  <a:moveTo>
                    <a:pt x="71" y="219"/>
                  </a:moveTo>
                  <a:cubicBezTo>
                    <a:pt x="71" y="219"/>
                    <a:pt x="70" y="219"/>
                    <a:pt x="70" y="218"/>
                  </a:cubicBezTo>
                  <a:cubicBezTo>
                    <a:pt x="70" y="219"/>
                    <a:pt x="70" y="219"/>
                    <a:pt x="71" y="219"/>
                  </a:cubicBezTo>
                  <a:close/>
                  <a:moveTo>
                    <a:pt x="41" y="197"/>
                  </a:moveTo>
                  <a:cubicBezTo>
                    <a:pt x="42" y="198"/>
                    <a:pt x="42" y="197"/>
                    <a:pt x="42" y="196"/>
                  </a:cubicBezTo>
                  <a:cubicBezTo>
                    <a:pt x="42" y="196"/>
                    <a:pt x="42" y="196"/>
                    <a:pt x="41" y="197"/>
                  </a:cubicBezTo>
                  <a:close/>
                  <a:moveTo>
                    <a:pt x="57" y="214"/>
                  </a:moveTo>
                  <a:cubicBezTo>
                    <a:pt x="57" y="214"/>
                    <a:pt x="57" y="214"/>
                    <a:pt x="57" y="215"/>
                  </a:cubicBezTo>
                  <a:cubicBezTo>
                    <a:pt x="58" y="214"/>
                    <a:pt x="58" y="214"/>
                    <a:pt x="58" y="213"/>
                  </a:cubicBezTo>
                  <a:cubicBezTo>
                    <a:pt x="58" y="214"/>
                    <a:pt x="58" y="214"/>
                    <a:pt x="57" y="214"/>
                  </a:cubicBezTo>
                  <a:close/>
                  <a:moveTo>
                    <a:pt x="62" y="219"/>
                  </a:moveTo>
                  <a:cubicBezTo>
                    <a:pt x="62" y="218"/>
                    <a:pt x="62" y="218"/>
                    <a:pt x="62" y="218"/>
                  </a:cubicBezTo>
                  <a:cubicBezTo>
                    <a:pt x="61" y="218"/>
                    <a:pt x="61" y="218"/>
                    <a:pt x="62" y="219"/>
                  </a:cubicBezTo>
                  <a:close/>
                  <a:moveTo>
                    <a:pt x="62" y="219"/>
                  </a:moveTo>
                  <a:cubicBezTo>
                    <a:pt x="62" y="220"/>
                    <a:pt x="63" y="220"/>
                    <a:pt x="63" y="220"/>
                  </a:cubicBezTo>
                  <a:cubicBezTo>
                    <a:pt x="63" y="220"/>
                    <a:pt x="62" y="219"/>
                    <a:pt x="62" y="219"/>
                  </a:cubicBezTo>
                  <a:close/>
                  <a:moveTo>
                    <a:pt x="43" y="206"/>
                  </a:moveTo>
                  <a:cubicBezTo>
                    <a:pt x="43" y="205"/>
                    <a:pt x="44" y="204"/>
                    <a:pt x="43" y="204"/>
                  </a:cubicBezTo>
                  <a:cubicBezTo>
                    <a:pt x="42" y="205"/>
                    <a:pt x="42" y="205"/>
                    <a:pt x="43" y="206"/>
                  </a:cubicBezTo>
                  <a:close/>
                  <a:moveTo>
                    <a:pt x="59" y="218"/>
                  </a:moveTo>
                  <a:cubicBezTo>
                    <a:pt x="60" y="219"/>
                    <a:pt x="60" y="218"/>
                    <a:pt x="60" y="217"/>
                  </a:cubicBezTo>
                  <a:cubicBezTo>
                    <a:pt x="60" y="217"/>
                    <a:pt x="59" y="218"/>
                    <a:pt x="59" y="218"/>
                  </a:cubicBezTo>
                  <a:close/>
                  <a:moveTo>
                    <a:pt x="57" y="218"/>
                  </a:moveTo>
                  <a:cubicBezTo>
                    <a:pt x="57" y="217"/>
                    <a:pt x="58" y="217"/>
                    <a:pt x="58" y="216"/>
                  </a:cubicBezTo>
                  <a:cubicBezTo>
                    <a:pt x="58" y="216"/>
                    <a:pt x="57" y="217"/>
                    <a:pt x="57" y="218"/>
                  </a:cubicBezTo>
                  <a:close/>
                  <a:moveTo>
                    <a:pt x="64" y="226"/>
                  </a:moveTo>
                  <a:cubicBezTo>
                    <a:pt x="65" y="225"/>
                    <a:pt x="66" y="225"/>
                    <a:pt x="66" y="224"/>
                  </a:cubicBezTo>
                  <a:cubicBezTo>
                    <a:pt x="66" y="224"/>
                    <a:pt x="66" y="224"/>
                    <a:pt x="66" y="223"/>
                  </a:cubicBezTo>
                  <a:cubicBezTo>
                    <a:pt x="65" y="224"/>
                    <a:pt x="64" y="225"/>
                    <a:pt x="64" y="226"/>
                  </a:cubicBezTo>
                  <a:close/>
                  <a:moveTo>
                    <a:pt x="49" y="214"/>
                  </a:moveTo>
                  <a:cubicBezTo>
                    <a:pt x="50" y="214"/>
                    <a:pt x="51" y="213"/>
                    <a:pt x="51" y="212"/>
                  </a:cubicBezTo>
                  <a:cubicBezTo>
                    <a:pt x="50" y="213"/>
                    <a:pt x="49" y="213"/>
                    <a:pt x="49" y="214"/>
                  </a:cubicBezTo>
                  <a:close/>
                  <a:moveTo>
                    <a:pt x="57" y="221"/>
                  </a:moveTo>
                  <a:cubicBezTo>
                    <a:pt x="58" y="220"/>
                    <a:pt x="59" y="220"/>
                    <a:pt x="59" y="219"/>
                  </a:cubicBezTo>
                  <a:cubicBezTo>
                    <a:pt x="58" y="219"/>
                    <a:pt x="56" y="220"/>
                    <a:pt x="57" y="221"/>
                  </a:cubicBezTo>
                  <a:close/>
                  <a:moveTo>
                    <a:pt x="41" y="208"/>
                  </a:moveTo>
                  <a:cubicBezTo>
                    <a:pt x="41" y="208"/>
                    <a:pt x="41" y="207"/>
                    <a:pt x="41" y="207"/>
                  </a:cubicBezTo>
                  <a:cubicBezTo>
                    <a:pt x="41" y="207"/>
                    <a:pt x="40" y="208"/>
                    <a:pt x="41" y="208"/>
                  </a:cubicBezTo>
                  <a:close/>
                  <a:moveTo>
                    <a:pt x="62" y="226"/>
                  </a:moveTo>
                  <a:cubicBezTo>
                    <a:pt x="62" y="225"/>
                    <a:pt x="63" y="225"/>
                    <a:pt x="62" y="224"/>
                  </a:cubicBezTo>
                  <a:cubicBezTo>
                    <a:pt x="62" y="225"/>
                    <a:pt x="61" y="225"/>
                    <a:pt x="62" y="226"/>
                  </a:cubicBezTo>
                  <a:close/>
                  <a:moveTo>
                    <a:pt x="53" y="219"/>
                  </a:moveTo>
                  <a:cubicBezTo>
                    <a:pt x="54" y="219"/>
                    <a:pt x="54" y="220"/>
                    <a:pt x="55" y="219"/>
                  </a:cubicBezTo>
                  <a:cubicBezTo>
                    <a:pt x="54" y="219"/>
                    <a:pt x="54" y="218"/>
                    <a:pt x="53" y="219"/>
                  </a:cubicBezTo>
                  <a:close/>
                  <a:moveTo>
                    <a:pt x="68" y="232"/>
                  </a:moveTo>
                  <a:cubicBezTo>
                    <a:pt x="69" y="233"/>
                    <a:pt x="70" y="231"/>
                    <a:pt x="69" y="231"/>
                  </a:cubicBezTo>
                  <a:cubicBezTo>
                    <a:pt x="69" y="231"/>
                    <a:pt x="69" y="232"/>
                    <a:pt x="68" y="232"/>
                  </a:cubicBezTo>
                  <a:close/>
                  <a:moveTo>
                    <a:pt x="55" y="224"/>
                  </a:moveTo>
                  <a:cubicBezTo>
                    <a:pt x="56" y="223"/>
                    <a:pt x="57" y="222"/>
                    <a:pt x="57" y="221"/>
                  </a:cubicBezTo>
                  <a:cubicBezTo>
                    <a:pt x="56" y="222"/>
                    <a:pt x="56" y="223"/>
                    <a:pt x="55" y="224"/>
                  </a:cubicBezTo>
                  <a:close/>
                  <a:moveTo>
                    <a:pt x="62" y="228"/>
                  </a:moveTo>
                  <a:cubicBezTo>
                    <a:pt x="63" y="228"/>
                    <a:pt x="63" y="228"/>
                    <a:pt x="64" y="228"/>
                  </a:cubicBezTo>
                  <a:cubicBezTo>
                    <a:pt x="63" y="227"/>
                    <a:pt x="64" y="227"/>
                    <a:pt x="63" y="226"/>
                  </a:cubicBezTo>
                  <a:cubicBezTo>
                    <a:pt x="63" y="227"/>
                    <a:pt x="62" y="228"/>
                    <a:pt x="62" y="228"/>
                  </a:cubicBezTo>
                  <a:close/>
                  <a:moveTo>
                    <a:pt x="53" y="220"/>
                  </a:moveTo>
                  <a:cubicBezTo>
                    <a:pt x="53" y="220"/>
                    <a:pt x="54" y="219"/>
                    <a:pt x="53" y="219"/>
                  </a:cubicBezTo>
                  <a:cubicBezTo>
                    <a:pt x="52" y="221"/>
                    <a:pt x="51" y="222"/>
                    <a:pt x="53" y="220"/>
                  </a:cubicBezTo>
                  <a:close/>
                  <a:moveTo>
                    <a:pt x="47" y="216"/>
                  </a:moveTo>
                  <a:cubicBezTo>
                    <a:pt x="47" y="217"/>
                    <a:pt x="46" y="217"/>
                    <a:pt x="47" y="218"/>
                  </a:cubicBezTo>
                  <a:cubicBezTo>
                    <a:pt x="47" y="217"/>
                    <a:pt x="47" y="217"/>
                    <a:pt x="48" y="217"/>
                  </a:cubicBezTo>
                  <a:cubicBezTo>
                    <a:pt x="48" y="216"/>
                    <a:pt x="48" y="216"/>
                    <a:pt x="47" y="216"/>
                  </a:cubicBezTo>
                  <a:close/>
                  <a:moveTo>
                    <a:pt x="59" y="227"/>
                  </a:moveTo>
                  <a:cubicBezTo>
                    <a:pt x="59" y="227"/>
                    <a:pt x="59" y="227"/>
                    <a:pt x="59" y="228"/>
                  </a:cubicBezTo>
                  <a:cubicBezTo>
                    <a:pt x="59" y="227"/>
                    <a:pt x="60" y="227"/>
                    <a:pt x="60" y="226"/>
                  </a:cubicBezTo>
                  <a:cubicBezTo>
                    <a:pt x="60" y="227"/>
                    <a:pt x="59" y="226"/>
                    <a:pt x="59" y="227"/>
                  </a:cubicBezTo>
                  <a:close/>
                  <a:moveTo>
                    <a:pt x="57" y="227"/>
                  </a:moveTo>
                  <a:cubicBezTo>
                    <a:pt x="57" y="227"/>
                    <a:pt x="59" y="226"/>
                    <a:pt x="58" y="226"/>
                  </a:cubicBezTo>
                  <a:cubicBezTo>
                    <a:pt x="58" y="226"/>
                    <a:pt x="57" y="226"/>
                    <a:pt x="57" y="227"/>
                  </a:cubicBezTo>
                  <a:close/>
                  <a:moveTo>
                    <a:pt x="51" y="223"/>
                  </a:moveTo>
                  <a:cubicBezTo>
                    <a:pt x="51" y="222"/>
                    <a:pt x="52" y="222"/>
                    <a:pt x="52" y="221"/>
                  </a:cubicBezTo>
                  <a:cubicBezTo>
                    <a:pt x="51" y="222"/>
                    <a:pt x="51" y="222"/>
                    <a:pt x="51" y="223"/>
                  </a:cubicBezTo>
                  <a:close/>
                  <a:moveTo>
                    <a:pt x="33" y="211"/>
                  </a:moveTo>
                  <a:cubicBezTo>
                    <a:pt x="34" y="212"/>
                    <a:pt x="35" y="210"/>
                    <a:pt x="35" y="209"/>
                  </a:cubicBezTo>
                  <a:cubicBezTo>
                    <a:pt x="34" y="210"/>
                    <a:pt x="34" y="211"/>
                    <a:pt x="33" y="211"/>
                  </a:cubicBezTo>
                  <a:close/>
                  <a:moveTo>
                    <a:pt x="40" y="214"/>
                  </a:moveTo>
                  <a:cubicBezTo>
                    <a:pt x="40" y="214"/>
                    <a:pt x="41" y="214"/>
                    <a:pt x="40" y="213"/>
                  </a:cubicBezTo>
                  <a:cubicBezTo>
                    <a:pt x="40" y="213"/>
                    <a:pt x="39" y="214"/>
                    <a:pt x="40" y="214"/>
                  </a:cubicBezTo>
                  <a:close/>
                  <a:moveTo>
                    <a:pt x="35" y="215"/>
                  </a:moveTo>
                  <a:cubicBezTo>
                    <a:pt x="36" y="215"/>
                    <a:pt x="37" y="214"/>
                    <a:pt x="37" y="213"/>
                  </a:cubicBezTo>
                  <a:cubicBezTo>
                    <a:pt x="36" y="214"/>
                    <a:pt x="35" y="215"/>
                    <a:pt x="35" y="215"/>
                  </a:cubicBezTo>
                  <a:close/>
                  <a:moveTo>
                    <a:pt x="48" y="223"/>
                  </a:moveTo>
                  <a:cubicBezTo>
                    <a:pt x="49" y="223"/>
                    <a:pt x="49" y="222"/>
                    <a:pt x="48" y="222"/>
                  </a:cubicBezTo>
                  <a:cubicBezTo>
                    <a:pt x="48" y="222"/>
                    <a:pt x="48" y="223"/>
                    <a:pt x="48" y="223"/>
                  </a:cubicBezTo>
                  <a:close/>
                  <a:moveTo>
                    <a:pt x="38" y="217"/>
                  </a:moveTo>
                  <a:cubicBezTo>
                    <a:pt x="38" y="217"/>
                    <a:pt x="39" y="216"/>
                    <a:pt x="39" y="215"/>
                  </a:cubicBezTo>
                  <a:lnTo>
                    <a:pt x="38" y="217"/>
                  </a:lnTo>
                  <a:close/>
                  <a:moveTo>
                    <a:pt x="43" y="223"/>
                  </a:moveTo>
                  <a:cubicBezTo>
                    <a:pt x="43" y="223"/>
                    <a:pt x="45" y="222"/>
                    <a:pt x="44" y="221"/>
                  </a:cubicBezTo>
                  <a:cubicBezTo>
                    <a:pt x="44" y="222"/>
                    <a:pt x="42" y="223"/>
                    <a:pt x="43" y="223"/>
                  </a:cubicBezTo>
                  <a:close/>
                  <a:moveTo>
                    <a:pt x="62" y="237"/>
                  </a:moveTo>
                  <a:cubicBezTo>
                    <a:pt x="62" y="237"/>
                    <a:pt x="63" y="236"/>
                    <a:pt x="62" y="235"/>
                  </a:cubicBezTo>
                  <a:cubicBezTo>
                    <a:pt x="62" y="236"/>
                    <a:pt x="61" y="237"/>
                    <a:pt x="62" y="237"/>
                  </a:cubicBezTo>
                  <a:close/>
                  <a:moveTo>
                    <a:pt x="30" y="213"/>
                  </a:moveTo>
                  <a:cubicBezTo>
                    <a:pt x="30" y="212"/>
                    <a:pt x="31" y="212"/>
                    <a:pt x="30" y="211"/>
                  </a:cubicBezTo>
                  <a:cubicBezTo>
                    <a:pt x="30" y="212"/>
                    <a:pt x="29" y="212"/>
                    <a:pt x="30" y="213"/>
                  </a:cubicBezTo>
                  <a:close/>
                  <a:moveTo>
                    <a:pt x="49" y="228"/>
                  </a:moveTo>
                  <a:cubicBezTo>
                    <a:pt x="50" y="229"/>
                    <a:pt x="50" y="227"/>
                    <a:pt x="50" y="228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1" y="227"/>
                    <a:pt x="51" y="227"/>
                    <a:pt x="51" y="227"/>
                  </a:cubicBezTo>
                  <a:cubicBezTo>
                    <a:pt x="50" y="228"/>
                    <a:pt x="49" y="227"/>
                    <a:pt x="49" y="228"/>
                  </a:cubicBezTo>
                  <a:close/>
                  <a:moveTo>
                    <a:pt x="44" y="225"/>
                  </a:moveTo>
                  <a:cubicBezTo>
                    <a:pt x="44" y="224"/>
                    <a:pt x="45" y="224"/>
                    <a:pt x="44" y="223"/>
                  </a:cubicBezTo>
                  <a:cubicBezTo>
                    <a:pt x="44" y="224"/>
                    <a:pt x="44" y="224"/>
                    <a:pt x="44" y="225"/>
                  </a:cubicBezTo>
                  <a:close/>
                  <a:moveTo>
                    <a:pt x="64" y="238"/>
                  </a:moveTo>
                  <a:cubicBezTo>
                    <a:pt x="63" y="238"/>
                    <a:pt x="63" y="239"/>
                    <a:pt x="63" y="239"/>
                  </a:cubicBezTo>
                  <a:cubicBezTo>
                    <a:pt x="64" y="239"/>
                    <a:pt x="64" y="239"/>
                    <a:pt x="64" y="238"/>
                  </a:cubicBezTo>
                  <a:close/>
                  <a:moveTo>
                    <a:pt x="29" y="217"/>
                  </a:moveTo>
                  <a:cubicBezTo>
                    <a:pt x="30" y="217"/>
                    <a:pt x="30" y="216"/>
                    <a:pt x="30" y="215"/>
                  </a:cubicBezTo>
                  <a:cubicBezTo>
                    <a:pt x="30" y="216"/>
                    <a:pt x="29" y="216"/>
                    <a:pt x="29" y="217"/>
                  </a:cubicBezTo>
                  <a:close/>
                  <a:moveTo>
                    <a:pt x="55" y="237"/>
                  </a:moveTo>
                  <a:cubicBezTo>
                    <a:pt x="55" y="236"/>
                    <a:pt x="56" y="236"/>
                    <a:pt x="56" y="235"/>
                  </a:cubicBezTo>
                  <a:cubicBezTo>
                    <a:pt x="55" y="235"/>
                    <a:pt x="55" y="236"/>
                    <a:pt x="55" y="237"/>
                  </a:cubicBezTo>
                  <a:close/>
                  <a:moveTo>
                    <a:pt x="47" y="231"/>
                  </a:moveTo>
                  <a:cubicBezTo>
                    <a:pt x="47" y="232"/>
                    <a:pt x="48" y="230"/>
                    <a:pt x="48" y="230"/>
                  </a:cubicBezTo>
                  <a:cubicBezTo>
                    <a:pt x="47" y="230"/>
                    <a:pt x="47" y="230"/>
                    <a:pt x="47" y="231"/>
                  </a:cubicBezTo>
                  <a:close/>
                  <a:moveTo>
                    <a:pt x="61" y="240"/>
                  </a:moveTo>
                  <a:cubicBezTo>
                    <a:pt x="62" y="240"/>
                    <a:pt x="61" y="240"/>
                    <a:pt x="61" y="239"/>
                  </a:cubicBezTo>
                  <a:cubicBezTo>
                    <a:pt x="61" y="240"/>
                    <a:pt x="61" y="240"/>
                    <a:pt x="61" y="240"/>
                  </a:cubicBezTo>
                  <a:close/>
                  <a:moveTo>
                    <a:pt x="34" y="223"/>
                  </a:moveTo>
                  <a:cubicBezTo>
                    <a:pt x="34" y="222"/>
                    <a:pt x="35" y="222"/>
                    <a:pt x="35" y="221"/>
                  </a:cubicBezTo>
                  <a:cubicBezTo>
                    <a:pt x="34" y="221"/>
                    <a:pt x="33" y="222"/>
                    <a:pt x="34" y="223"/>
                  </a:cubicBezTo>
                  <a:close/>
                  <a:moveTo>
                    <a:pt x="26" y="217"/>
                  </a:moveTo>
                  <a:cubicBezTo>
                    <a:pt x="26" y="217"/>
                    <a:pt x="27" y="217"/>
                    <a:pt x="26" y="216"/>
                  </a:cubicBezTo>
                  <a:cubicBezTo>
                    <a:pt x="26" y="217"/>
                    <a:pt x="26" y="217"/>
                    <a:pt x="26" y="217"/>
                  </a:cubicBezTo>
                  <a:close/>
                  <a:moveTo>
                    <a:pt x="32" y="222"/>
                  </a:moveTo>
                  <a:cubicBezTo>
                    <a:pt x="33" y="222"/>
                    <a:pt x="33" y="222"/>
                    <a:pt x="33" y="221"/>
                  </a:cubicBezTo>
                  <a:cubicBezTo>
                    <a:pt x="32" y="221"/>
                    <a:pt x="32" y="222"/>
                    <a:pt x="32" y="222"/>
                  </a:cubicBezTo>
                  <a:close/>
                  <a:moveTo>
                    <a:pt x="27" y="218"/>
                  </a:moveTo>
                  <a:cubicBezTo>
                    <a:pt x="27" y="219"/>
                    <a:pt x="26" y="220"/>
                    <a:pt x="27" y="221"/>
                  </a:cubicBezTo>
                  <a:cubicBezTo>
                    <a:pt x="27" y="220"/>
                    <a:pt x="27" y="220"/>
                    <a:pt x="28" y="219"/>
                  </a:cubicBezTo>
                  <a:cubicBezTo>
                    <a:pt x="28" y="219"/>
                    <a:pt x="28" y="218"/>
                    <a:pt x="27" y="218"/>
                  </a:cubicBezTo>
                  <a:close/>
                  <a:moveTo>
                    <a:pt x="32" y="225"/>
                  </a:moveTo>
                  <a:cubicBezTo>
                    <a:pt x="33" y="224"/>
                    <a:pt x="33" y="224"/>
                    <a:pt x="34" y="223"/>
                  </a:cubicBezTo>
                  <a:cubicBezTo>
                    <a:pt x="33" y="223"/>
                    <a:pt x="33" y="223"/>
                    <a:pt x="33" y="223"/>
                  </a:cubicBezTo>
                  <a:cubicBezTo>
                    <a:pt x="32" y="223"/>
                    <a:pt x="32" y="224"/>
                    <a:pt x="32" y="225"/>
                  </a:cubicBezTo>
                  <a:close/>
                  <a:moveTo>
                    <a:pt x="23" y="221"/>
                  </a:moveTo>
                  <a:cubicBezTo>
                    <a:pt x="24" y="220"/>
                    <a:pt x="25" y="219"/>
                    <a:pt x="26" y="217"/>
                  </a:cubicBezTo>
                  <a:cubicBezTo>
                    <a:pt x="25" y="219"/>
                    <a:pt x="24" y="220"/>
                    <a:pt x="23" y="221"/>
                  </a:cubicBezTo>
                  <a:close/>
                  <a:moveTo>
                    <a:pt x="57" y="242"/>
                  </a:moveTo>
                  <a:cubicBezTo>
                    <a:pt x="58" y="243"/>
                    <a:pt x="58" y="243"/>
                    <a:pt x="58" y="243"/>
                  </a:cubicBezTo>
                  <a:cubicBezTo>
                    <a:pt x="59" y="243"/>
                    <a:pt x="58" y="242"/>
                    <a:pt x="58" y="241"/>
                  </a:cubicBezTo>
                  <a:lnTo>
                    <a:pt x="57" y="242"/>
                  </a:lnTo>
                  <a:close/>
                  <a:moveTo>
                    <a:pt x="25" y="220"/>
                  </a:moveTo>
                  <a:cubicBezTo>
                    <a:pt x="26" y="220"/>
                    <a:pt x="26" y="219"/>
                    <a:pt x="26" y="218"/>
                  </a:cubicBezTo>
                  <a:cubicBezTo>
                    <a:pt x="26" y="218"/>
                    <a:pt x="25" y="219"/>
                    <a:pt x="25" y="220"/>
                  </a:cubicBezTo>
                  <a:close/>
                  <a:moveTo>
                    <a:pt x="44" y="234"/>
                  </a:moveTo>
                  <a:cubicBezTo>
                    <a:pt x="44" y="234"/>
                    <a:pt x="45" y="233"/>
                    <a:pt x="45" y="233"/>
                  </a:cubicBezTo>
                  <a:cubicBezTo>
                    <a:pt x="44" y="233"/>
                    <a:pt x="43" y="233"/>
                    <a:pt x="44" y="234"/>
                  </a:cubicBezTo>
                  <a:close/>
                  <a:moveTo>
                    <a:pt x="49" y="243"/>
                  </a:moveTo>
                  <a:cubicBezTo>
                    <a:pt x="50" y="242"/>
                    <a:pt x="52" y="240"/>
                    <a:pt x="52" y="239"/>
                  </a:cubicBezTo>
                  <a:cubicBezTo>
                    <a:pt x="51" y="241"/>
                    <a:pt x="49" y="241"/>
                    <a:pt x="49" y="243"/>
                  </a:cubicBezTo>
                  <a:close/>
                  <a:moveTo>
                    <a:pt x="31" y="225"/>
                  </a:moveTo>
                  <a:cubicBezTo>
                    <a:pt x="32" y="225"/>
                    <a:pt x="31" y="226"/>
                    <a:pt x="31" y="226"/>
                  </a:cubicBezTo>
                  <a:cubicBezTo>
                    <a:pt x="32" y="226"/>
                    <a:pt x="32" y="226"/>
                    <a:pt x="32" y="225"/>
                  </a:cubicBezTo>
                  <a:cubicBezTo>
                    <a:pt x="32" y="225"/>
                    <a:pt x="32" y="225"/>
                    <a:pt x="31" y="225"/>
                  </a:cubicBezTo>
                  <a:close/>
                  <a:moveTo>
                    <a:pt x="42" y="242"/>
                  </a:moveTo>
                  <a:cubicBezTo>
                    <a:pt x="43" y="241"/>
                    <a:pt x="45" y="239"/>
                    <a:pt x="46" y="236"/>
                  </a:cubicBezTo>
                  <a:cubicBezTo>
                    <a:pt x="46" y="237"/>
                    <a:pt x="46" y="238"/>
                    <a:pt x="47" y="237"/>
                  </a:cubicBezTo>
                  <a:cubicBezTo>
                    <a:pt x="47" y="236"/>
                    <a:pt x="46" y="236"/>
                    <a:pt x="46" y="235"/>
                  </a:cubicBezTo>
                  <a:cubicBezTo>
                    <a:pt x="45" y="238"/>
                    <a:pt x="42" y="240"/>
                    <a:pt x="42" y="242"/>
                  </a:cubicBezTo>
                  <a:close/>
                  <a:moveTo>
                    <a:pt x="23" y="220"/>
                  </a:moveTo>
                  <a:cubicBezTo>
                    <a:pt x="23" y="220"/>
                    <a:pt x="22" y="220"/>
                    <a:pt x="23" y="219"/>
                  </a:cubicBezTo>
                  <a:cubicBezTo>
                    <a:pt x="22" y="219"/>
                    <a:pt x="22" y="219"/>
                    <a:pt x="22" y="219"/>
                  </a:cubicBezTo>
                  <a:cubicBezTo>
                    <a:pt x="22" y="219"/>
                    <a:pt x="22" y="221"/>
                    <a:pt x="23" y="220"/>
                  </a:cubicBezTo>
                  <a:close/>
                  <a:moveTo>
                    <a:pt x="30" y="227"/>
                  </a:moveTo>
                  <a:cubicBezTo>
                    <a:pt x="30" y="227"/>
                    <a:pt x="30" y="227"/>
                    <a:pt x="31" y="228"/>
                  </a:cubicBezTo>
                  <a:cubicBezTo>
                    <a:pt x="31" y="227"/>
                    <a:pt x="31" y="227"/>
                    <a:pt x="31" y="227"/>
                  </a:cubicBezTo>
                  <a:cubicBezTo>
                    <a:pt x="31" y="226"/>
                    <a:pt x="32" y="227"/>
                    <a:pt x="31" y="226"/>
                  </a:cubicBezTo>
                  <a:cubicBezTo>
                    <a:pt x="31" y="226"/>
                    <a:pt x="31" y="226"/>
                    <a:pt x="30" y="227"/>
                  </a:cubicBezTo>
                  <a:close/>
                  <a:moveTo>
                    <a:pt x="31" y="230"/>
                  </a:moveTo>
                  <a:cubicBezTo>
                    <a:pt x="32" y="229"/>
                    <a:pt x="33" y="228"/>
                    <a:pt x="33" y="228"/>
                  </a:cubicBezTo>
                  <a:cubicBezTo>
                    <a:pt x="32" y="228"/>
                    <a:pt x="31" y="229"/>
                    <a:pt x="31" y="230"/>
                  </a:cubicBezTo>
                  <a:close/>
                  <a:moveTo>
                    <a:pt x="57" y="246"/>
                  </a:moveTo>
                  <a:cubicBezTo>
                    <a:pt x="57" y="246"/>
                    <a:pt x="57" y="246"/>
                    <a:pt x="58" y="246"/>
                  </a:cubicBezTo>
                  <a:cubicBezTo>
                    <a:pt x="57" y="246"/>
                    <a:pt x="57" y="246"/>
                    <a:pt x="57" y="246"/>
                  </a:cubicBezTo>
                  <a:close/>
                  <a:moveTo>
                    <a:pt x="21" y="224"/>
                  </a:moveTo>
                  <a:cubicBezTo>
                    <a:pt x="22" y="224"/>
                    <a:pt x="22" y="223"/>
                    <a:pt x="22" y="223"/>
                  </a:cubicBezTo>
                  <a:cubicBezTo>
                    <a:pt x="22" y="223"/>
                    <a:pt x="21" y="224"/>
                    <a:pt x="21" y="224"/>
                  </a:cubicBezTo>
                  <a:close/>
                  <a:moveTo>
                    <a:pt x="52" y="249"/>
                  </a:moveTo>
                  <a:cubicBezTo>
                    <a:pt x="52" y="249"/>
                    <a:pt x="52" y="249"/>
                    <a:pt x="51" y="249"/>
                  </a:cubicBezTo>
                  <a:cubicBezTo>
                    <a:pt x="52" y="250"/>
                    <a:pt x="52" y="249"/>
                    <a:pt x="52" y="250"/>
                  </a:cubicBezTo>
                  <a:cubicBezTo>
                    <a:pt x="53" y="248"/>
                    <a:pt x="53" y="248"/>
                    <a:pt x="54" y="247"/>
                  </a:cubicBezTo>
                  <a:cubicBezTo>
                    <a:pt x="53" y="247"/>
                    <a:pt x="52" y="248"/>
                    <a:pt x="52" y="249"/>
                  </a:cubicBezTo>
                  <a:close/>
                  <a:moveTo>
                    <a:pt x="29" y="230"/>
                  </a:moveTo>
                  <a:cubicBezTo>
                    <a:pt x="29" y="230"/>
                    <a:pt x="29" y="230"/>
                    <a:pt x="29" y="230"/>
                  </a:cubicBezTo>
                  <a:cubicBezTo>
                    <a:pt x="29" y="229"/>
                    <a:pt x="28" y="230"/>
                    <a:pt x="29" y="230"/>
                  </a:cubicBezTo>
                  <a:close/>
                  <a:moveTo>
                    <a:pt x="54" y="249"/>
                  </a:moveTo>
                  <a:cubicBezTo>
                    <a:pt x="55" y="250"/>
                    <a:pt x="54" y="251"/>
                    <a:pt x="55" y="250"/>
                  </a:cubicBezTo>
                  <a:cubicBezTo>
                    <a:pt x="56" y="251"/>
                    <a:pt x="55" y="250"/>
                    <a:pt x="55" y="251"/>
                  </a:cubicBezTo>
                  <a:cubicBezTo>
                    <a:pt x="56" y="251"/>
                    <a:pt x="56" y="250"/>
                    <a:pt x="56" y="250"/>
                  </a:cubicBezTo>
                  <a:cubicBezTo>
                    <a:pt x="55" y="249"/>
                    <a:pt x="55" y="249"/>
                    <a:pt x="54" y="249"/>
                  </a:cubicBezTo>
                  <a:close/>
                  <a:moveTo>
                    <a:pt x="47" y="245"/>
                  </a:moveTo>
                  <a:cubicBezTo>
                    <a:pt x="47" y="246"/>
                    <a:pt x="46" y="246"/>
                    <a:pt x="47" y="246"/>
                  </a:cubicBezTo>
                  <a:cubicBezTo>
                    <a:pt x="48" y="245"/>
                    <a:pt x="48" y="245"/>
                    <a:pt x="48" y="245"/>
                  </a:cubicBezTo>
                  <a:cubicBezTo>
                    <a:pt x="48" y="245"/>
                    <a:pt x="47" y="245"/>
                    <a:pt x="47" y="245"/>
                  </a:cubicBezTo>
                  <a:close/>
                  <a:moveTo>
                    <a:pt x="28" y="231"/>
                  </a:moveTo>
                  <a:cubicBezTo>
                    <a:pt x="28" y="232"/>
                    <a:pt x="27" y="232"/>
                    <a:pt x="27" y="233"/>
                  </a:cubicBezTo>
                  <a:cubicBezTo>
                    <a:pt x="28" y="232"/>
                    <a:pt x="28" y="231"/>
                    <a:pt x="28" y="231"/>
                  </a:cubicBezTo>
                  <a:cubicBezTo>
                    <a:pt x="28" y="231"/>
                    <a:pt x="28" y="230"/>
                    <a:pt x="28" y="231"/>
                  </a:cubicBezTo>
                  <a:close/>
                  <a:moveTo>
                    <a:pt x="28" y="235"/>
                  </a:moveTo>
                  <a:cubicBezTo>
                    <a:pt x="29" y="234"/>
                    <a:pt x="30" y="233"/>
                    <a:pt x="29" y="232"/>
                  </a:cubicBezTo>
                  <a:cubicBezTo>
                    <a:pt x="29" y="233"/>
                    <a:pt x="29" y="234"/>
                    <a:pt x="28" y="235"/>
                  </a:cubicBezTo>
                  <a:close/>
                  <a:moveTo>
                    <a:pt x="48" y="247"/>
                  </a:moveTo>
                  <a:cubicBezTo>
                    <a:pt x="48" y="248"/>
                    <a:pt x="49" y="248"/>
                    <a:pt x="49" y="248"/>
                  </a:cubicBezTo>
                  <a:cubicBezTo>
                    <a:pt x="49" y="248"/>
                    <a:pt x="49" y="248"/>
                    <a:pt x="49" y="248"/>
                  </a:cubicBezTo>
                  <a:cubicBezTo>
                    <a:pt x="49" y="248"/>
                    <a:pt x="49" y="247"/>
                    <a:pt x="48" y="247"/>
                  </a:cubicBezTo>
                  <a:close/>
                  <a:moveTo>
                    <a:pt x="17" y="226"/>
                  </a:moveTo>
                  <a:cubicBezTo>
                    <a:pt x="17" y="226"/>
                    <a:pt x="17" y="227"/>
                    <a:pt x="17" y="227"/>
                  </a:cubicBezTo>
                  <a:cubicBezTo>
                    <a:pt x="17" y="226"/>
                    <a:pt x="18" y="227"/>
                    <a:pt x="18" y="227"/>
                  </a:cubicBezTo>
                  <a:cubicBezTo>
                    <a:pt x="18" y="226"/>
                    <a:pt x="17" y="226"/>
                    <a:pt x="17" y="225"/>
                  </a:cubicBezTo>
                  <a:lnTo>
                    <a:pt x="17" y="226"/>
                  </a:lnTo>
                  <a:close/>
                  <a:moveTo>
                    <a:pt x="41" y="244"/>
                  </a:moveTo>
                  <a:cubicBezTo>
                    <a:pt x="41" y="244"/>
                    <a:pt x="42" y="243"/>
                    <a:pt x="41" y="243"/>
                  </a:cubicBezTo>
                  <a:cubicBezTo>
                    <a:pt x="40" y="245"/>
                    <a:pt x="39" y="245"/>
                    <a:pt x="41" y="244"/>
                  </a:cubicBezTo>
                  <a:close/>
                  <a:moveTo>
                    <a:pt x="50" y="252"/>
                  </a:moveTo>
                  <a:cubicBezTo>
                    <a:pt x="50" y="251"/>
                    <a:pt x="51" y="252"/>
                    <a:pt x="51" y="252"/>
                  </a:cubicBezTo>
                  <a:cubicBezTo>
                    <a:pt x="50" y="252"/>
                    <a:pt x="51" y="251"/>
                    <a:pt x="51" y="250"/>
                  </a:cubicBezTo>
                  <a:cubicBezTo>
                    <a:pt x="51" y="252"/>
                    <a:pt x="49" y="251"/>
                    <a:pt x="50" y="252"/>
                  </a:cubicBezTo>
                  <a:close/>
                  <a:moveTo>
                    <a:pt x="42" y="245"/>
                  </a:moveTo>
                  <a:cubicBezTo>
                    <a:pt x="42" y="246"/>
                    <a:pt x="42" y="246"/>
                    <a:pt x="43" y="246"/>
                  </a:cubicBezTo>
                  <a:cubicBezTo>
                    <a:pt x="43" y="245"/>
                    <a:pt x="42" y="245"/>
                    <a:pt x="42" y="245"/>
                  </a:cubicBezTo>
                  <a:close/>
                  <a:moveTo>
                    <a:pt x="53" y="255"/>
                  </a:moveTo>
                  <a:cubicBezTo>
                    <a:pt x="53" y="254"/>
                    <a:pt x="54" y="254"/>
                    <a:pt x="53" y="253"/>
                  </a:cubicBezTo>
                  <a:cubicBezTo>
                    <a:pt x="53" y="254"/>
                    <a:pt x="52" y="254"/>
                    <a:pt x="53" y="255"/>
                  </a:cubicBezTo>
                  <a:close/>
                  <a:moveTo>
                    <a:pt x="40" y="247"/>
                  </a:moveTo>
                  <a:cubicBezTo>
                    <a:pt x="41" y="247"/>
                    <a:pt x="42" y="246"/>
                    <a:pt x="41" y="246"/>
                  </a:cubicBezTo>
                  <a:lnTo>
                    <a:pt x="40" y="247"/>
                  </a:lnTo>
                  <a:close/>
                  <a:moveTo>
                    <a:pt x="43" y="248"/>
                  </a:moveTo>
                  <a:cubicBezTo>
                    <a:pt x="44" y="249"/>
                    <a:pt x="44" y="249"/>
                    <a:pt x="44" y="249"/>
                  </a:cubicBezTo>
                  <a:cubicBezTo>
                    <a:pt x="44" y="248"/>
                    <a:pt x="43" y="248"/>
                    <a:pt x="43" y="248"/>
                  </a:cubicBezTo>
                  <a:close/>
                  <a:moveTo>
                    <a:pt x="15" y="234"/>
                  </a:moveTo>
                  <a:cubicBezTo>
                    <a:pt x="15" y="233"/>
                    <a:pt x="15" y="233"/>
                    <a:pt x="15" y="232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7" y="232"/>
                    <a:pt x="17" y="233"/>
                    <a:pt x="18" y="231"/>
                  </a:cubicBezTo>
                  <a:cubicBezTo>
                    <a:pt x="18" y="231"/>
                    <a:pt x="17" y="231"/>
                    <a:pt x="17" y="230"/>
                  </a:cubicBezTo>
                  <a:cubicBezTo>
                    <a:pt x="17" y="230"/>
                    <a:pt x="17" y="231"/>
                    <a:pt x="17" y="230"/>
                  </a:cubicBezTo>
                  <a:cubicBezTo>
                    <a:pt x="17" y="232"/>
                    <a:pt x="16" y="232"/>
                    <a:pt x="15" y="234"/>
                  </a:cubicBezTo>
                  <a:close/>
                  <a:moveTo>
                    <a:pt x="51" y="255"/>
                  </a:moveTo>
                  <a:cubicBezTo>
                    <a:pt x="51" y="256"/>
                    <a:pt x="50" y="257"/>
                    <a:pt x="51" y="257"/>
                  </a:cubicBezTo>
                  <a:cubicBezTo>
                    <a:pt x="51" y="256"/>
                    <a:pt x="52" y="256"/>
                    <a:pt x="52" y="255"/>
                  </a:cubicBezTo>
                  <a:cubicBezTo>
                    <a:pt x="51" y="255"/>
                    <a:pt x="51" y="255"/>
                    <a:pt x="51" y="255"/>
                  </a:cubicBezTo>
                  <a:close/>
                  <a:moveTo>
                    <a:pt x="20" y="235"/>
                  </a:moveTo>
                  <a:cubicBezTo>
                    <a:pt x="19" y="235"/>
                    <a:pt x="19" y="236"/>
                    <a:pt x="19" y="236"/>
                  </a:cubicBezTo>
                  <a:cubicBezTo>
                    <a:pt x="20" y="236"/>
                    <a:pt x="20" y="236"/>
                    <a:pt x="20" y="236"/>
                  </a:cubicBezTo>
                  <a:cubicBezTo>
                    <a:pt x="20" y="236"/>
                    <a:pt x="21" y="235"/>
                    <a:pt x="21" y="235"/>
                  </a:cubicBezTo>
                  <a:cubicBezTo>
                    <a:pt x="20" y="235"/>
                    <a:pt x="20" y="236"/>
                    <a:pt x="20" y="235"/>
                  </a:cubicBezTo>
                  <a:close/>
                  <a:moveTo>
                    <a:pt x="21" y="238"/>
                  </a:moveTo>
                  <a:cubicBezTo>
                    <a:pt x="21" y="237"/>
                    <a:pt x="22" y="237"/>
                    <a:pt x="22" y="236"/>
                  </a:cubicBezTo>
                  <a:cubicBezTo>
                    <a:pt x="21" y="236"/>
                    <a:pt x="21" y="237"/>
                    <a:pt x="21" y="238"/>
                  </a:cubicBezTo>
                  <a:close/>
                  <a:moveTo>
                    <a:pt x="17" y="236"/>
                  </a:moveTo>
                  <a:cubicBezTo>
                    <a:pt x="18" y="236"/>
                    <a:pt x="18" y="235"/>
                    <a:pt x="18" y="235"/>
                  </a:cubicBezTo>
                  <a:cubicBezTo>
                    <a:pt x="18" y="235"/>
                    <a:pt x="17" y="236"/>
                    <a:pt x="17" y="236"/>
                  </a:cubicBezTo>
                  <a:close/>
                  <a:moveTo>
                    <a:pt x="23" y="243"/>
                  </a:moveTo>
                  <a:cubicBezTo>
                    <a:pt x="24" y="243"/>
                    <a:pt x="25" y="241"/>
                    <a:pt x="26" y="240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41"/>
                    <a:pt x="24" y="242"/>
                    <a:pt x="23" y="243"/>
                  </a:cubicBezTo>
                  <a:close/>
                  <a:moveTo>
                    <a:pt x="17" y="238"/>
                  </a:moveTo>
                  <a:cubicBezTo>
                    <a:pt x="17" y="237"/>
                    <a:pt x="18" y="237"/>
                    <a:pt x="18" y="236"/>
                  </a:cubicBezTo>
                  <a:cubicBezTo>
                    <a:pt x="17" y="236"/>
                    <a:pt x="16" y="237"/>
                    <a:pt x="17" y="238"/>
                  </a:cubicBezTo>
                  <a:close/>
                  <a:moveTo>
                    <a:pt x="35" y="251"/>
                  </a:moveTo>
                  <a:cubicBezTo>
                    <a:pt x="35" y="252"/>
                    <a:pt x="36" y="250"/>
                    <a:pt x="36" y="250"/>
                  </a:cubicBezTo>
                  <a:lnTo>
                    <a:pt x="35" y="251"/>
                  </a:lnTo>
                  <a:close/>
                  <a:moveTo>
                    <a:pt x="38" y="255"/>
                  </a:moveTo>
                  <a:cubicBezTo>
                    <a:pt x="39" y="254"/>
                    <a:pt x="39" y="254"/>
                    <a:pt x="39" y="254"/>
                  </a:cubicBezTo>
                  <a:cubicBezTo>
                    <a:pt x="39" y="254"/>
                    <a:pt x="38" y="254"/>
                    <a:pt x="38" y="255"/>
                  </a:cubicBezTo>
                  <a:close/>
                  <a:moveTo>
                    <a:pt x="12" y="236"/>
                  </a:moveTo>
                  <a:cubicBezTo>
                    <a:pt x="12" y="236"/>
                    <a:pt x="12" y="237"/>
                    <a:pt x="12" y="237"/>
                  </a:cubicBezTo>
                  <a:cubicBezTo>
                    <a:pt x="13" y="236"/>
                    <a:pt x="13" y="236"/>
                    <a:pt x="13" y="236"/>
                  </a:cubicBezTo>
                  <a:cubicBezTo>
                    <a:pt x="13" y="236"/>
                    <a:pt x="12" y="236"/>
                    <a:pt x="12" y="236"/>
                  </a:cubicBezTo>
                  <a:close/>
                  <a:moveTo>
                    <a:pt x="38" y="253"/>
                  </a:moveTo>
                  <a:cubicBezTo>
                    <a:pt x="36" y="252"/>
                    <a:pt x="36" y="252"/>
                    <a:pt x="36" y="252"/>
                  </a:cubicBezTo>
                  <a:cubicBezTo>
                    <a:pt x="36" y="253"/>
                    <a:pt x="37" y="254"/>
                    <a:pt x="38" y="253"/>
                  </a:cubicBezTo>
                  <a:close/>
                  <a:moveTo>
                    <a:pt x="12" y="239"/>
                  </a:moveTo>
                  <a:cubicBezTo>
                    <a:pt x="13" y="238"/>
                    <a:pt x="13" y="238"/>
                    <a:pt x="13" y="238"/>
                  </a:cubicBezTo>
                  <a:cubicBezTo>
                    <a:pt x="13" y="238"/>
                    <a:pt x="13" y="239"/>
                    <a:pt x="13" y="238"/>
                  </a:cubicBezTo>
                  <a:cubicBezTo>
                    <a:pt x="12" y="238"/>
                    <a:pt x="14" y="237"/>
                    <a:pt x="13" y="237"/>
                  </a:cubicBezTo>
                  <a:cubicBezTo>
                    <a:pt x="12" y="237"/>
                    <a:pt x="12" y="238"/>
                    <a:pt x="12" y="239"/>
                  </a:cubicBezTo>
                  <a:close/>
                  <a:moveTo>
                    <a:pt x="35" y="256"/>
                  </a:moveTo>
                  <a:cubicBezTo>
                    <a:pt x="35" y="256"/>
                    <a:pt x="36" y="257"/>
                    <a:pt x="36" y="257"/>
                  </a:cubicBezTo>
                  <a:cubicBezTo>
                    <a:pt x="36" y="256"/>
                    <a:pt x="35" y="256"/>
                    <a:pt x="35" y="256"/>
                  </a:cubicBezTo>
                  <a:close/>
                  <a:moveTo>
                    <a:pt x="27" y="255"/>
                  </a:moveTo>
                  <a:cubicBezTo>
                    <a:pt x="27" y="255"/>
                    <a:pt x="28" y="254"/>
                    <a:pt x="28" y="254"/>
                  </a:cubicBezTo>
                  <a:cubicBezTo>
                    <a:pt x="27" y="254"/>
                    <a:pt x="27" y="254"/>
                    <a:pt x="27" y="255"/>
                  </a:cubicBezTo>
                  <a:close/>
                  <a:moveTo>
                    <a:pt x="8" y="244"/>
                  </a:moveTo>
                  <a:cubicBezTo>
                    <a:pt x="7" y="244"/>
                    <a:pt x="7" y="244"/>
                    <a:pt x="7" y="244"/>
                  </a:cubicBezTo>
                  <a:cubicBezTo>
                    <a:pt x="8" y="245"/>
                    <a:pt x="8" y="243"/>
                    <a:pt x="7" y="243"/>
                  </a:cubicBezTo>
                  <a:cubicBezTo>
                    <a:pt x="7" y="243"/>
                    <a:pt x="7" y="243"/>
                    <a:pt x="8" y="244"/>
                  </a:cubicBezTo>
                  <a:close/>
                  <a:moveTo>
                    <a:pt x="6" y="247"/>
                  </a:moveTo>
                  <a:cubicBezTo>
                    <a:pt x="7" y="248"/>
                    <a:pt x="9" y="244"/>
                    <a:pt x="8" y="244"/>
                  </a:cubicBezTo>
                  <a:cubicBezTo>
                    <a:pt x="7" y="245"/>
                    <a:pt x="7" y="246"/>
                    <a:pt x="6" y="247"/>
                  </a:cubicBezTo>
                  <a:close/>
                  <a:moveTo>
                    <a:pt x="11" y="248"/>
                  </a:moveTo>
                  <a:cubicBezTo>
                    <a:pt x="12" y="248"/>
                    <a:pt x="12" y="247"/>
                    <a:pt x="11" y="247"/>
                  </a:cubicBezTo>
                  <a:cubicBezTo>
                    <a:pt x="11" y="247"/>
                    <a:pt x="11" y="248"/>
                    <a:pt x="11" y="248"/>
                  </a:cubicBezTo>
                  <a:close/>
                  <a:moveTo>
                    <a:pt x="32" y="264"/>
                  </a:moveTo>
                  <a:cubicBezTo>
                    <a:pt x="33" y="264"/>
                    <a:pt x="33" y="264"/>
                    <a:pt x="33" y="263"/>
                  </a:cubicBezTo>
                  <a:cubicBezTo>
                    <a:pt x="32" y="263"/>
                    <a:pt x="32" y="263"/>
                    <a:pt x="32" y="264"/>
                  </a:cubicBezTo>
                  <a:close/>
                  <a:moveTo>
                    <a:pt x="10" y="250"/>
                  </a:moveTo>
                  <a:cubicBezTo>
                    <a:pt x="10" y="250"/>
                    <a:pt x="11" y="249"/>
                    <a:pt x="11" y="249"/>
                  </a:cubicBezTo>
                  <a:cubicBezTo>
                    <a:pt x="10" y="248"/>
                    <a:pt x="10" y="248"/>
                    <a:pt x="10" y="248"/>
                  </a:cubicBezTo>
                  <a:cubicBezTo>
                    <a:pt x="10" y="249"/>
                    <a:pt x="9" y="249"/>
                    <a:pt x="10" y="250"/>
                  </a:cubicBezTo>
                  <a:close/>
                  <a:moveTo>
                    <a:pt x="7" y="252"/>
                  </a:moveTo>
                  <a:cubicBezTo>
                    <a:pt x="7" y="251"/>
                    <a:pt x="9" y="249"/>
                    <a:pt x="8" y="248"/>
                  </a:cubicBezTo>
                  <a:cubicBezTo>
                    <a:pt x="8" y="249"/>
                    <a:pt x="6" y="251"/>
                    <a:pt x="7" y="252"/>
                  </a:cubicBezTo>
                  <a:close/>
                  <a:moveTo>
                    <a:pt x="3" y="247"/>
                  </a:moveTo>
                  <a:cubicBezTo>
                    <a:pt x="3" y="246"/>
                    <a:pt x="4" y="246"/>
                    <a:pt x="4" y="246"/>
                  </a:cubicBezTo>
                  <a:cubicBezTo>
                    <a:pt x="3" y="246"/>
                    <a:pt x="2" y="246"/>
                    <a:pt x="3" y="247"/>
                  </a:cubicBezTo>
                  <a:close/>
                  <a:moveTo>
                    <a:pt x="0" y="255"/>
                  </a:moveTo>
                  <a:cubicBezTo>
                    <a:pt x="1" y="253"/>
                    <a:pt x="3" y="253"/>
                    <a:pt x="2" y="251"/>
                  </a:cubicBezTo>
                  <a:cubicBezTo>
                    <a:pt x="2" y="253"/>
                    <a:pt x="0" y="254"/>
                    <a:pt x="0" y="255"/>
                  </a:cubicBezTo>
                  <a:close/>
                  <a:moveTo>
                    <a:pt x="30" y="271"/>
                  </a:moveTo>
                  <a:cubicBezTo>
                    <a:pt x="30" y="271"/>
                    <a:pt x="31" y="271"/>
                    <a:pt x="31" y="271"/>
                  </a:cubicBezTo>
                  <a:cubicBezTo>
                    <a:pt x="31" y="271"/>
                    <a:pt x="30" y="270"/>
                    <a:pt x="30" y="271"/>
                  </a:cubicBezTo>
                  <a:close/>
                  <a:moveTo>
                    <a:pt x="34" y="274"/>
                  </a:moveTo>
                  <a:cubicBezTo>
                    <a:pt x="35" y="275"/>
                    <a:pt x="34" y="275"/>
                    <a:pt x="35" y="275"/>
                  </a:cubicBezTo>
                  <a:cubicBezTo>
                    <a:pt x="36" y="275"/>
                    <a:pt x="35" y="275"/>
                    <a:pt x="35" y="274"/>
                  </a:cubicBezTo>
                  <a:cubicBezTo>
                    <a:pt x="35" y="274"/>
                    <a:pt x="35" y="274"/>
                    <a:pt x="34" y="274"/>
                  </a:cubicBezTo>
                  <a:close/>
                  <a:moveTo>
                    <a:pt x="3" y="254"/>
                  </a:moveTo>
                  <a:cubicBezTo>
                    <a:pt x="2" y="254"/>
                    <a:pt x="2" y="254"/>
                    <a:pt x="2" y="253"/>
                  </a:cubicBezTo>
                  <a:cubicBezTo>
                    <a:pt x="2" y="254"/>
                    <a:pt x="2" y="254"/>
                    <a:pt x="2" y="254"/>
                  </a:cubicBezTo>
                  <a:cubicBezTo>
                    <a:pt x="2" y="254"/>
                    <a:pt x="4" y="254"/>
                    <a:pt x="3" y="253"/>
                  </a:cubicBezTo>
                  <a:lnTo>
                    <a:pt x="3" y="254"/>
                  </a:lnTo>
                  <a:close/>
                  <a:moveTo>
                    <a:pt x="27" y="271"/>
                  </a:moveTo>
                  <a:cubicBezTo>
                    <a:pt x="27" y="271"/>
                    <a:pt x="27" y="272"/>
                    <a:pt x="28" y="271"/>
                  </a:cubicBezTo>
                  <a:cubicBezTo>
                    <a:pt x="28" y="271"/>
                    <a:pt x="27" y="270"/>
                    <a:pt x="27" y="271"/>
                  </a:cubicBezTo>
                  <a:close/>
                  <a:moveTo>
                    <a:pt x="31" y="278"/>
                  </a:moveTo>
                  <a:cubicBezTo>
                    <a:pt x="31" y="277"/>
                    <a:pt x="30" y="277"/>
                    <a:pt x="30" y="276"/>
                  </a:cubicBezTo>
                  <a:cubicBezTo>
                    <a:pt x="30" y="277"/>
                    <a:pt x="31" y="277"/>
                    <a:pt x="31" y="278"/>
                  </a:cubicBezTo>
                  <a:close/>
                  <a:moveTo>
                    <a:pt x="31" y="281"/>
                  </a:moveTo>
                  <a:cubicBezTo>
                    <a:pt x="32" y="281"/>
                    <a:pt x="32" y="281"/>
                    <a:pt x="32" y="281"/>
                  </a:cubicBezTo>
                  <a:cubicBezTo>
                    <a:pt x="32" y="280"/>
                    <a:pt x="32" y="280"/>
                    <a:pt x="33" y="280"/>
                  </a:cubicBezTo>
                  <a:cubicBezTo>
                    <a:pt x="33" y="280"/>
                    <a:pt x="33" y="279"/>
                    <a:pt x="33" y="279"/>
                  </a:cubicBezTo>
                  <a:cubicBezTo>
                    <a:pt x="32" y="280"/>
                    <a:pt x="32" y="281"/>
                    <a:pt x="31" y="281"/>
                  </a:cubicBezTo>
                  <a:close/>
                  <a:moveTo>
                    <a:pt x="782" y="255"/>
                  </a:moveTo>
                  <a:cubicBezTo>
                    <a:pt x="781" y="255"/>
                    <a:pt x="779" y="253"/>
                    <a:pt x="779" y="256"/>
                  </a:cubicBezTo>
                  <a:cubicBezTo>
                    <a:pt x="781" y="259"/>
                    <a:pt x="782" y="261"/>
                    <a:pt x="783" y="263"/>
                  </a:cubicBezTo>
                  <a:cubicBezTo>
                    <a:pt x="781" y="263"/>
                    <a:pt x="777" y="259"/>
                    <a:pt x="774" y="258"/>
                  </a:cubicBezTo>
                  <a:cubicBezTo>
                    <a:pt x="775" y="259"/>
                    <a:pt x="777" y="263"/>
                    <a:pt x="778" y="264"/>
                  </a:cubicBezTo>
                  <a:cubicBezTo>
                    <a:pt x="779" y="267"/>
                    <a:pt x="779" y="268"/>
                    <a:pt x="780" y="271"/>
                  </a:cubicBezTo>
                  <a:cubicBezTo>
                    <a:pt x="779" y="271"/>
                    <a:pt x="779" y="271"/>
                    <a:pt x="779" y="272"/>
                  </a:cubicBezTo>
                  <a:cubicBezTo>
                    <a:pt x="776" y="269"/>
                    <a:pt x="775" y="267"/>
                    <a:pt x="772" y="264"/>
                  </a:cubicBezTo>
                  <a:cubicBezTo>
                    <a:pt x="771" y="262"/>
                    <a:pt x="772" y="262"/>
                    <a:pt x="771" y="260"/>
                  </a:cubicBezTo>
                  <a:cubicBezTo>
                    <a:pt x="770" y="259"/>
                    <a:pt x="767" y="254"/>
                    <a:pt x="766" y="252"/>
                  </a:cubicBezTo>
                  <a:cubicBezTo>
                    <a:pt x="766" y="254"/>
                    <a:pt x="763" y="249"/>
                    <a:pt x="762" y="246"/>
                  </a:cubicBezTo>
                  <a:cubicBezTo>
                    <a:pt x="763" y="250"/>
                    <a:pt x="761" y="249"/>
                    <a:pt x="764" y="255"/>
                  </a:cubicBezTo>
                  <a:cubicBezTo>
                    <a:pt x="763" y="252"/>
                    <a:pt x="764" y="254"/>
                    <a:pt x="765" y="256"/>
                  </a:cubicBezTo>
                  <a:cubicBezTo>
                    <a:pt x="765" y="257"/>
                    <a:pt x="765" y="255"/>
                    <a:pt x="765" y="255"/>
                  </a:cubicBezTo>
                  <a:cubicBezTo>
                    <a:pt x="766" y="256"/>
                    <a:pt x="766" y="257"/>
                    <a:pt x="766" y="258"/>
                  </a:cubicBezTo>
                  <a:cubicBezTo>
                    <a:pt x="767" y="259"/>
                    <a:pt x="768" y="260"/>
                    <a:pt x="770" y="260"/>
                  </a:cubicBezTo>
                  <a:cubicBezTo>
                    <a:pt x="770" y="262"/>
                    <a:pt x="771" y="264"/>
                    <a:pt x="772" y="267"/>
                  </a:cubicBezTo>
                  <a:cubicBezTo>
                    <a:pt x="771" y="267"/>
                    <a:pt x="768" y="261"/>
                    <a:pt x="769" y="264"/>
                  </a:cubicBezTo>
                  <a:cubicBezTo>
                    <a:pt x="768" y="262"/>
                    <a:pt x="766" y="259"/>
                    <a:pt x="766" y="260"/>
                  </a:cubicBezTo>
                  <a:cubicBezTo>
                    <a:pt x="766" y="259"/>
                    <a:pt x="764" y="256"/>
                    <a:pt x="764" y="255"/>
                  </a:cubicBezTo>
                  <a:cubicBezTo>
                    <a:pt x="763" y="254"/>
                    <a:pt x="762" y="254"/>
                    <a:pt x="761" y="253"/>
                  </a:cubicBezTo>
                  <a:cubicBezTo>
                    <a:pt x="761" y="252"/>
                    <a:pt x="762" y="253"/>
                    <a:pt x="762" y="252"/>
                  </a:cubicBezTo>
                  <a:cubicBezTo>
                    <a:pt x="762" y="251"/>
                    <a:pt x="761" y="249"/>
                    <a:pt x="761" y="249"/>
                  </a:cubicBezTo>
                  <a:cubicBezTo>
                    <a:pt x="757" y="243"/>
                    <a:pt x="757" y="246"/>
                    <a:pt x="752" y="241"/>
                  </a:cubicBezTo>
                  <a:cubicBezTo>
                    <a:pt x="752" y="241"/>
                    <a:pt x="755" y="244"/>
                    <a:pt x="755" y="245"/>
                  </a:cubicBezTo>
                  <a:cubicBezTo>
                    <a:pt x="755" y="246"/>
                    <a:pt x="755" y="245"/>
                    <a:pt x="755" y="244"/>
                  </a:cubicBezTo>
                  <a:cubicBezTo>
                    <a:pt x="755" y="244"/>
                    <a:pt x="755" y="246"/>
                    <a:pt x="756" y="246"/>
                  </a:cubicBezTo>
                  <a:cubicBezTo>
                    <a:pt x="757" y="248"/>
                    <a:pt x="756" y="247"/>
                    <a:pt x="757" y="249"/>
                  </a:cubicBezTo>
                  <a:cubicBezTo>
                    <a:pt x="755" y="246"/>
                    <a:pt x="755" y="248"/>
                    <a:pt x="753" y="248"/>
                  </a:cubicBezTo>
                  <a:cubicBezTo>
                    <a:pt x="752" y="245"/>
                    <a:pt x="751" y="244"/>
                    <a:pt x="750" y="245"/>
                  </a:cubicBezTo>
                  <a:cubicBezTo>
                    <a:pt x="748" y="242"/>
                    <a:pt x="747" y="243"/>
                    <a:pt x="745" y="239"/>
                  </a:cubicBezTo>
                  <a:cubicBezTo>
                    <a:pt x="744" y="239"/>
                    <a:pt x="744" y="239"/>
                    <a:pt x="744" y="239"/>
                  </a:cubicBezTo>
                  <a:cubicBezTo>
                    <a:pt x="743" y="237"/>
                    <a:pt x="741" y="236"/>
                    <a:pt x="739" y="233"/>
                  </a:cubicBezTo>
                  <a:cubicBezTo>
                    <a:pt x="739" y="232"/>
                    <a:pt x="739" y="231"/>
                    <a:pt x="740" y="231"/>
                  </a:cubicBezTo>
                  <a:cubicBezTo>
                    <a:pt x="741" y="233"/>
                    <a:pt x="741" y="234"/>
                    <a:pt x="742" y="234"/>
                  </a:cubicBezTo>
                  <a:cubicBezTo>
                    <a:pt x="742" y="234"/>
                    <a:pt x="741" y="231"/>
                    <a:pt x="743" y="234"/>
                  </a:cubicBezTo>
                  <a:cubicBezTo>
                    <a:pt x="743" y="233"/>
                    <a:pt x="742" y="232"/>
                    <a:pt x="741" y="231"/>
                  </a:cubicBezTo>
                  <a:cubicBezTo>
                    <a:pt x="740" y="230"/>
                    <a:pt x="741" y="231"/>
                    <a:pt x="740" y="231"/>
                  </a:cubicBezTo>
                  <a:cubicBezTo>
                    <a:pt x="739" y="227"/>
                    <a:pt x="737" y="229"/>
                    <a:pt x="736" y="226"/>
                  </a:cubicBezTo>
                  <a:cubicBezTo>
                    <a:pt x="736" y="227"/>
                    <a:pt x="735" y="226"/>
                    <a:pt x="733" y="224"/>
                  </a:cubicBezTo>
                  <a:cubicBezTo>
                    <a:pt x="734" y="226"/>
                    <a:pt x="737" y="229"/>
                    <a:pt x="738" y="231"/>
                  </a:cubicBezTo>
                  <a:cubicBezTo>
                    <a:pt x="735" y="229"/>
                    <a:pt x="728" y="217"/>
                    <a:pt x="726" y="218"/>
                  </a:cubicBezTo>
                  <a:cubicBezTo>
                    <a:pt x="724" y="215"/>
                    <a:pt x="723" y="213"/>
                    <a:pt x="721" y="210"/>
                  </a:cubicBezTo>
                  <a:cubicBezTo>
                    <a:pt x="715" y="205"/>
                    <a:pt x="707" y="195"/>
                    <a:pt x="698" y="186"/>
                  </a:cubicBezTo>
                  <a:cubicBezTo>
                    <a:pt x="698" y="186"/>
                    <a:pt x="701" y="188"/>
                    <a:pt x="700" y="188"/>
                  </a:cubicBezTo>
                  <a:cubicBezTo>
                    <a:pt x="696" y="184"/>
                    <a:pt x="693" y="182"/>
                    <a:pt x="688" y="177"/>
                  </a:cubicBezTo>
                  <a:cubicBezTo>
                    <a:pt x="689" y="178"/>
                    <a:pt x="690" y="178"/>
                    <a:pt x="690" y="177"/>
                  </a:cubicBezTo>
                  <a:cubicBezTo>
                    <a:pt x="689" y="176"/>
                    <a:pt x="689" y="176"/>
                    <a:pt x="689" y="176"/>
                  </a:cubicBezTo>
                  <a:cubicBezTo>
                    <a:pt x="687" y="174"/>
                    <a:pt x="689" y="177"/>
                    <a:pt x="688" y="177"/>
                  </a:cubicBezTo>
                  <a:cubicBezTo>
                    <a:pt x="686" y="175"/>
                    <a:pt x="687" y="175"/>
                    <a:pt x="686" y="174"/>
                  </a:cubicBezTo>
                  <a:cubicBezTo>
                    <a:pt x="684" y="172"/>
                    <a:pt x="686" y="174"/>
                    <a:pt x="684" y="173"/>
                  </a:cubicBezTo>
                  <a:cubicBezTo>
                    <a:pt x="683" y="172"/>
                    <a:pt x="682" y="169"/>
                    <a:pt x="681" y="170"/>
                  </a:cubicBezTo>
                  <a:cubicBezTo>
                    <a:pt x="680" y="169"/>
                    <a:pt x="681" y="169"/>
                    <a:pt x="681" y="169"/>
                  </a:cubicBezTo>
                  <a:cubicBezTo>
                    <a:pt x="680" y="168"/>
                    <a:pt x="679" y="168"/>
                    <a:pt x="678" y="168"/>
                  </a:cubicBezTo>
                  <a:cubicBezTo>
                    <a:pt x="676" y="165"/>
                    <a:pt x="672" y="163"/>
                    <a:pt x="672" y="161"/>
                  </a:cubicBezTo>
                  <a:cubicBezTo>
                    <a:pt x="670" y="160"/>
                    <a:pt x="662" y="154"/>
                    <a:pt x="657" y="149"/>
                  </a:cubicBezTo>
                  <a:cubicBezTo>
                    <a:pt x="660" y="152"/>
                    <a:pt x="654" y="146"/>
                    <a:pt x="654" y="146"/>
                  </a:cubicBezTo>
                  <a:cubicBezTo>
                    <a:pt x="653" y="145"/>
                    <a:pt x="653" y="145"/>
                    <a:pt x="652" y="145"/>
                  </a:cubicBezTo>
                  <a:cubicBezTo>
                    <a:pt x="648" y="142"/>
                    <a:pt x="644" y="139"/>
                    <a:pt x="645" y="138"/>
                  </a:cubicBezTo>
                  <a:cubicBezTo>
                    <a:pt x="641" y="135"/>
                    <a:pt x="641" y="135"/>
                    <a:pt x="641" y="135"/>
                  </a:cubicBezTo>
                  <a:cubicBezTo>
                    <a:pt x="642" y="137"/>
                    <a:pt x="641" y="136"/>
                    <a:pt x="640" y="136"/>
                  </a:cubicBezTo>
                  <a:cubicBezTo>
                    <a:pt x="637" y="133"/>
                    <a:pt x="636" y="133"/>
                    <a:pt x="633" y="130"/>
                  </a:cubicBezTo>
                  <a:cubicBezTo>
                    <a:pt x="633" y="130"/>
                    <a:pt x="632" y="129"/>
                    <a:pt x="633" y="129"/>
                  </a:cubicBezTo>
                  <a:cubicBezTo>
                    <a:pt x="629" y="126"/>
                    <a:pt x="631" y="129"/>
                    <a:pt x="629" y="128"/>
                  </a:cubicBezTo>
                  <a:cubicBezTo>
                    <a:pt x="628" y="126"/>
                    <a:pt x="625" y="124"/>
                    <a:pt x="622" y="123"/>
                  </a:cubicBezTo>
                  <a:cubicBezTo>
                    <a:pt x="626" y="124"/>
                    <a:pt x="620" y="120"/>
                    <a:pt x="618" y="120"/>
                  </a:cubicBezTo>
                  <a:cubicBezTo>
                    <a:pt x="618" y="120"/>
                    <a:pt x="620" y="122"/>
                    <a:pt x="621" y="122"/>
                  </a:cubicBezTo>
                  <a:cubicBezTo>
                    <a:pt x="623" y="124"/>
                    <a:pt x="615" y="119"/>
                    <a:pt x="617" y="119"/>
                  </a:cubicBezTo>
                  <a:cubicBezTo>
                    <a:pt x="614" y="117"/>
                    <a:pt x="614" y="117"/>
                    <a:pt x="614" y="117"/>
                  </a:cubicBezTo>
                  <a:cubicBezTo>
                    <a:pt x="613" y="116"/>
                    <a:pt x="614" y="118"/>
                    <a:pt x="611" y="116"/>
                  </a:cubicBezTo>
                  <a:cubicBezTo>
                    <a:pt x="611" y="116"/>
                    <a:pt x="613" y="116"/>
                    <a:pt x="612" y="115"/>
                  </a:cubicBezTo>
                  <a:cubicBezTo>
                    <a:pt x="610" y="114"/>
                    <a:pt x="612" y="116"/>
                    <a:pt x="610" y="115"/>
                  </a:cubicBezTo>
                  <a:cubicBezTo>
                    <a:pt x="607" y="112"/>
                    <a:pt x="602" y="111"/>
                    <a:pt x="596" y="106"/>
                  </a:cubicBezTo>
                  <a:cubicBezTo>
                    <a:pt x="596" y="106"/>
                    <a:pt x="595" y="106"/>
                    <a:pt x="595" y="105"/>
                  </a:cubicBezTo>
                  <a:cubicBezTo>
                    <a:pt x="594" y="105"/>
                    <a:pt x="594" y="105"/>
                    <a:pt x="594" y="106"/>
                  </a:cubicBezTo>
                  <a:cubicBezTo>
                    <a:pt x="587" y="101"/>
                    <a:pt x="583" y="99"/>
                    <a:pt x="576" y="95"/>
                  </a:cubicBezTo>
                  <a:cubicBezTo>
                    <a:pt x="573" y="94"/>
                    <a:pt x="576" y="96"/>
                    <a:pt x="575" y="96"/>
                  </a:cubicBezTo>
                  <a:cubicBezTo>
                    <a:pt x="575" y="95"/>
                    <a:pt x="571" y="94"/>
                    <a:pt x="571" y="94"/>
                  </a:cubicBezTo>
                  <a:cubicBezTo>
                    <a:pt x="568" y="92"/>
                    <a:pt x="566" y="90"/>
                    <a:pt x="562" y="88"/>
                  </a:cubicBezTo>
                  <a:cubicBezTo>
                    <a:pt x="555" y="85"/>
                    <a:pt x="548" y="82"/>
                    <a:pt x="540" y="79"/>
                  </a:cubicBezTo>
                  <a:cubicBezTo>
                    <a:pt x="540" y="78"/>
                    <a:pt x="540" y="78"/>
                    <a:pt x="540" y="78"/>
                  </a:cubicBezTo>
                  <a:cubicBezTo>
                    <a:pt x="537" y="77"/>
                    <a:pt x="535" y="76"/>
                    <a:pt x="533" y="75"/>
                  </a:cubicBezTo>
                  <a:cubicBezTo>
                    <a:pt x="530" y="74"/>
                    <a:pt x="529" y="74"/>
                    <a:pt x="526" y="73"/>
                  </a:cubicBezTo>
                  <a:cubicBezTo>
                    <a:pt x="526" y="72"/>
                    <a:pt x="526" y="72"/>
                    <a:pt x="526" y="72"/>
                  </a:cubicBezTo>
                  <a:cubicBezTo>
                    <a:pt x="521" y="71"/>
                    <a:pt x="517" y="70"/>
                    <a:pt x="514" y="68"/>
                  </a:cubicBezTo>
                  <a:cubicBezTo>
                    <a:pt x="510" y="68"/>
                    <a:pt x="504" y="65"/>
                    <a:pt x="502" y="64"/>
                  </a:cubicBezTo>
                  <a:cubicBezTo>
                    <a:pt x="500" y="63"/>
                    <a:pt x="502" y="65"/>
                    <a:pt x="502" y="65"/>
                  </a:cubicBezTo>
                  <a:cubicBezTo>
                    <a:pt x="497" y="64"/>
                    <a:pt x="493" y="62"/>
                    <a:pt x="488" y="60"/>
                  </a:cubicBezTo>
                  <a:cubicBezTo>
                    <a:pt x="485" y="60"/>
                    <a:pt x="481" y="60"/>
                    <a:pt x="480" y="59"/>
                  </a:cubicBezTo>
                  <a:cubicBezTo>
                    <a:pt x="483" y="59"/>
                    <a:pt x="485" y="60"/>
                    <a:pt x="484" y="59"/>
                  </a:cubicBezTo>
                  <a:cubicBezTo>
                    <a:pt x="482" y="58"/>
                    <a:pt x="480" y="59"/>
                    <a:pt x="480" y="58"/>
                  </a:cubicBezTo>
                  <a:cubicBezTo>
                    <a:pt x="479" y="58"/>
                    <a:pt x="479" y="58"/>
                    <a:pt x="479" y="59"/>
                  </a:cubicBezTo>
                  <a:cubicBezTo>
                    <a:pt x="474" y="58"/>
                    <a:pt x="470" y="57"/>
                    <a:pt x="468" y="56"/>
                  </a:cubicBezTo>
                  <a:cubicBezTo>
                    <a:pt x="466" y="56"/>
                    <a:pt x="469" y="57"/>
                    <a:pt x="464" y="56"/>
                  </a:cubicBezTo>
                  <a:cubicBezTo>
                    <a:pt x="465" y="55"/>
                    <a:pt x="461" y="54"/>
                    <a:pt x="459" y="54"/>
                  </a:cubicBezTo>
                  <a:cubicBezTo>
                    <a:pt x="459" y="54"/>
                    <a:pt x="459" y="54"/>
                    <a:pt x="458" y="54"/>
                  </a:cubicBezTo>
                  <a:cubicBezTo>
                    <a:pt x="458" y="54"/>
                    <a:pt x="459" y="54"/>
                    <a:pt x="461" y="54"/>
                  </a:cubicBezTo>
                  <a:cubicBezTo>
                    <a:pt x="461" y="53"/>
                    <a:pt x="460" y="53"/>
                    <a:pt x="458" y="53"/>
                  </a:cubicBezTo>
                  <a:cubicBezTo>
                    <a:pt x="457" y="53"/>
                    <a:pt x="456" y="53"/>
                    <a:pt x="456" y="54"/>
                  </a:cubicBezTo>
                  <a:cubicBezTo>
                    <a:pt x="453" y="53"/>
                    <a:pt x="452" y="52"/>
                    <a:pt x="450" y="52"/>
                  </a:cubicBezTo>
                  <a:cubicBezTo>
                    <a:pt x="448" y="51"/>
                    <a:pt x="451" y="52"/>
                    <a:pt x="450" y="52"/>
                  </a:cubicBezTo>
                  <a:cubicBezTo>
                    <a:pt x="442" y="51"/>
                    <a:pt x="434" y="51"/>
                    <a:pt x="428" y="49"/>
                  </a:cubicBezTo>
                  <a:cubicBezTo>
                    <a:pt x="426" y="49"/>
                    <a:pt x="429" y="50"/>
                    <a:pt x="427" y="50"/>
                  </a:cubicBezTo>
                  <a:cubicBezTo>
                    <a:pt x="424" y="50"/>
                    <a:pt x="424" y="49"/>
                    <a:pt x="426" y="49"/>
                  </a:cubicBezTo>
                  <a:cubicBezTo>
                    <a:pt x="426" y="48"/>
                    <a:pt x="425" y="49"/>
                    <a:pt x="423" y="48"/>
                  </a:cubicBezTo>
                  <a:cubicBezTo>
                    <a:pt x="423" y="49"/>
                    <a:pt x="423" y="49"/>
                    <a:pt x="423" y="49"/>
                  </a:cubicBezTo>
                  <a:cubicBezTo>
                    <a:pt x="416" y="48"/>
                    <a:pt x="410" y="48"/>
                    <a:pt x="402" y="48"/>
                  </a:cubicBezTo>
                  <a:cubicBezTo>
                    <a:pt x="404" y="47"/>
                    <a:pt x="401" y="47"/>
                    <a:pt x="397" y="47"/>
                  </a:cubicBezTo>
                  <a:cubicBezTo>
                    <a:pt x="397" y="46"/>
                    <a:pt x="397" y="46"/>
                    <a:pt x="397" y="46"/>
                  </a:cubicBezTo>
                  <a:cubicBezTo>
                    <a:pt x="394" y="47"/>
                    <a:pt x="393" y="46"/>
                    <a:pt x="391" y="46"/>
                  </a:cubicBezTo>
                  <a:cubicBezTo>
                    <a:pt x="389" y="46"/>
                    <a:pt x="395" y="47"/>
                    <a:pt x="393" y="48"/>
                  </a:cubicBezTo>
                  <a:cubicBezTo>
                    <a:pt x="390" y="47"/>
                    <a:pt x="390" y="47"/>
                    <a:pt x="388" y="47"/>
                  </a:cubicBezTo>
                  <a:cubicBezTo>
                    <a:pt x="386" y="47"/>
                    <a:pt x="388" y="47"/>
                    <a:pt x="388" y="48"/>
                  </a:cubicBezTo>
                  <a:cubicBezTo>
                    <a:pt x="385" y="48"/>
                    <a:pt x="385" y="47"/>
                    <a:pt x="382" y="48"/>
                  </a:cubicBezTo>
                  <a:cubicBezTo>
                    <a:pt x="382" y="47"/>
                    <a:pt x="383" y="47"/>
                    <a:pt x="384" y="47"/>
                  </a:cubicBezTo>
                  <a:cubicBezTo>
                    <a:pt x="383" y="47"/>
                    <a:pt x="380" y="48"/>
                    <a:pt x="380" y="47"/>
                  </a:cubicBezTo>
                  <a:cubicBezTo>
                    <a:pt x="379" y="47"/>
                    <a:pt x="380" y="48"/>
                    <a:pt x="377" y="48"/>
                  </a:cubicBezTo>
                  <a:cubicBezTo>
                    <a:pt x="376" y="47"/>
                    <a:pt x="377" y="47"/>
                    <a:pt x="376" y="47"/>
                  </a:cubicBezTo>
                  <a:cubicBezTo>
                    <a:pt x="375" y="47"/>
                    <a:pt x="371" y="48"/>
                    <a:pt x="375" y="48"/>
                  </a:cubicBezTo>
                  <a:cubicBezTo>
                    <a:pt x="374" y="48"/>
                    <a:pt x="373" y="49"/>
                    <a:pt x="371" y="49"/>
                  </a:cubicBezTo>
                  <a:cubicBezTo>
                    <a:pt x="372" y="48"/>
                    <a:pt x="370" y="48"/>
                    <a:pt x="371" y="47"/>
                  </a:cubicBezTo>
                  <a:cubicBezTo>
                    <a:pt x="370" y="47"/>
                    <a:pt x="367" y="48"/>
                    <a:pt x="368" y="47"/>
                  </a:cubicBezTo>
                  <a:cubicBezTo>
                    <a:pt x="365" y="48"/>
                    <a:pt x="363" y="48"/>
                    <a:pt x="361" y="48"/>
                  </a:cubicBezTo>
                  <a:cubicBezTo>
                    <a:pt x="361" y="47"/>
                    <a:pt x="362" y="47"/>
                    <a:pt x="363" y="47"/>
                  </a:cubicBezTo>
                  <a:cubicBezTo>
                    <a:pt x="363" y="47"/>
                    <a:pt x="361" y="47"/>
                    <a:pt x="359" y="47"/>
                  </a:cubicBezTo>
                  <a:cubicBezTo>
                    <a:pt x="358" y="48"/>
                    <a:pt x="355" y="48"/>
                    <a:pt x="351" y="48"/>
                  </a:cubicBezTo>
                  <a:cubicBezTo>
                    <a:pt x="351" y="49"/>
                    <a:pt x="354" y="48"/>
                    <a:pt x="354" y="49"/>
                  </a:cubicBezTo>
                  <a:cubicBezTo>
                    <a:pt x="350" y="50"/>
                    <a:pt x="351" y="49"/>
                    <a:pt x="348" y="49"/>
                  </a:cubicBezTo>
                  <a:cubicBezTo>
                    <a:pt x="350" y="50"/>
                    <a:pt x="344" y="50"/>
                    <a:pt x="342" y="50"/>
                  </a:cubicBezTo>
                  <a:cubicBezTo>
                    <a:pt x="340" y="50"/>
                    <a:pt x="343" y="50"/>
                    <a:pt x="341" y="51"/>
                  </a:cubicBezTo>
                  <a:cubicBezTo>
                    <a:pt x="336" y="52"/>
                    <a:pt x="334" y="52"/>
                    <a:pt x="332" y="51"/>
                  </a:cubicBezTo>
                  <a:cubicBezTo>
                    <a:pt x="334" y="50"/>
                    <a:pt x="335" y="51"/>
                    <a:pt x="335" y="51"/>
                  </a:cubicBezTo>
                  <a:cubicBezTo>
                    <a:pt x="336" y="51"/>
                    <a:pt x="336" y="51"/>
                    <a:pt x="336" y="51"/>
                  </a:cubicBezTo>
                  <a:cubicBezTo>
                    <a:pt x="336" y="50"/>
                    <a:pt x="334" y="51"/>
                    <a:pt x="335" y="50"/>
                  </a:cubicBezTo>
                  <a:cubicBezTo>
                    <a:pt x="331" y="51"/>
                    <a:pt x="331" y="51"/>
                    <a:pt x="331" y="52"/>
                  </a:cubicBezTo>
                  <a:cubicBezTo>
                    <a:pt x="330" y="51"/>
                    <a:pt x="326" y="51"/>
                    <a:pt x="326" y="52"/>
                  </a:cubicBezTo>
                  <a:cubicBezTo>
                    <a:pt x="323" y="53"/>
                    <a:pt x="325" y="52"/>
                    <a:pt x="326" y="51"/>
                  </a:cubicBezTo>
                  <a:cubicBezTo>
                    <a:pt x="326" y="51"/>
                    <a:pt x="322" y="52"/>
                    <a:pt x="321" y="53"/>
                  </a:cubicBezTo>
                  <a:cubicBezTo>
                    <a:pt x="321" y="53"/>
                    <a:pt x="322" y="53"/>
                    <a:pt x="323" y="53"/>
                  </a:cubicBezTo>
                  <a:cubicBezTo>
                    <a:pt x="321" y="53"/>
                    <a:pt x="315" y="54"/>
                    <a:pt x="316" y="55"/>
                  </a:cubicBezTo>
                  <a:cubicBezTo>
                    <a:pt x="314" y="56"/>
                    <a:pt x="314" y="55"/>
                    <a:pt x="312" y="55"/>
                  </a:cubicBezTo>
                  <a:cubicBezTo>
                    <a:pt x="313" y="55"/>
                    <a:pt x="314" y="54"/>
                    <a:pt x="315" y="54"/>
                  </a:cubicBezTo>
                  <a:cubicBezTo>
                    <a:pt x="317" y="53"/>
                    <a:pt x="317" y="53"/>
                    <a:pt x="320" y="52"/>
                  </a:cubicBezTo>
                  <a:cubicBezTo>
                    <a:pt x="319" y="52"/>
                    <a:pt x="314" y="54"/>
                    <a:pt x="313" y="54"/>
                  </a:cubicBezTo>
                  <a:cubicBezTo>
                    <a:pt x="310" y="54"/>
                    <a:pt x="314" y="54"/>
                    <a:pt x="312" y="55"/>
                  </a:cubicBezTo>
                  <a:cubicBezTo>
                    <a:pt x="308" y="56"/>
                    <a:pt x="308" y="56"/>
                    <a:pt x="304" y="57"/>
                  </a:cubicBezTo>
                  <a:cubicBezTo>
                    <a:pt x="305" y="57"/>
                    <a:pt x="307" y="57"/>
                    <a:pt x="307" y="56"/>
                  </a:cubicBezTo>
                  <a:cubicBezTo>
                    <a:pt x="305" y="56"/>
                    <a:pt x="302" y="58"/>
                    <a:pt x="302" y="58"/>
                  </a:cubicBezTo>
                  <a:cubicBezTo>
                    <a:pt x="299" y="59"/>
                    <a:pt x="304" y="57"/>
                    <a:pt x="301" y="58"/>
                  </a:cubicBezTo>
                  <a:cubicBezTo>
                    <a:pt x="301" y="57"/>
                    <a:pt x="304" y="57"/>
                    <a:pt x="303" y="57"/>
                  </a:cubicBezTo>
                  <a:cubicBezTo>
                    <a:pt x="303" y="57"/>
                    <a:pt x="298" y="58"/>
                    <a:pt x="297" y="58"/>
                  </a:cubicBezTo>
                  <a:cubicBezTo>
                    <a:pt x="298" y="59"/>
                    <a:pt x="301" y="57"/>
                    <a:pt x="301" y="58"/>
                  </a:cubicBezTo>
                  <a:cubicBezTo>
                    <a:pt x="296" y="59"/>
                    <a:pt x="295" y="60"/>
                    <a:pt x="292" y="60"/>
                  </a:cubicBezTo>
                  <a:cubicBezTo>
                    <a:pt x="290" y="61"/>
                    <a:pt x="289" y="61"/>
                    <a:pt x="289" y="62"/>
                  </a:cubicBezTo>
                  <a:cubicBezTo>
                    <a:pt x="288" y="62"/>
                    <a:pt x="283" y="62"/>
                    <a:pt x="283" y="63"/>
                  </a:cubicBezTo>
                  <a:cubicBezTo>
                    <a:pt x="279" y="65"/>
                    <a:pt x="279" y="64"/>
                    <a:pt x="276" y="65"/>
                  </a:cubicBezTo>
                  <a:cubicBezTo>
                    <a:pt x="274" y="66"/>
                    <a:pt x="277" y="66"/>
                    <a:pt x="276" y="66"/>
                  </a:cubicBezTo>
                  <a:cubicBezTo>
                    <a:pt x="273" y="67"/>
                    <a:pt x="273" y="67"/>
                    <a:pt x="273" y="67"/>
                  </a:cubicBezTo>
                  <a:cubicBezTo>
                    <a:pt x="275" y="65"/>
                    <a:pt x="264" y="71"/>
                    <a:pt x="260" y="71"/>
                  </a:cubicBezTo>
                  <a:cubicBezTo>
                    <a:pt x="259" y="72"/>
                    <a:pt x="259" y="72"/>
                    <a:pt x="259" y="73"/>
                  </a:cubicBezTo>
                  <a:cubicBezTo>
                    <a:pt x="257" y="73"/>
                    <a:pt x="254" y="74"/>
                    <a:pt x="253" y="75"/>
                  </a:cubicBezTo>
                  <a:cubicBezTo>
                    <a:pt x="253" y="75"/>
                    <a:pt x="253" y="75"/>
                    <a:pt x="253" y="74"/>
                  </a:cubicBezTo>
                  <a:cubicBezTo>
                    <a:pt x="248" y="77"/>
                    <a:pt x="246" y="78"/>
                    <a:pt x="239" y="81"/>
                  </a:cubicBezTo>
                  <a:cubicBezTo>
                    <a:pt x="240" y="80"/>
                    <a:pt x="244" y="78"/>
                    <a:pt x="245" y="78"/>
                  </a:cubicBezTo>
                  <a:cubicBezTo>
                    <a:pt x="244" y="78"/>
                    <a:pt x="244" y="76"/>
                    <a:pt x="243" y="77"/>
                  </a:cubicBezTo>
                  <a:cubicBezTo>
                    <a:pt x="243" y="77"/>
                    <a:pt x="242" y="76"/>
                    <a:pt x="243" y="75"/>
                  </a:cubicBezTo>
                  <a:cubicBezTo>
                    <a:pt x="244" y="75"/>
                    <a:pt x="244" y="75"/>
                    <a:pt x="245" y="75"/>
                  </a:cubicBezTo>
                  <a:cubicBezTo>
                    <a:pt x="247" y="74"/>
                    <a:pt x="243" y="74"/>
                    <a:pt x="246" y="73"/>
                  </a:cubicBezTo>
                  <a:cubicBezTo>
                    <a:pt x="245" y="73"/>
                    <a:pt x="244" y="74"/>
                    <a:pt x="243" y="75"/>
                  </a:cubicBezTo>
                  <a:cubicBezTo>
                    <a:pt x="243" y="73"/>
                    <a:pt x="250" y="71"/>
                    <a:pt x="252" y="71"/>
                  </a:cubicBezTo>
                  <a:cubicBezTo>
                    <a:pt x="254" y="70"/>
                    <a:pt x="251" y="70"/>
                    <a:pt x="254" y="69"/>
                  </a:cubicBezTo>
                  <a:cubicBezTo>
                    <a:pt x="247" y="70"/>
                    <a:pt x="242" y="74"/>
                    <a:pt x="237" y="76"/>
                  </a:cubicBezTo>
                  <a:cubicBezTo>
                    <a:pt x="236" y="76"/>
                    <a:pt x="237" y="76"/>
                    <a:pt x="237" y="76"/>
                  </a:cubicBezTo>
                  <a:cubicBezTo>
                    <a:pt x="235" y="77"/>
                    <a:pt x="233" y="78"/>
                    <a:pt x="233" y="78"/>
                  </a:cubicBezTo>
                  <a:cubicBezTo>
                    <a:pt x="234" y="77"/>
                    <a:pt x="235" y="77"/>
                    <a:pt x="235" y="76"/>
                  </a:cubicBezTo>
                  <a:cubicBezTo>
                    <a:pt x="232" y="77"/>
                    <a:pt x="234" y="77"/>
                    <a:pt x="231" y="78"/>
                  </a:cubicBezTo>
                  <a:cubicBezTo>
                    <a:pt x="229" y="78"/>
                    <a:pt x="231" y="77"/>
                    <a:pt x="227" y="79"/>
                  </a:cubicBezTo>
                  <a:cubicBezTo>
                    <a:pt x="227" y="78"/>
                    <a:pt x="230" y="77"/>
                    <a:pt x="231" y="76"/>
                  </a:cubicBezTo>
                  <a:cubicBezTo>
                    <a:pt x="229" y="77"/>
                    <a:pt x="228" y="77"/>
                    <a:pt x="224" y="79"/>
                  </a:cubicBezTo>
                  <a:cubicBezTo>
                    <a:pt x="227" y="76"/>
                    <a:pt x="236" y="73"/>
                    <a:pt x="233" y="72"/>
                  </a:cubicBezTo>
                  <a:cubicBezTo>
                    <a:pt x="233" y="72"/>
                    <a:pt x="231" y="72"/>
                    <a:pt x="231" y="72"/>
                  </a:cubicBezTo>
                  <a:cubicBezTo>
                    <a:pt x="229" y="73"/>
                    <a:pt x="233" y="72"/>
                    <a:pt x="230" y="73"/>
                  </a:cubicBezTo>
                  <a:cubicBezTo>
                    <a:pt x="230" y="73"/>
                    <a:pt x="232" y="73"/>
                    <a:pt x="232" y="73"/>
                  </a:cubicBezTo>
                  <a:cubicBezTo>
                    <a:pt x="227" y="76"/>
                    <a:pt x="222" y="80"/>
                    <a:pt x="219" y="80"/>
                  </a:cubicBezTo>
                  <a:cubicBezTo>
                    <a:pt x="223" y="79"/>
                    <a:pt x="216" y="80"/>
                    <a:pt x="222" y="77"/>
                  </a:cubicBezTo>
                  <a:cubicBezTo>
                    <a:pt x="221" y="76"/>
                    <a:pt x="216" y="78"/>
                    <a:pt x="218" y="76"/>
                  </a:cubicBezTo>
                  <a:cubicBezTo>
                    <a:pt x="217" y="77"/>
                    <a:pt x="210" y="80"/>
                    <a:pt x="210" y="82"/>
                  </a:cubicBezTo>
                  <a:cubicBezTo>
                    <a:pt x="205" y="84"/>
                    <a:pt x="210" y="81"/>
                    <a:pt x="203" y="85"/>
                  </a:cubicBezTo>
                  <a:cubicBezTo>
                    <a:pt x="207" y="83"/>
                    <a:pt x="205" y="85"/>
                    <a:pt x="206" y="85"/>
                  </a:cubicBezTo>
                  <a:cubicBezTo>
                    <a:pt x="203" y="87"/>
                    <a:pt x="205" y="85"/>
                    <a:pt x="204" y="85"/>
                  </a:cubicBezTo>
                  <a:cubicBezTo>
                    <a:pt x="202" y="86"/>
                    <a:pt x="201" y="88"/>
                    <a:pt x="199" y="88"/>
                  </a:cubicBezTo>
                  <a:cubicBezTo>
                    <a:pt x="199" y="89"/>
                    <a:pt x="199" y="89"/>
                    <a:pt x="198" y="89"/>
                  </a:cubicBezTo>
                  <a:cubicBezTo>
                    <a:pt x="200" y="89"/>
                    <a:pt x="202" y="86"/>
                    <a:pt x="203" y="86"/>
                  </a:cubicBezTo>
                  <a:cubicBezTo>
                    <a:pt x="204" y="87"/>
                    <a:pt x="202" y="88"/>
                    <a:pt x="201" y="88"/>
                  </a:cubicBezTo>
                  <a:cubicBezTo>
                    <a:pt x="201" y="89"/>
                    <a:pt x="205" y="87"/>
                    <a:pt x="202" y="89"/>
                  </a:cubicBezTo>
                  <a:cubicBezTo>
                    <a:pt x="202" y="89"/>
                    <a:pt x="204" y="88"/>
                    <a:pt x="205" y="87"/>
                  </a:cubicBezTo>
                  <a:cubicBezTo>
                    <a:pt x="203" y="89"/>
                    <a:pt x="198" y="91"/>
                    <a:pt x="198" y="92"/>
                  </a:cubicBezTo>
                  <a:cubicBezTo>
                    <a:pt x="198" y="92"/>
                    <a:pt x="198" y="91"/>
                    <a:pt x="195" y="93"/>
                  </a:cubicBezTo>
                  <a:cubicBezTo>
                    <a:pt x="195" y="92"/>
                    <a:pt x="196" y="92"/>
                    <a:pt x="197" y="91"/>
                  </a:cubicBezTo>
                  <a:cubicBezTo>
                    <a:pt x="196" y="91"/>
                    <a:pt x="194" y="92"/>
                    <a:pt x="192" y="94"/>
                  </a:cubicBezTo>
                  <a:cubicBezTo>
                    <a:pt x="191" y="94"/>
                    <a:pt x="190" y="94"/>
                    <a:pt x="190" y="93"/>
                  </a:cubicBezTo>
                  <a:cubicBezTo>
                    <a:pt x="187" y="95"/>
                    <a:pt x="190" y="94"/>
                    <a:pt x="187" y="96"/>
                  </a:cubicBezTo>
                  <a:cubicBezTo>
                    <a:pt x="189" y="94"/>
                    <a:pt x="184" y="97"/>
                    <a:pt x="184" y="96"/>
                  </a:cubicBezTo>
                  <a:cubicBezTo>
                    <a:pt x="182" y="98"/>
                    <a:pt x="180" y="99"/>
                    <a:pt x="179" y="100"/>
                  </a:cubicBezTo>
                  <a:cubicBezTo>
                    <a:pt x="179" y="99"/>
                    <a:pt x="179" y="98"/>
                    <a:pt x="181" y="98"/>
                  </a:cubicBezTo>
                  <a:cubicBezTo>
                    <a:pt x="184" y="96"/>
                    <a:pt x="180" y="98"/>
                    <a:pt x="180" y="97"/>
                  </a:cubicBezTo>
                  <a:cubicBezTo>
                    <a:pt x="184" y="95"/>
                    <a:pt x="186" y="93"/>
                    <a:pt x="191" y="90"/>
                  </a:cubicBezTo>
                  <a:cubicBezTo>
                    <a:pt x="188" y="92"/>
                    <a:pt x="189" y="92"/>
                    <a:pt x="192" y="90"/>
                  </a:cubicBezTo>
                  <a:cubicBezTo>
                    <a:pt x="194" y="88"/>
                    <a:pt x="194" y="88"/>
                    <a:pt x="198" y="86"/>
                  </a:cubicBezTo>
                  <a:cubicBezTo>
                    <a:pt x="200" y="85"/>
                    <a:pt x="196" y="86"/>
                    <a:pt x="200" y="84"/>
                  </a:cubicBezTo>
                  <a:cubicBezTo>
                    <a:pt x="199" y="85"/>
                    <a:pt x="204" y="82"/>
                    <a:pt x="204" y="84"/>
                  </a:cubicBezTo>
                  <a:cubicBezTo>
                    <a:pt x="204" y="84"/>
                    <a:pt x="206" y="83"/>
                    <a:pt x="208" y="82"/>
                  </a:cubicBezTo>
                  <a:cubicBezTo>
                    <a:pt x="208" y="81"/>
                    <a:pt x="209" y="81"/>
                    <a:pt x="209" y="81"/>
                  </a:cubicBezTo>
                  <a:cubicBezTo>
                    <a:pt x="209" y="80"/>
                    <a:pt x="205" y="82"/>
                    <a:pt x="207" y="82"/>
                  </a:cubicBezTo>
                  <a:cubicBezTo>
                    <a:pt x="205" y="83"/>
                    <a:pt x="203" y="84"/>
                    <a:pt x="203" y="83"/>
                  </a:cubicBezTo>
                  <a:cubicBezTo>
                    <a:pt x="206" y="81"/>
                    <a:pt x="206" y="81"/>
                    <a:pt x="206" y="81"/>
                  </a:cubicBezTo>
                  <a:cubicBezTo>
                    <a:pt x="206" y="81"/>
                    <a:pt x="205" y="82"/>
                    <a:pt x="206" y="82"/>
                  </a:cubicBezTo>
                  <a:cubicBezTo>
                    <a:pt x="208" y="81"/>
                    <a:pt x="207" y="81"/>
                    <a:pt x="207" y="80"/>
                  </a:cubicBezTo>
                  <a:cubicBezTo>
                    <a:pt x="208" y="79"/>
                    <a:pt x="209" y="80"/>
                    <a:pt x="210" y="79"/>
                  </a:cubicBezTo>
                  <a:cubicBezTo>
                    <a:pt x="212" y="78"/>
                    <a:pt x="209" y="81"/>
                    <a:pt x="213" y="79"/>
                  </a:cubicBezTo>
                  <a:cubicBezTo>
                    <a:pt x="215" y="78"/>
                    <a:pt x="214" y="77"/>
                    <a:pt x="216" y="77"/>
                  </a:cubicBezTo>
                  <a:cubicBezTo>
                    <a:pt x="218" y="75"/>
                    <a:pt x="218" y="73"/>
                    <a:pt x="217" y="73"/>
                  </a:cubicBezTo>
                  <a:cubicBezTo>
                    <a:pt x="216" y="74"/>
                    <a:pt x="216" y="74"/>
                    <a:pt x="213" y="75"/>
                  </a:cubicBezTo>
                  <a:cubicBezTo>
                    <a:pt x="213" y="74"/>
                    <a:pt x="213" y="74"/>
                    <a:pt x="213" y="74"/>
                  </a:cubicBezTo>
                  <a:cubicBezTo>
                    <a:pt x="219" y="70"/>
                    <a:pt x="218" y="72"/>
                    <a:pt x="221" y="70"/>
                  </a:cubicBezTo>
                  <a:cubicBezTo>
                    <a:pt x="222" y="70"/>
                    <a:pt x="220" y="71"/>
                    <a:pt x="219" y="72"/>
                  </a:cubicBezTo>
                  <a:cubicBezTo>
                    <a:pt x="218" y="73"/>
                    <a:pt x="221" y="71"/>
                    <a:pt x="219" y="73"/>
                  </a:cubicBezTo>
                  <a:cubicBezTo>
                    <a:pt x="219" y="73"/>
                    <a:pt x="223" y="71"/>
                    <a:pt x="222" y="72"/>
                  </a:cubicBezTo>
                  <a:cubicBezTo>
                    <a:pt x="224" y="71"/>
                    <a:pt x="221" y="72"/>
                    <a:pt x="221" y="71"/>
                  </a:cubicBezTo>
                  <a:cubicBezTo>
                    <a:pt x="224" y="70"/>
                    <a:pt x="221" y="70"/>
                    <a:pt x="224" y="68"/>
                  </a:cubicBezTo>
                  <a:cubicBezTo>
                    <a:pt x="224" y="68"/>
                    <a:pt x="224" y="68"/>
                    <a:pt x="224" y="68"/>
                  </a:cubicBezTo>
                  <a:cubicBezTo>
                    <a:pt x="223" y="68"/>
                    <a:pt x="223" y="69"/>
                    <a:pt x="221" y="70"/>
                  </a:cubicBezTo>
                  <a:cubicBezTo>
                    <a:pt x="224" y="66"/>
                    <a:pt x="231" y="66"/>
                    <a:pt x="235" y="63"/>
                  </a:cubicBezTo>
                  <a:cubicBezTo>
                    <a:pt x="234" y="63"/>
                    <a:pt x="233" y="64"/>
                    <a:pt x="234" y="62"/>
                  </a:cubicBezTo>
                  <a:cubicBezTo>
                    <a:pt x="231" y="63"/>
                    <a:pt x="234" y="63"/>
                    <a:pt x="231" y="64"/>
                  </a:cubicBezTo>
                  <a:cubicBezTo>
                    <a:pt x="233" y="63"/>
                    <a:pt x="232" y="63"/>
                    <a:pt x="234" y="61"/>
                  </a:cubicBezTo>
                  <a:cubicBezTo>
                    <a:pt x="236" y="60"/>
                    <a:pt x="235" y="61"/>
                    <a:pt x="234" y="61"/>
                  </a:cubicBezTo>
                  <a:cubicBezTo>
                    <a:pt x="235" y="61"/>
                    <a:pt x="236" y="61"/>
                    <a:pt x="236" y="62"/>
                  </a:cubicBezTo>
                  <a:cubicBezTo>
                    <a:pt x="239" y="60"/>
                    <a:pt x="239" y="60"/>
                    <a:pt x="241" y="59"/>
                  </a:cubicBezTo>
                  <a:cubicBezTo>
                    <a:pt x="240" y="60"/>
                    <a:pt x="244" y="58"/>
                    <a:pt x="245" y="58"/>
                  </a:cubicBezTo>
                  <a:cubicBezTo>
                    <a:pt x="248" y="57"/>
                    <a:pt x="244" y="57"/>
                    <a:pt x="247" y="57"/>
                  </a:cubicBezTo>
                  <a:cubicBezTo>
                    <a:pt x="249" y="55"/>
                    <a:pt x="249" y="56"/>
                    <a:pt x="249" y="56"/>
                  </a:cubicBezTo>
                  <a:cubicBezTo>
                    <a:pt x="248" y="58"/>
                    <a:pt x="246" y="58"/>
                    <a:pt x="244" y="59"/>
                  </a:cubicBezTo>
                  <a:cubicBezTo>
                    <a:pt x="245" y="59"/>
                    <a:pt x="246" y="59"/>
                    <a:pt x="244" y="61"/>
                  </a:cubicBezTo>
                  <a:cubicBezTo>
                    <a:pt x="244" y="61"/>
                    <a:pt x="245" y="60"/>
                    <a:pt x="245" y="61"/>
                  </a:cubicBezTo>
                  <a:cubicBezTo>
                    <a:pt x="245" y="60"/>
                    <a:pt x="245" y="60"/>
                    <a:pt x="246" y="59"/>
                  </a:cubicBezTo>
                  <a:cubicBezTo>
                    <a:pt x="247" y="59"/>
                    <a:pt x="248" y="59"/>
                    <a:pt x="248" y="59"/>
                  </a:cubicBezTo>
                  <a:cubicBezTo>
                    <a:pt x="250" y="58"/>
                    <a:pt x="245" y="59"/>
                    <a:pt x="246" y="59"/>
                  </a:cubicBezTo>
                  <a:cubicBezTo>
                    <a:pt x="248" y="57"/>
                    <a:pt x="253" y="56"/>
                    <a:pt x="253" y="55"/>
                  </a:cubicBezTo>
                  <a:cubicBezTo>
                    <a:pt x="255" y="54"/>
                    <a:pt x="255" y="55"/>
                    <a:pt x="257" y="55"/>
                  </a:cubicBezTo>
                  <a:cubicBezTo>
                    <a:pt x="257" y="54"/>
                    <a:pt x="264" y="50"/>
                    <a:pt x="267" y="50"/>
                  </a:cubicBezTo>
                  <a:cubicBezTo>
                    <a:pt x="271" y="49"/>
                    <a:pt x="268" y="48"/>
                    <a:pt x="268" y="48"/>
                  </a:cubicBezTo>
                  <a:cubicBezTo>
                    <a:pt x="266" y="49"/>
                    <a:pt x="263" y="49"/>
                    <a:pt x="263" y="50"/>
                  </a:cubicBezTo>
                  <a:cubicBezTo>
                    <a:pt x="263" y="50"/>
                    <a:pt x="265" y="50"/>
                    <a:pt x="266" y="49"/>
                  </a:cubicBezTo>
                  <a:cubicBezTo>
                    <a:pt x="263" y="51"/>
                    <a:pt x="256" y="53"/>
                    <a:pt x="253" y="55"/>
                  </a:cubicBezTo>
                  <a:cubicBezTo>
                    <a:pt x="253" y="54"/>
                    <a:pt x="252" y="54"/>
                    <a:pt x="254" y="53"/>
                  </a:cubicBezTo>
                  <a:cubicBezTo>
                    <a:pt x="256" y="52"/>
                    <a:pt x="258" y="52"/>
                    <a:pt x="258" y="51"/>
                  </a:cubicBezTo>
                  <a:cubicBezTo>
                    <a:pt x="261" y="50"/>
                    <a:pt x="259" y="52"/>
                    <a:pt x="257" y="52"/>
                  </a:cubicBezTo>
                  <a:cubicBezTo>
                    <a:pt x="261" y="51"/>
                    <a:pt x="263" y="49"/>
                    <a:pt x="267" y="48"/>
                  </a:cubicBezTo>
                  <a:cubicBezTo>
                    <a:pt x="262" y="49"/>
                    <a:pt x="253" y="52"/>
                    <a:pt x="247" y="55"/>
                  </a:cubicBezTo>
                  <a:cubicBezTo>
                    <a:pt x="244" y="56"/>
                    <a:pt x="242" y="56"/>
                    <a:pt x="242" y="55"/>
                  </a:cubicBezTo>
                  <a:cubicBezTo>
                    <a:pt x="240" y="56"/>
                    <a:pt x="242" y="56"/>
                    <a:pt x="242" y="57"/>
                  </a:cubicBezTo>
                  <a:cubicBezTo>
                    <a:pt x="240" y="57"/>
                    <a:pt x="241" y="58"/>
                    <a:pt x="239" y="58"/>
                  </a:cubicBezTo>
                  <a:cubicBezTo>
                    <a:pt x="238" y="58"/>
                    <a:pt x="240" y="57"/>
                    <a:pt x="239" y="57"/>
                  </a:cubicBezTo>
                  <a:cubicBezTo>
                    <a:pt x="238" y="57"/>
                    <a:pt x="236" y="58"/>
                    <a:pt x="234" y="59"/>
                  </a:cubicBezTo>
                  <a:cubicBezTo>
                    <a:pt x="233" y="60"/>
                    <a:pt x="235" y="59"/>
                    <a:pt x="234" y="60"/>
                  </a:cubicBezTo>
                  <a:cubicBezTo>
                    <a:pt x="236" y="59"/>
                    <a:pt x="235" y="59"/>
                    <a:pt x="235" y="59"/>
                  </a:cubicBezTo>
                  <a:cubicBezTo>
                    <a:pt x="237" y="57"/>
                    <a:pt x="237" y="58"/>
                    <a:pt x="239" y="58"/>
                  </a:cubicBezTo>
                  <a:cubicBezTo>
                    <a:pt x="238" y="59"/>
                    <a:pt x="227" y="63"/>
                    <a:pt x="229" y="64"/>
                  </a:cubicBezTo>
                  <a:cubicBezTo>
                    <a:pt x="228" y="64"/>
                    <a:pt x="227" y="64"/>
                    <a:pt x="226" y="64"/>
                  </a:cubicBezTo>
                  <a:cubicBezTo>
                    <a:pt x="229" y="61"/>
                    <a:pt x="225" y="63"/>
                    <a:pt x="223" y="62"/>
                  </a:cubicBezTo>
                  <a:cubicBezTo>
                    <a:pt x="222" y="63"/>
                    <a:pt x="222" y="63"/>
                    <a:pt x="220" y="64"/>
                  </a:cubicBezTo>
                  <a:cubicBezTo>
                    <a:pt x="220" y="64"/>
                    <a:pt x="221" y="63"/>
                    <a:pt x="221" y="63"/>
                  </a:cubicBezTo>
                  <a:cubicBezTo>
                    <a:pt x="216" y="65"/>
                    <a:pt x="222" y="64"/>
                    <a:pt x="217" y="66"/>
                  </a:cubicBezTo>
                  <a:cubicBezTo>
                    <a:pt x="217" y="65"/>
                    <a:pt x="218" y="65"/>
                    <a:pt x="218" y="64"/>
                  </a:cubicBezTo>
                  <a:cubicBezTo>
                    <a:pt x="213" y="68"/>
                    <a:pt x="214" y="68"/>
                    <a:pt x="210" y="70"/>
                  </a:cubicBezTo>
                  <a:cubicBezTo>
                    <a:pt x="209" y="69"/>
                    <a:pt x="209" y="69"/>
                    <a:pt x="209" y="69"/>
                  </a:cubicBezTo>
                  <a:cubicBezTo>
                    <a:pt x="209" y="69"/>
                    <a:pt x="207" y="71"/>
                    <a:pt x="205" y="72"/>
                  </a:cubicBezTo>
                  <a:cubicBezTo>
                    <a:pt x="205" y="72"/>
                    <a:pt x="207" y="72"/>
                    <a:pt x="204" y="74"/>
                  </a:cubicBezTo>
                  <a:cubicBezTo>
                    <a:pt x="204" y="73"/>
                    <a:pt x="205" y="72"/>
                    <a:pt x="203" y="73"/>
                  </a:cubicBezTo>
                  <a:cubicBezTo>
                    <a:pt x="201" y="75"/>
                    <a:pt x="199" y="76"/>
                    <a:pt x="198" y="77"/>
                  </a:cubicBezTo>
                  <a:cubicBezTo>
                    <a:pt x="199" y="76"/>
                    <a:pt x="202" y="75"/>
                    <a:pt x="198" y="78"/>
                  </a:cubicBezTo>
                  <a:cubicBezTo>
                    <a:pt x="199" y="78"/>
                    <a:pt x="201" y="77"/>
                    <a:pt x="203" y="75"/>
                  </a:cubicBezTo>
                  <a:cubicBezTo>
                    <a:pt x="203" y="76"/>
                    <a:pt x="196" y="80"/>
                    <a:pt x="194" y="81"/>
                  </a:cubicBezTo>
                  <a:cubicBezTo>
                    <a:pt x="197" y="79"/>
                    <a:pt x="196" y="79"/>
                    <a:pt x="197" y="77"/>
                  </a:cubicBezTo>
                  <a:cubicBezTo>
                    <a:pt x="194" y="79"/>
                    <a:pt x="195" y="78"/>
                    <a:pt x="192" y="80"/>
                  </a:cubicBezTo>
                  <a:cubicBezTo>
                    <a:pt x="191" y="80"/>
                    <a:pt x="192" y="80"/>
                    <a:pt x="192" y="81"/>
                  </a:cubicBezTo>
                  <a:cubicBezTo>
                    <a:pt x="187" y="83"/>
                    <a:pt x="184" y="85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1" y="88"/>
                    <a:pt x="181" y="88"/>
                    <a:pt x="183" y="87"/>
                  </a:cubicBezTo>
                  <a:cubicBezTo>
                    <a:pt x="182" y="88"/>
                    <a:pt x="182" y="89"/>
                    <a:pt x="182" y="90"/>
                  </a:cubicBezTo>
                  <a:cubicBezTo>
                    <a:pt x="179" y="91"/>
                    <a:pt x="178" y="93"/>
                    <a:pt x="177" y="92"/>
                  </a:cubicBezTo>
                  <a:cubicBezTo>
                    <a:pt x="176" y="94"/>
                    <a:pt x="174" y="95"/>
                    <a:pt x="172" y="96"/>
                  </a:cubicBezTo>
                  <a:cubicBezTo>
                    <a:pt x="171" y="96"/>
                    <a:pt x="173" y="94"/>
                    <a:pt x="173" y="94"/>
                  </a:cubicBezTo>
                  <a:cubicBezTo>
                    <a:pt x="169" y="96"/>
                    <a:pt x="172" y="96"/>
                    <a:pt x="171" y="97"/>
                  </a:cubicBezTo>
                  <a:cubicBezTo>
                    <a:pt x="171" y="97"/>
                    <a:pt x="172" y="96"/>
                    <a:pt x="173" y="95"/>
                  </a:cubicBezTo>
                  <a:cubicBezTo>
                    <a:pt x="173" y="96"/>
                    <a:pt x="169" y="100"/>
                    <a:pt x="173" y="97"/>
                  </a:cubicBezTo>
                  <a:cubicBezTo>
                    <a:pt x="171" y="99"/>
                    <a:pt x="166" y="102"/>
                    <a:pt x="166" y="101"/>
                  </a:cubicBezTo>
                  <a:cubicBezTo>
                    <a:pt x="169" y="98"/>
                    <a:pt x="167" y="98"/>
                    <a:pt x="169" y="97"/>
                  </a:cubicBezTo>
                  <a:cubicBezTo>
                    <a:pt x="168" y="96"/>
                    <a:pt x="165" y="99"/>
                    <a:pt x="163" y="101"/>
                  </a:cubicBezTo>
                  <a:cubicBezTo>
                    <a:pt x="163" y="101"/>
                    <a:pt x="162" y="101"/>
                    <a:pt x="162" y="101"/>
                  </a:cubicBezTo>
                  <a:cubicBezTo>
                    <a:pt x="162" y="101"/>
                    <a:pt x="163" y="100"/>
                    <a:pt x="163" y="100"/>
                  </a:cubicBezTo>
                  <a:cubicBezTo>
                    <a:pt x="163" y="100"/>
                    <a:pt x="162" y="100"/>
                    <a:pt x="161" y="101"/>
                  </a:cubicBezTo>
                  <a:cubicBezTo>
                    <a:pt x="162" y="102"/>
                    <a:pt x="162" y="102"/>
                    <a:pt x="158" y="102"/>
                  </a:cubicBezTo>
                  <a:cubicBezTo>
                    <a:pt x="157" y="104"/>
                    <a:pt x="161" y="102"/>
                    <a:pt x="157" y="105"/>
                  </a:cubicBezTo>
                  <a:cubicBezTo>
                    <a:pt x="157" y="104"/>
                    <a:pt x="155" y="105"/>
                    <a:pt x="154" y="106"/>
                  </a:cubicBezTo>
                  <a:cubicBezTo>
                    <a:pt x="157" y="105"/>
                    <a:pt x="154" y="107"/>
                    <a:pt x="154" y="107"/>
                  </a:cubicBezTo>
                  <a:cubicBezTo>
                    <a:pt x="152" y="109"/>
                    <a:pt x="153" y="108"/>
                    <a:pt x="151" y="109"/>
                  </a:cubicBezTo>
                  <a:cubicBezTo>
                    <a:pt x="151" y="109"/>
                    <a:pt x="153" y="108"/>
                    <a:pt x="152" y="108"/>
                  </a:cubicBezTo>
                  <a:cubicBezTo>
                    <a:pt x="152" y="108"/>
                    <a:pt x="152" y="108"/>
                    <a:pt x="151" y="108"/>
                  </a:cubicBezTo>
                  <a:cubicBezTo>
                    <a:pt x="150" y="109"/>
                    <a:pt x="151" y="109"/>
                    <a:pt x="150" y="110"/>
                  </a:cubicBezTo>
                  <a:cubicBezTo>
                    <a:pt x="150" y="111"/>
                    <a:pt x="153" y="108"/>
                    <a:pt x="150" y="111"/>
                  </a:cubicBezTo>
                  <a:cubicBezTo>
                    <a:pt x="151" y="111"/>
                    <a:pt x="154" y="109"/>
                    <a:pt x="154" y="108"/>
                  </a:cubicBezTo>
                  <a:cubicBezTo>
                    <a:pt x="154" y="109"/>
                    <a:pt x="156" y="108"/>
                    <a:pt x="156" y="108"/>
                  </a:cubicBezTo>
                  <a:cubicBezTo>
                    <a:pt x="154" y="110"/>
                    <a:pt x="154" y="109"/>
                    <a:pt x="153" y="110"/>
                  </a:cubicBezTo>
                  <a:cubicBezTo>
                    <a:pt x="152" y="111"/>
                    <a:pt x="149" y="113"/>
                    <a:pt x="149" y="114"/>
                  </a:cubicBezTo>
                  <a:cubicBezTo>
                    <a:pt x="150" y="113"/>
                    <a:pt x="153" y="110"/>
                    <a:pt x="154" y="111"/>
                  </a:cubicBezTo>
                  <a:cubicBezTo>
                    <a:pt x="151" y="113"/>
                    <a:pt x="152" y="113"/>
                    <a:pt x="153" y="113"/>
                  </a:cubicBezTo>
                  <a:cubicBezTo>
                    <a:pt x="153" y="113"/>
                    <a:pt x="152" y="113"/>
                    <a:pt x="152" y="113"/>
                  </a:cubicBezTo>
                  <a:cubicBezTo>
                    <a:pt x="152" y="113"/>
                    <a:pt x="152" y="114"/>
                    <a:pt x="152" y="114"/>
                  </a:cubicBezTo>
                  <a:cubicBezTo>
                    <a:pt x="150" y="114"/>
                    <a:pt x="153" y="111"/>
                    <a:pt x="149" y="114"/>
                  </a:cubicBezTo>
                  <a:cubicBezTo>
                    <a:pt x="149" y="116"/>
                    <a:pt x="146" y="119"/>
                    <a:pt x="150" y="117"/>
                  </a:cubicBezTo>
                  <a:cubicBezTo>
                    <a:pt x="149" y="118"/>
                    <a:pt x="149" y="118"/>
                    <a:pt x="149" y="118"/>
                  </a:cubicBezTo>
                  <a:cubicBezTo>
                    <a:pt x="147" y="120"/>
                    <a:pt x="146" y="119"/>
                    <a:pt x="147" y="118"/>
                  </a:cubicBezTo>
                  <a:cubicBezTo>
                    <a:pt x="144" y="118"/>
                    <a:pt x="140" y="124"/>
                    <a:pt x="138" y="124"/>
                  </a:cubicBezTo>
                  <a:cubicBezTo>
                    <a:pt x="139" y="124"/>
                    <a:pt x="136" y="126"/>
                    <a:pt x="136" y="127"/>
                  </a:cubicBezTo>
                  <a:cubicBezTo>
                    <a:pt x="137" y="127"/>
                    <a:pt x="140" y="125"/>
                    <a:pt x="143" y="122"/>
                  </a:cubicBezTo>
                  <a:cubicBezTo>
                    <a:pt x="143" y="122"/>
                    <a:pt x="143" y="122"/>
                    <a:pt x="143" y="122"/>
                  </a:cubicBezTo>
                  <a:cubicBezTo>
                    <a:pt x="144" y="121"/>
                    <a:pt x="142" y="123"/>
                    <a:pt x="144" y="123"/>
                  </a:cubicBezTo>
                  <a:cubicBezTo>
                    <a:pt x="142" y="122"/>
                    <a:pt x="139" y="127"/>
                    <a:pt x="138" y="126"/>
                  </a:cubicBezTo>
                  <a:cubicBezTo>
                    <a:pt x="135" y="128"/>
                    <a:pt x="135" y="129"/>
                    <a:pt x="134" y="130"/>
                  </a:cubicBezTo>
                  <a:cubicBezTo>
                    <a:pt x="137" y="129"/>
                    <a:pt x="137" y="128"/>
                    <a:pt x="139" y="127"/>
                  </a:cubicBezTo>
                  <a:cubicBezTo>
                    <a:pt x="139" y="128"/>
                    <a:pt x="140" y="127"/>
                    <a:pt x="139" y="128"/>
                  </a:cubicBezTo>
                  <a:cubicBezTo>
                    <a:pt x="140" y="128"/>
                    <a:pt x="141" y="127"/>
                    <a:pt x="141" y="127"/>
                  </a:cubicBezTo>
                  <a:cubicBezTo>
                    <a:pt x="142" y="126"/>
                    <a:pt x="142" y="126"/>
                    <a:pt x="142" y="126"/>
                  </a:cubicBezTo>
                  <a:cubicBezTo>
                    <a:pt x="143" y="125"/>
                    <a:pt x="144" y="125"/>
                    <a:pt x="146" y="123"/>
                  </a:cubicBezTo>
                  <a:cubicBezTo>
                    <a:pt x="147" y="121"/>
                    <a:pt x="151" y="120"/>
                    <a:pt x="154" y="116"/>
                  </a:cubicBezTo>
                  <a:cubicBezTo>
                    <a:pt x="159" y="114"/>
                    <a:pt x="160" y="110"/>
                    <a:pt x="162" y="111"/>
                  </a:cubicBezTo>
                  <a:cubicBezTo>
                    <a:pt x="165" y="107"/>
                    <a:pt x="169" y="106"/>
                    <a:pt x="173" y="103"/>
                  </a:cubicBezTo>
                  <a:cubicBezTo>
                    <a:pt x="175" y="101"/>
                    <a:pt x="172" y="103"/>
                    <a:pt x="174" y="102"/>
                  </a:cubicBezTo>
                  <a:cubicBezTo>
                    <a:pt x="175" y="101"/>
                    <a:pt x="176" y="101"/>
                    <a:pt x="178" y="100"/>
                  </a:cubicBezTo>
                  <a:cubicBezTo>
                    <a:pt x="174" y="104"/>
                    <a:pt x="169" y="106"/>
                    <a:pt x="163" y="111"/>
                  </a:cubicBezTo>
                  <a:cubicBezTo>
                    <a:pt x="166" y="111"/>
                    <a:pt x="178" y="99"/>
                    <a:pt x="183" y="98"/>
                  </a:cubicBezTo>
                  <a:cubicBezTo>
                    <a:pt x="183" y="98"/>
                    <a:pt x="180" y="101"/>
                    <a:pt x="183" y="99"/>
                  </a:cubicBezTo>
                  <a:cubicBezTo>
                    <a:pt x="183" y="100"/>
                    <a:pt x="177" y="103"/>
                    <a:pt x="177" y="104"/>
                  </a:cubicBezTo>
                  <a:cubicBezTo>
                    <a:pt x="173" y="106"/>
                    <a:pt x="172" y="108"/>
                    <a:pt x="168" y="110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70" y="109"/>
                    <a:pt x="173" y="108"/>
                    <a:pt x="176" y="106"/>
                  </a:cubicBezTo>
                  <a:cubicBezTo>
                    <a:pt x="175" y="107"/>
                    <a:pt x="175" y="107"/>
                    <a:pt x="176" y="107"/>
                  </a:cubicBezTo>
                  <a:cubicBezTo>
                    <a:pt x="173" y="109"/>
                    <a:pt x="173" y="109"/>
                    <a:pt x="169" y="112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6" y="114"/>
                    <a:pt x="163" y="116"/>
                    <a:pt x="159" y="119"/>
                  </a:cubicBezTo>
                  <a:cubicBezTo>
                    <a:pt x="160" y="120"/>
                    <a:pt x="165" y="115"/>
                    <a:pt x="166" y="114"/>
                  </a:cubicBezTo>
                  <a:cubicBezTo>
                    <a:pt x="167" y="114"/>
                    <a:pt x="166" y="114"/>
                    <a:pt x="166" y="114"/>
                  </a:cubicBezTo>
                  <a:cubicBezTo>
                    <a:pt x="164" y="116"/>
                    <a:pt x="168" y="113"/>
                    <a:pt x="168" y="114"/>
                  </a:cubicBezTo>
                  <a:cubicBezTo>
                    <a:pt x="169" y="112"/>
                    <a:pt x="172" y="111"/>
                    <a:pt x="175" y="108"/>
                  </a:cubicBezTo>
                  <a:cubicBezTo>
                    <a:pt x="175" y="109"/>
                    <a:pt x="174" y="110"/>
                    <a:pt x="174" y="110"/>
                  </a:cubicBezTo>
                  <a:cubicBezTo>
                    <a:pt x="176" y="108"/>
                    <a:pt x="181" y="104"/>
                    <a:pt x="183" y="104"/>
                  </a:cubicBezTo>
                  <a:cubicBezTo>
                    <a:pt x="185" y="102"/>
                    <a:pt x="189" y="100"/>
                    <a:pt x="190" y="98"/>
                  </a:cubicBezTo>
                  <a:cubicBezTo>
                    <a:pt x="191" y="98"/>
                    <a:pt x="196" y="95"/>
                    <a:pt x="199" y="93"/>
                  </a:cubicBezTo>
                  <a:cubicBezTo>
                    <a:pt x="199" y="93"/>
                    <a:pt x="198" y="94"/>
                    <a:pt x="198" y="94"/>
                  </a:cubicBezTo>
                  <a:cubicBezTo>
                    <a:pt x="203" y="90"/>
                    <a:pt x="208" y="88"/>
                    <a:pt x="215" y="83"/>
                  </a:cubicBezTo>
                  <a:cubicBezTo>
                    <a:pt x="214" y="84"/>
                    <a:pt x="214" y="85"/>
                    <a:pt x="215" y="84"/>
                  </a:cubicBezTo>
                  <a:cubicBezTo>
                    <a:pt x="218" y="83"/>
                    <a:pt x="214" y="85"/>
                    <a:pt x="215" y="85"/>
                  </a:cubicBezTo>
                  <a:cubicBezTo>
                    <a:pt x="212" y="86"/>
                    <a:pt x="211" y="87"/>
                    <a:pt x="208" y="88"/>
                  </a:cubicBezTo>
                  <a:cubicBezTo>
                    <a:pt x="206" y="89"/>
                    <a:pt x="209" y="88"/>
                    <a:pt x="209" y="89"/>
                  </a:cubicBezTo>
                  <a:cubicBezTo>
                    <a:pt x="204" y="91"/>
                    <a:pt x="202" y="93"/>
                    <a:pt x="200" y="95"/>
                  </a:cubicBezTo>
                  <a:cubicBezTo>
                    <a:pt x="198" y="95"/>
                    <a:pt x="196" y="97"/>
                    <a:pt x="194" y="98"/>
                  </a:cubicBezTo>
                  <a:cubicBezTo>
                    <a:pt x="193" y="99"/>
                    <a:pt x="193" y="99"/>
                    <a:pt x="193" y="99"/>
                  </a:cubicBezTo>
                  <a:cubicBezTo>
                    <a:pt x="190" y="100"/>
                    <a:pt x="188" y="102"/>
                    <a:pt x="184" y="105"/>
                  </a:cubicBezTo>
                  <a:cubicBezTo>
                    <a:pt x="184" y="104"/>
                    <a:pt x="184" y="104"/>
                    <a:pt x="184" y="104"/>
                  </a:cubicBezTo>
                  <a:cubicBezTo>
                    <a:pt x="183" y="105"/>
                    <a:pt x="182" y="106"/>
                    <a:pt x="182" y="106"/>
                  </a:cubicBezTo>
                  <a:cubicBezTo>
                    <a:pt x="182" y="106"/>
                    <a:pt x="175" y="111"/>
                    <a:pt x="170" y="115"/>
                  </a:cubicBezTo>
                  <a:cubicBezTo>
                    <a:pt x="170" y="115"/>
                    <a:pt x="170" y="115"/>
                    <a:pt x="170" y="115"/>
                  </a:cubicBezTo>
                  <a:cubicBezTo>
                    <a:pt x="164" y="119"/>
                    <a:pt x="167" y="119"/>
                    <a:pt x="161" y="123"/>
                  </a:cubicBezTo>
                  <a:cubicBezTo>
                    <a:pt x="162" y="123"/>
                    <a:pt x="161" y="124"/>
                    <a:pt x="162" y="123"/>
                  </a:cubicBezTo>
                  <a:cubicBezTo>
                    <a:pt x="161" y="124"/>
                    <a:pt x="156" y="128"/>
                    <a:pt x="156" y="128"/>
                  </a:cubicBezTo>
                  <a:cubicBezTo>
                    <a:pt x="155" y="128"/>
                    <a:pt x="156" y="129"/>
                    <a:pt x="155" y="130"/>
                  </a:cubicBezTo>
                  <a:cubicBezTo>
                    <a:pt x="152" y="130"/>
                    <a:pt x="154" y="128"/>
                    <a:pt x="154" y="127"/>
                  </a:cubicBezTo>
                  <a:cubicBezTo>
                    <a:pt x="151" y="129"/>
                    <a:pt x="154" y="128"/>
                    <a:pt x="151" y="131"/>
                  </a:cubicBezTo>
                  <a:cubicBezTo>
                    <a:pt x="151" y="131"/>
                    <a:pt x="152" y="130"/>
                    <a:pt x="152" y="131"/>
                  </a:cubicBezTo>
                  <a:cubicBezTo>
                    <a:pt x="149" y="133"/>
                    <a:pt x="150" y="133"/>
                    <a:pt x="148" y="135"/>
                  </a:cubicBezTo>
                  <a:cubicBezTo>
                    <a:pt x="146" y="136"/>
                    <a:pt x="146" y="137"/>
                    <a:pt x="145" y="138"/>
                  </a:cubicBezTo>
                  <a:cubicBezTo>
                    <a:pt x="145" y="137"/>
                    <a:pt x="145" y="137"/>
                    <a:pt x="142" y="139"/>
                  </a:cubicBezTo>
                  <a:cubicBezTo>
                    <a:pt x="140" y="141"/>
                    <a:pt x="144" y="138"/>
                    <a:pt x="143" y="139"/>
                  </a:cubicBezTo>
                  <a:cubicBezTo>
                    <a:pt x="142" y="140"/>
                    <a:pt x="139" y="142"/>
                    <a:pt x="141" y="141"/>
                  </a:cubicBezTo>
                  <a:cubicBezTo>
                    <a:pt x="141" y="141"/>
                    <a:pt x="139" y="143"/>
                    <a:pt x="139" y="142"/>
                  </a:cubicBezTo>
                  <a:cubicBezTo>
                    <a:pt x="138" y="144"/>
                    <a:pt x="137" y="145"/>
                    <a:pt x="135" y="148"/>
                  </a:cubicBezTo>
                  <a:cubicBezTo>
                    <a:pt x="139" y="145"/>
                    <a:pt x="143" y="141"/>
                    <a:pt x="147" y="137"/>
                  </a:cubicBezTo>
                  <a:cubicBezTo>
                    <a:pt x="149" y="137"/>
                    <a:pt x="147" y="138"/>
                    <a:pt x="149" y="137"/>
                  </a:cubicBezTo>
                  <a:cubicBezTo>
                    <a:pt x="151" y="135"/>
                    <a:pt x="151" y="135"/>
                    <a:pt x="151" y="134"/>
                  </a:cubicBezTo>
                  <a:cubicBezTo>
                    <a:pt x="154" y="132"/>
                    <a:pt x="152" y="134"/>
                    <a:pt x="151" y="135"/>
                  </a:cubicBezTo>
                  <a:cubicBezTo>
                    <a:pt x="152" y="135"/>
                    <a:pt x="154" y="133"/>
                    <a:pt x="156" y="132"/>
                  </a:cubicBezTo>
                  <a:cubicBezTo>
                    <a:pt x="153" y="132"/>
                    <a:pt x="159" y="128"/>
                    <a:pt x="161" y="127"/>
                  </a:cubicBezTo>
                  <a:cubicBezTo>
                    <a:pt x="163" y="125"/>
                    <a:pt x="159" y="129"/>
                    <a:pt x="157" y="130"/>
                  </a:cubicBezTo>
                  <a:cubicBezTo>
                    <a:pt x="159" y="130"/>
                    <a:pt x="156" y="132"/>
                    <a:pt x="156" y="133"/>
                  </a:cubicBezTo>
                  <a:cubicBezTo>
                    <a:pt x="155" y="134"/>
                    <a:pt x="150" y="138"/>
                    <a:pt x="150" y="139"/>
                  </a:cubicBezTo>
                  <a:cubicBezTo>
                    <a:pt x="148" y="140"/>
                    <a:pt x="146" y="141"/>
                    <a:pt x="145" y="143"/>
                  </a:cubicBezTo>
                  <a:cubicBezTo>
                    <a:pt x="144" y="143"/>
                    <a:pt x="145" y="143"/>
                    <a:pt x="145" y="142"/>
                  </a:cubicBezTo>
                  <a:cubicBezTo>
                    <a:pt x="144" y="145"/>
                    <a:pt x="143" y="144"/>
                    <a:pt x="141" y="145"/>
                  </a:cubicBezTo>
                  <a:cubicBezTo>
                    <a:pt x="139" y="147"/>
                    <a:pt x="142" y="145"/>
                    <a:pt x="142" y="146"/>
                  </a:cubicBezTo>
                  <a:cubicBezTo>
                    <a:pt x="140" y="147"/>
                    <a:pt x="141" y="147"/>
                    <a:pt x="139" y="148"/>
                  </a:cubicBezTo>
                  <a:cubicBezTo>
                    <a:pt x="138" y="148"/>
                    <a:pt x="138" y="147"/>
                    <a:pt x="140" y="145"/>
                  </a:cubicBezTo>
                  <a:cubicBezTo>
                    <a:pt x="140" y="145"/>
                    <a:pt x="139" y="145"/>
                    <a:pt x="139" y="145"/>
                  </a:cubicBezTo>
                  <a:cubicBezTo>
                    <a:pt x="137" y="148"/>
                    <a:pt x="135" y="150"/>
                    <a:pt x="136" y="151"/>
                  </a:cubicBezTo>
                  <a:cubicBezTo>
                    <a:pt x="134" y="153"/>
                    <a:pt x="135" y="151"/>
                    <a:pt x="133" y="152"/>
                  </a:cubicBezTo>
                  <a:cubicBezTo>
                    <a:pt x="133" y="153"/>
                    <a:pt x="134" y="153"/>
                    <a:pt x="131" y="156"/>
                  </a:cubicBezTo>
                  <a:cubicBezTo>
                    <a:pt x="131" y="155"/>
                    <a:pt x="131" y="155"/>
                    <a:pt x="130" y="155"/>
                  </a:cubicBezTo>
                  <a:cubicBezTo>
                    <a:pt x="130" y="156"/>
                    <a:pt x="129" y="157"/>
                    <a:pt x="129" y="158"/>
                  </a:cubicBezTo>
                  <a:cubicBezTo>
                    <a:pt x="125" y="161"/>
                    <a:pt x="122" y="164"/>
                    <a:pt x="119" y="167"/>
                  </a:cubicBezTo>
                  <a:cubicBezTo>
                    <a:pt x="118" y="168"/>
                    <a:pt x="118" y="168"/>
                    <a:pt x="118" y="168"/>
                  </a:cubicBezTo>
                  <a:cubicBezTo>
                    <a:pt x="116" y="169"/>
                    <a:pt x="117" y="169"/>
                    <a:pt x="115" y="171"/>
                  </a:cubicBezTo>
                  <a:cubicBezTo>
                    <a:pt x="113" y="171"/>
                    <a:pt x="111" y="174"/>
                    <a:pt x="109" y="175"/>
                  </a:cubicBezTo>
                  <a:cubicBezTo>
                    <a:pt x="110" y="174"/>
                    <a:pt x="110" y="174"/>
                    <a:pt x="110" y="173"/>
                  </a:cubicBezTo>
                  <a:cubicBezTo>
                    <a:pt x="114" y="170"/>
                    <a:pt x="118" y="163"/>
                    <a:pt x="121" y="162"/>
                  </a:cubicBezTo>
                  <a:cubicBezTo>
                    <a:pt x="125" y="157"/>
                    <a:pt x="129" y="153"/>
                    <a:pt x="133" y="151"/>
                  </a:cubicBezTo>
                  <a:cubicBezTo>
                    <a:pt x="134" y="150"/>
                    <a:pt x="134" y="149"/>
                    <a:pt x="134" y="149"/>
                  </a:cubicBezTo>
                  <a:cubicBezTo>
                    <a:pt x="134" y="148"/>
                    <a:pt x="130" y="152"/>
                    <a:pt x="130" y="150"/>
                  </a:cubicBezTo>
                  <a:cubicBezTo>
                    <a:pt x="131" y="150"/>
                    <a:pt x="131" y="150"/>
                    <a:pt x="131" y="150"/>
                  </a:cubicBezTo>
                  <a:cubicBezTo>
                    <a:pt x="133" y="149"/>
                    <a:pt x="133" y="148"/>
                    <a:pt x="135" y="147"/>
                  </a:cubicBezTo>
                  <a:cubicBezTo>
                    <a:pt x="126" y="153"/>
                    <a:pt x="125" y="155"/>
                    <a:pt x="119" y="161"/>
                  </a:cubicBezTo>
                  <a:cubicBezTo>
                    <a:pt x="118" y="160"/>
                    <a:pt x="122" y="157"/>
                    <a:pt x="123" y="155"/>
                  </a:cubicBezTo>
                  <a:cubicBezTo>
                    <a:pt x="121" y="157"/>
                    <a:pt x="123" y="155"/>
                    <a:pt x="121" y="156"/>
                  </a:cubicBezTo>
                  <a:cubicBezTo>
                    <a:pt x="121" y="155"/>
                    <a:pt x="123" y="153"/>
                    <a:pt x="123" y="153"/>
                  </a:cubicBezTo>
                  <a:cubicBezTo>
                    <a:pt x="125" y="151"/>
                    <a:pt x="125" y="153"/>
                    <a:pt x="123" y="155"/>
                  </a:cubicBezTo>
                  <a:cubicBezTo>
                    <a:pt x="123" y="155"/>
                    <a:pt x="127" y="151"/>
                    <a:pt x="125" y="153"/>
                  </a:cubicBezTo>
                  <a:cubicBezTo>
                    <a:pt x="128" y="151"/>
                    <a:pt x="128" y="151"/>
                    <a:pt x="131" y="148"/>
                  </a:cubicBezTo>
                  <a:cubicBezTo>
                    <a:pt x="132" y="145"/>
                    <a:pt x="130" y="145"/>
                    <a:pt x="125" y="149"/>
                  </a:cubicBezTo>
                  <a:cubicBezTo>
                    <a:pt x="120" y="156"/>
                    <a:pt x="111" y="162"/>
                    <a:pt x="106" y="170"/>
                  </a:cubicBezTo>
                  <a:cubicBezTo>
                    <a:pt x="104" y="170"/>
                    <a:pt x="103" y="171"/>
                    <a:pt x="102" y="172"/>
                  </a:cubicBezTo>
                  <a:cubicBezTo>
                    <a:pt x="101" y="173"/>
                    <a:pt x="100" y="174"/>
                    <a:pt x="100" y="174"/>
                  </a:cubicBezTo>
                  <a:cubicBezTo>
                    <a:pt x="100" y="175"/>
                    <a:pt x="100" y="175"/>
                    <a:pt x="99" y="176"/>
                  </a:cubicBezTo>
                  <a:cubicBezTo>
                    <a:pt x="100" y="176"/>
                    <a:pt x="100" y="176"/>
                    <a:pt x="100" y="175"/>
                  </a:cubicBezTo>
                  <a:cubicBezTo>
                    <a:pt x="101" y="176"/>
                    <a:pt x="99" y="176"/>
                    <a:pt x="100" y="177"/>
                  </a:cubicBezTo>
                  <a:cubicBezTo>
                    <a:pt x="99" y="176"/>
                    <a:pt x="98" y="175"/>
                    <a:pt x="97" y="175"/>
                  </a:cubicBezTo>
                  <a:cubicBezTo>
                    <a:pt x="97" y="175"/>
                    <a:pt x="97" y="176"/>
                    <a:pt x="97" y="176"/>
                  </a:cubicBezTo>
                  <a:cubicBezTo>
                    <a:pt x="97" y="175"/>
                    <a:pt x="96" y="177"/>
                    <a:pt x="96" y="176"/>
                  </a:cubicBezTo>
                  <a:cubicBezTo>
                    <a:pt x="97" y="175"/>
                    <a:pt x="97" y="174"/>
                    <a:pt x="98" y="175"/>
                  </a:cubicBezTo>
                  <a:cubicBezTo>
                    <a:pt x="98" y="174"/>
                    <a:pt x="97" y="174"/>
                    <a:pt x="98" y="174"/>
                  </a:cubicBezTo>
                  <a:cubicBezTo>
                    <a:pt x="97" y="173"/>
                    <a:pt x="96" y="175"/>
                    <a:pt x="95" y="176"/>
                  </a:cubicBezTo>
                  <a:cubicBezTo>
                    <a:pt x="95" y="176"/>
                    <a:pt x="95" y="177"/>
                    <a:pt x="94" y="177"/>
                  </a:cubicBezTo>
                  <a:cubicBezTo>
                    <a:pt x="95" y="178"/>
                    <a:pt x="95" y="177"/>
                    <a:pt x="96" y="177"/>
                  </a:cubicBezTo>
                  <a:cubicBezTo>
                    <a:pt x="95" y="178"/>
                    <a:pt x="95" y="178"/>
                    <a:pt x="94" y="178"/>
                  </a:cubicBezTo>
                  <a:cubicBezTo>
                    <a:pt x="94" y="179"/>
                    <a:pt x="95" y="179"/>
                    <a:pt x="95" y="179"/>
                  </a:cubicBezTo>
                  <a:cubicBezTo>
                    <a:pt x="94" y="179"/>
                    <a:pt x="92" y="179"/>
                    <a:pt x="92" y="180"/>
                  </a:cubicBezTo>
                  <a:cubicBezTo>
                    <a:pt x="92" y="180"/>
                    <a:pt x="92" y="180"/>
                    <a:pt x="93" y="180"/>
                  </a:cubicBezTo>
                  <a:cubicBezTo>
                    <a:pt x="93" y="180"/>
                    <a:pt x="93" y="181"/>
                    <a:pt x="93" y="181"/>
                  </a:cubicBezTo>
                  <a:cubicBezTo>
                    <a:pt x="92" y="181"/>
                    <a:pt x="92" y="180"/>
                    <a:pt x="92" y="181"/>
                  </a:cubicBezTo>
                  <a:cubicBezTo>
                    <a:pt x="91" y="181"/>
                    <a:pt x="92" y="181"/>
                    <a:pt x="92" y="181"/>
                  </a:cubicBezTo>
                  <a:cubicBezTo>
                    <a:pt x="92" y="182"/>
                    <a:pt x="91" y="181"/>
                    <a:pt x="91" y="182"/>
                  </a:cubicBezTo>
                  <a:cubicBezTo>
                    <a:pt x="90" y="182"/>
                    <a:pt x="90" y="183"/>
                    <a:pt x="89" y="183"/>
                  </a:cubicBezTo>
                  <a:cubicBezTo>
                    <a:pt x="89" y="183"/>
                    <a:pt x="90" y="182"/>
                    <a:pt x="90" y="183"/>
                  </a:cubicBezTo>
                  <a:cubicBezTo>
                    <a:pt x="89" y="183"/>
                    <a:pt x="89" y="183"/>
                    <a:pt x="88" y="183"/>
                  </a:cubicBezTo>
                  <a:cubicBezTo>
                    <a:pt x="87" y="184"/>
                    <a:pt x="88" y="184"/>
                    <a:pt x="88" y="184"/>
                  </a:cubicBezTo>
                  <a:cubicBezTo>
                    <a:pt x="87" y="184"/>
                    <a:pt x="87" y="186"/>
                    <a:pt x="86" y="186"/>
                  </a:cubicBezTo>
                  <a:cubicBezTo>
                    <a:pt x="86" y="186"/>
                    <a:pt x="86" y="186"/>
                    <a:pt x="86" y="186"/>
                  </a:cubicBezTo>
                  <a:cubicBezTo>
                    <a:pt x="86" y="186"/>
                    <a:pt x="86" y="186"/>
                    <a:pt x="85" y="186"/>
                  </a:cubicBezTo>
                  <a:cubicBezTo>
                    <a:pt x="85" y="186"/>
                    <a:pt x="86" y="186"/>
                    <a:pt x="86" y="186"/>
                  </a:cubicBezTo>
                  <a:cubicBezTo>
                    <a:pt x="84" y="188"/>
                    <a:pt x="83" y="190"/>
                    <a:pt x="81" y="192"/>
                  </a:cubicBezTo>
                  <a:cubicBezTo>
                    <a:pt x="81" y="192"/>
                    <a:pt x="81" y="192"/>
                    <a:pt x="81" y="192"/>
                  </a:cubicBezTo>
                  <a:cubicBezTo>
                    <a:pt x="81" y="193"/>
                    <a:pt x="82" y="192"/>
                    <a:pt x="81" y="193"/>
                  </a:cubicBezTo>
                  <a:cubicBezTo>
                    <a:pt x="81" y="193"/>
                    <a:pt x="81" y="193"/>
                    <a:pt x="81" y="193"/>
                  </a:cubicBezTo>
                  <a:cubicBezTo>
                    <a:pt x="80" y="193"/>
                    <a:pt x="80" y="194"/>
                    <a:pt x="80" y="193"/>
                  </a:cubicBezTo>
                  <a:cubicBezTo>
                    <a:pt x="79" y="193"/>
                    <a:pt x="81" y="192"/>
                    <a:pt x="80" y="192"/>
                  </a:cubicBezTo>
                  <a:cubicBezTo>
                    <a:pt x="80" y="191"/>
                    <a:pt x="80" y="192"/>
                    <a:pt x="80" y="192"/>
                  </a:cubicBezTo>
                  <a:cubicBezTo>
                    <a:pt x="79" y="191"/>
                    <a:pt x="80" y="191"/>
                    <a:pt x="81" y="190"/>
                  </a:cubicBezTo>
                  <a:cubicBezTo>
                    <a:pt x="81" y="191"/>
                    <a:pt x="80" y="191"/>
                    <a:pt x="81" y="191"/>
                  </a:cubicBezTo>
                  <a:cubicBezTo>
                    <a:pt x="81" y="191"/>
                    <a:pt x="82" y="191"/>
                    <a:pt x="82" y="190"/>
                  </a:cubicBezTo>
                  <a:cubicBezTo>
                    <a:pt x="82" y="190"/>
                    <a:pt x="81" y="191"/>
                    <a:pt x="81" y="190"/>
                  </a:cubicBezTo>
                  <a:cubicBezTo>
                    <a:pt x="81" y="189"/>
                    <a:pt x="82" y="190"/>
                    <a:pt x="82" y="190"/>
                  </a:cubicBezTo>
                  <a:cubicBezTo>
                    <a:pt x="83" y="189"/>
                    <a:pt x="82" y="189"/>
                    <a:pt x="81" y="189"/>
                  </a:cubicBezTo>
                  <a:cubicBezTo>
                    <a:pt x="81" y="189"/>
                    <a:pt x="81" y="190"/>
                    <a:pt x="81" y="190"/>
                  </a:cubicBezTo>
                  <a:cubicBezTo>
                    <a:pt x="80" y="190"/>
                    <a:pt x="82" y="188"/>
                    <a:pt x="82" y="188"/>
                  </a:cubicBezTo>
                  <a:cubicBezTo>
                    <a:pt x="83" y="188"/>
                    <a:pt x="82" y="189"/>
                    <a:pt x="82" y="189"/>
                  </a:cubicBezTo>
                  <a:cubicBezTo>
                    <a:pt x="83" y="189"/>
                    <a:pt x="83" y="188"/>
                    <a:pt x="83" y="189"/>
                  </a:cubicBezTo>
                  <a:cubicBezTo>
                    <a:pt x="83" y="188"/>
                    <a:pt x="83" y="188"/>
                    <a:pt x="83" y="187"/>
                  </a:cubicBezTo>
                  <a:cubicBezTo>
                    <a:pt x="86" y="183"/>
                    <a:pt x="86" y="183"/>
                    <a:pt x="86" y="183"/>
                  </a:cubicBezTo>
                  <a:cubicBezTo>
                    <a:pt x="86" y="184"/>
                    <a:pt x="86" y="183"/>
                    <a:pt x="87" y="184"/>
                  </a:cubicBezTo>
                  <a:cubicBezTo>
                    <a:pt x="87" y="183"/>
                    <a:pt x="87" y="183"/>
                    <a:pt x="86" y="183"/>
                  </a:cubicBezTo>
                  <a:cubicBezTo>
                    <a:pt x="87" y="183"/>
                    <a:pt x="86" y="182"/>
                    <a:pt x="87" y="182"/>
                  </a:cubicBezTo>
                  <a:cubicBezTo>
                    <a:pt x="87" y="182"/>
                    <a:pt x="87" y="182"/>
                    <a:pt x="87" y="183"/>
                  </a:cubicBezTo>
                  <a:cubicBezTo>
                    <a:pt x="88" y="182"/>
                    <a:pt x="87" y="182"/>
                    <a:pt x="87" y="182"/>
                  </a:cubicBezTo>
                  <a:cubicBezTo>
                    <a:pt x="89" y="179"/>
                    <a:pt x="92" y="175"/>
                    <a:pt x="9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5" y="172"/>
                    <a:pt x="95" y="171"/>
                    <a:pt x="95" y="171"/>
                  </a:cubicBezTo>
                  <a:cubicBezTo>
                    <a:pt x="95" y="170"/>
                    <a:pt x="95" y="171"/>
                    <a:pt x="95" y="171"/>
                  </a:cubicBezTo>
                  <a:cubicBezTo>
                    <a:pt x="95" y="171"/>
                    <a:pt x="95" y="171"/>
                    <a:pt x="95" y="170"/>
                  </a:cubicBezTo>
                  <a:cubicBezTo>
                    <a:pt x="94" y="170"/>
                    <a:pt x="94" y="170"/>
                    <a:pt x="94" y="171"/>
                  </a:cubicBezTo>
                  <a:cubicBezTo>
                    <a:pt x="93" y="170"/>
                    <a:pt x="94" y="169"/>
                    <a:pt x="95" y="169"/>
                  </a:cubicBezTo>
                  <a:cubicBezTo>
                    <a:pt x="95" y="169"/>
                    <a:pt x="94" y="169"/>
                    <a:pt x="95" y="170"/>
                  </a:cubicBezTo>
                  <a:cubicBezTo>
                    <a:pt x="95" y="170"/>
                    <a:pt x="95" y="169"/>
                    <a:pt x="95" y="169"/>
                  </a:cubicBezTo>
                  <a:cubicBezTo>
                    <a:pt x="96" y="170"/>
                    <a:pt x="95" y="170"/>
                    <a:pt x="95" y="170"/>
                  </a:cubicBezTo>
                  <a:cubicBezTo>
                    <a:pt x="96" y="170"/>
                    <a:pt x="96" y="170"/>
                    <a:pt x="96" y="170"/>
                  </a:cubicBezTo>
                  <a:cubicBezTo>
                    <a:pt x="96" y="168"/>
                    <a:pt x="103" y="164"/>
                    <a:pt x="102" y="163"/>
                  </a:cubicBezTo>
                  <a:cubicBezTo>
                    <a:pt x="105" y="161"/>
                    <a:pt x="102" y="163"/>
                    <a:pt x="105" y="161"/>
                  </a:cubicBezTo>
                  <a:cubicBezTo>
                    <a:pt x="107" y="157"/>
                    <a:pt x="113" y="152"/>
                    <a:pt x="118" y="147"/>
                  </a:cubicBezTo>
                  <a:cubicBezTo>
                    <a:pt x="116" y="151"/>
                    <a:pt x="121" y="145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4" y="142"/>
                    <a:pt x="124" y="143"/>
                    <a:pt x="126" y="141"/>
                  </a:cubicBezTo>
                  <a:cubicBezTo>
                    <a:pt x="124" y="141"/>
                    <a:pt x="130" y="137"/>
                    <a:pt x="128" y="138"/>
                  </a:cubicBezTo>
                  <a:cubicBezTo>
                    <a:pt x="129" y="136"/>
                    <a:pt x="131" y="136"/>
                    <a:pt x="131" y="136"/>
                  </a:cubicBezTo>
                  <a:cubicBezTo>
                    <a:pt x="132" y="135"/>
                    <a:pt x="131" y="135"/>
                    <a:pt x="131" y="135"/>
                  </a:cubicBezTo>
                  <a:cubicBezTo>
                    <a:pt x="133" y="134"/>
                    <a:pt x="133" y="133"/>
                    <a:pt x="136" y="131"/>
                  </a:cubicBezTo>
                  <a:cubicBezTo>
                    <a:pt x="135" y="132"/>
                    <a:pt x="136" y="132"/>
                    <a:pt x="137" y="131"/>
                  </a:cubicBezTo>
                  <a:cubicBezTo>
                    <a:pt x="141" y="128"/>
                    <a:pt x="136" y="130"/>
                    <a:pt x="139" y="128"/>
                  </a:cubicBezTo>
                  <a:cubicBezTo>
                    <a:pt x="138" y="128"/>
                    <a:pt x="136" y="130"/>
                    <a:pt x="135" y="130"/>
                  </a:cubicBezTo>
                  <a:cubicBezTo>
                    <a:pt x="134" y="131"/>
                    <a:pt x="134" y="132"/>
                    <a:pt x="134" y="132"/>
                  </a:cubicBezTo>
                  <a:cubicBezTo>
                    <a:pt x="130" y="134"/>
                    <a:pt x="128" y="137"/>
                    <a:pt x="123" y="141"/>
                  </a:cubicBezTo>
                  <a:cubicBezTo>
                    <a:pt x="122" y="141"/>
                    <a:pt x="121" y="143"/>
                    <a:pt x="122" y="141"/>
                  </a:cubicBezTo>
                  <a:cubicBezTo>
                    <a:pt x="121" y="142"/>
                    <a:pt x="120" y="143"/>
                    <a:pt x="117" y="145"/>
                  </a:cubicBezTo>
                  <a:cubicBezTo>
                    <a:pt x="121" y="141"/>
                    <a:pt x="127" y="135"/>
                    <a:pt x="130" y="134"/>
                  </a:cubicBezTo>
                  <a:cubicBezTo>
                    <a:pt x="131" y="133"/>
                    <a:pt x="130" y="132"/>
                    <a:pt x="131" y="132"/>
                  </a:cubicBezTo>
                  <a:cubicBezTo>
                    <a:pt x="129" y="133"/>
                    <a:pt x="130" y="133"/>
                    <a:pt x="128" y="135"/>
                  </a:cubicBezTo>
                  <a:cubicBezTo>
                    <a:pt x="131" y="131"/>
                    <a:pt x="126" y="134"/>
                    <a:pt x="127" y="132"/>
                  </a:cubicBezTo>
                  <a:cubicBezTo>
                    <a:pt x="125" y="133"/>
                    <a:pt x="125" y="133"/>
                    <a:pt x="125" y="133"/>
                  </a:cubicBezTo>
                  <a:cubicBezTo>
                    <a:pt x="124" y="134"/>
                    <a:pt x="127" y="133"/>
                    <a:pt x="125" y="135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13" y="146"/>
                    <a:pt x="113" y="146"/>
                    <a:pt x="113" y="146"/>
                  </a:cubicBezTo>
                  <a:cubicBezTo>
                    <a:pt x="112" y="146"/>
                    <a:pt x="112" y="146"/>
                    <a:pt x="113" y="145"/>
                  </a:cubicBezTo>
                  <a:cubicBezTo>
                    <a:pt x="111" y="147"/>
                    <a:pt x="111" y="147"/>
                    <a:pt x="111" y="147"/>
                  </a:cubicBezTo>
                  <a:cubicBezTo>
                    <a:pt x="111" y="148"/>
                    <a:pt x="112" y="146"/>
                    <a:pt x="113" y="146"/>
                  </a:cubicBezTo>
                  <a:cubicBezTo>
                    <a:pt x="113" y="147"/>
                    <a:pt x="111" y="147"/>
                    <a:pt x="110" y="148"/>
                  </a:cubicBezTo>
                  <a:cubicBezTo>
                    <a:pt x="106" y="153"/>
                    <a:pt x="106" y="153"/>
                    <a:pt x="106" y="153"/>
                  </a:cubicBezTo>
                  <a:cubicBezTo>
                    <a:pt x="106" y="150"/>
                    <a:pt x="103" y="155"/>
                    <a:pt x="100" y="157"/>
                  </a:cubicBezTo>
                  <a:cubicBezTo>
                    <a:pt x="101" y="156"/>
                    <a:pt x="104" y="154"/>
                    <a:pt x="104" y="152"/>
                  </a:cubicBezTo>
                  <a:cubicBezTo>
                    <a:pt x="108" y="149"/>
                    <a:pt x="109" y="148"/>
                    <a:pt x="111" y="145"/>
                  </a:cubicBezTo>
                  <a:cubicBezTo>
                    <a:pt x="110" y="145"/>
                    <a:pt x="109" y="147"/>
                    <a:pt x="108" y="148"/>
                  </a:cubicBezTo>
                  <a:cubicBezTo>
                    <a:pt x="108" y="145"/>
                    <a:pt x="106" y="148"/>
                    <a:pt x="103" y="152"/>
                  </a:cubicBezTo>
                  <a:cubicBezTo>
                    <a:pt x="105" y="150"/>
                    <a:pt x="103" y="150"/>
                    <a:pt x="101" y="151"/>
                  </a:cubicBezTo>
                  <a:cubicBezTo>
                    <a:pt x="103" y="149"/>
                    <a:pt x="103" y="149"/>
                    <a:pt x="104" y="149"/>
                  </a:cubicBezTo>
                  <a:cubicBezTo>
                    <a:pt x="105" y="148"/>
                    <a:pt x="105" y="147"/>
                    <a:pt x="107" y="145"/>
                  </a:cubicBezTo>
                  <a:cubicBezTo>
                    <a:pt x="108" y="144"/>
                    <a:pt x="108" y="146"/>
                    <a:pt x="109" y="144"/>
                  </a:cubicBezTo>
                  <a:cubicBezTo>
                    <a:pt x="111" y="142"/>
                    <a:pt x="109" y="141"/>
                    <a:pt x="113" y="139"/>
                  </a:cubicBezTo>
                  <a:cubicBezTo>
                    <a:pt x="113" y="139"/>
                    <a:pt x="111" y="141"/>
                    <a:pt x="111" y="141"/>
                  </a:cubicBezTo>
                  <a:cubicBezTo>
                    <a:pt x="114" y="139"/>
                    <a:pt x="114" y="138"/>
                    <a:pt x="113" y="138"/>
                  </a:cubicBezTo>
                  <a:cubicBezTo>
                    <a:pt x="115" y="136"/>
                    <a:pt x="115" y="137"/>
                    <a:pt x="115" y="137"/>
                  </a:cubicBezTo>
                  <a:cubicBezTo>
                    <a:pt x="115" y="136"/>
                    <a:pt x="118" y="134"/>
                    <a:pt x="118" y="133"/>
                  </a:cubicBezTo>
                  <a:cubicBezTo>
                    <a:pt x="118" y="133"/>
                    <a:pt x="116" y="134"/>
                    <a:pt x="115" y="135"/>
                  </a:cubicBezTo>
                  <a:cubicBezTo>
                    <a:pt x="116" y="134"/>
                    <a:pt x="116" y="134"/>
                    <a:pt x="117" y="132"/>
                  </a:cubicBezTo>
                  <a:cubicBezTo>
                    <a:pt x="115" y="134"/>
                    <a:pt x="115" y="134"/>
                    <a:pt x="116" y="132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4" y="133"/>
                    <a:pt x="113" y="134"/>
                    <a:pt x="112" y="135"/>
                  </a:cubicBezTo>
                  <a:cubicBezTo>
                    <a:pt x="111" y="136"/>
                    <a:pt x="112" y="134"/>
                    <a:pt x="109" y="137"/>
                  </a:cubicBezTo>
                  <a:cubicBezTo>
                    <a:pt x="111" y="135"/>
                    <a:pt x="109" y="136"/>
                    <a:pt x="110" y="134"/>
                  </a:cubicBezTo>
                  <a:cubicBezTo>
                    <a:pt x="112" y="133"/>
                    <a:pt x="110" y="133"/>
                    <a:pt x="111" y="133"/>
                  </a:cubicBezTo>
                  <a:cubicBezTo>
                    <a:pt x="112" y="131"/>
                    <a:pt x="115" y="128"/>
                    <a:pt x="116" y="127"/>
                  </a:cubicBezTo>
                  <a:cubicBezTo>
                    <a:pt x="118" y="126"/>
                    <a:pt x="119" y="125"/>
                    <a:pt x="120" y="126"/>
                  </a:cubicBezTo>
                  <a:cubicBezTo>
                    <a:pt x="121" y="125"/>
                    <a:pt x="121" y="124"/>
                    <a:pt x="121" y="124"/>
                  </a:cubicBezTo>
                  <a:cubicBezTo>
                    <a:pt x="121" y="124"/>
                    <a:pt x="119" y="125"/>
                    <a:pt x="119" y="124"/>
                  </a:cubicBezTo>
                  <a:cubicBezTo>
                    <a:pt x="122" y="121"/>
                    <a:pt x="125" y="119"/>
                    <a:pt x="126" y="117"/>
                  </a:cubicBezTo>
                  <a:cubicBezTo>
                    <a:pt x="127" y="116"/>
                    <a:pt x="127" y="116"/>
                    <a:pt x="128" y="116"/>
                  </a:cubicBezTo>
                  <a:cubicBezTo>
                    <a:pt x="142" y="104"/>
                    <a:pt x="148" y="99"/>
                    <a:pt x="162" y="88"/>
                  </a:cubicBezTo>
                  <a:cubicBezTo>
                    <a:pt x="163" y="89"/>
                    <a:pt x="163" y="89"/>
                    <a:pt x="164" y="88"/>
                  </a:cubicBezTo>
                  <a:cubicBezTo>
                    <a:pt x="166" y="86"/>
                    <a:pt x="163" y="88"/>
                    <a:pt x="163" y="88"/>
                  </a:cubicBezTo>
                  <a:cubicBezTo>
                    <a:pt x="175" y="79"/>
                    <a:pt x="184" y="73"/>
                    <a:pt x="197" y="65"/>
                  </a:cubicBezTo>
                  <a:cubicBezTo>
                    <a:pt x="197" y="65"/>
                    <a:pt x="196" y="65"/>
                    <a:pt x="195" y="66"/>
                  </a:cubicBezTo>
                  <a:cubicBezTo>
                    <a:pt x="196" y="65"/>
                    <a:pt x="197" y="65"/>
                    <a:pt x="199" y="63"/>
                  </a:cubicBezTo>
                  <a:cubicBezTo>
                    <a:pt x="199" y="64"/>
                    <a:pt x="199" y="64"/>
                    <a:pt x="201" y="63"/>
                  </a:cubicBezTo>
                  <a:cubicBezTo>
                    <a:pt x="202" y="63"/>
                    <a:pt x="201" y="62"/>
                    <a:pt x="201" y="62"/>
                  </a:cubicBezTo>
                  <a:cubicBezTo>
                    <a:pt x="203" y="61"/>
                    <a:pt x="203" y="61"/>
                    <a:pt x="203" y="62"/>
                  </a:cubicBezTo>
                  <a:cubicBezTo>
                    <a:pt x="207" y="60"/>
                    <a:pt x="211" y="58"/>
                    <a:pt x="214" y="56"/>
                  </a:cubicBezTo>
                  <a:cubicBezTo>
                    <a:pt x="213" y="56"/>
                    <a:pt x="212" y="57"/>
                    <a:pt x="210" y="57"/>
                  </a:cubicBezTo>
                  <a:cubicBezTo>
                    <a:pt x="214" y="54"/>
                    <a:pt x="214" y="57"/>
                    <a:pt x="222" y="53"/>
                  </a:cubicBezTo>
                  <a:cubicBezTo>
                    <a:pt x="222" y="52"/>
                    <a:pt x="218" y="54"/>
                    <a:pt x="217" y="54"/>
                  </a:cubicBezTo>
                  <a:cubicBezTo>
                    <a:pt x="219" y="52"/>
                    <a:pt x="216" y="54"/>
                    <a:pt x="216" y="53"/>
                  </a:cubicBezTo>
                  <a:cubicBezTo>
                    <a:pt x="215" y="53"/>
                    <a:pt x="214" y="54"/>
                    <a:pt x="214" y="54"/>
                  </a:cubicBezTo>
                  <a:cubicBezTo>
                    <a:pt x="212" y="54"/>
                    <a:pt x="215" y="53"/>
                    <a:pt x="210" y="56"/>
                  </a:cubicBezTo>
                  <a:cubicBezTo>
                    <a:pt x="211" y="54"/>
                    <a:pt x="217" y="52"/>
                    <a:pt x="219" y="50"/>
                  </a:cubicBezTo>
                  <a:cubicBezTo>
                    <a:pt x="220" y="50"/>
                    <a:pt x="219" y="51"/>
                    <a:pt x="221" y="50"/>
                  </a:cubicBezTo>
                  <a:cubicBezTo>
                    <a:pt x="227" y="46"/>
                    <a:pt x="237" y="41"/>
                    <a:pt x="245" y="39"/>
                  </a:cubicBezTo>
                  <a:cubicBezTo>
                    <a:pt x="246" y="40"/>
                    <a:pt x="242" y="40"/>
                    <a:pt x="241" y="41"/>
                  </a:cubicBezTo>
                  <a:cubicBezTo>
                    <a:pt x="242" y="41"/>
                    <a:pt x="244" y="40"/>
                    <a:pt x="245" y="40"/>
                  </a:cubicBezTo>
                  <a:cubicBezTo>
                    <a:pt x="247" y="39"/>
                    <a:pt x="249" y="39"/>
                    <a:pt x="254" y="37"/>
                  </a:cubicBezTo>
                  <a:cubicBezTo>
                    <a:pt x="252" y="37"/>
                    <a:pt x="247" y="38"/>
                    <a:pt x="253" y="36"/>
                  </a:cubicBezTo>
                  <a:cubicBezTo>
                    <a:pt x="252" y="36"/>
                    <a:pt x="250" y="37"/>
                    <a:pt x="251" y="36"/>
                  </a:cubicBezTo>
                  <a:cubicBezTo>
                    <a:pt x="252" y="36"/>
                    <a:pt x="254" y="35"/>
                    <a:pt x="255" y="35"/>
                  </a:cubicBezTo>
                  <a:cubicBezTo>
                    <a:pt x="257" y="35"/>
                    <a:pt x="255" y="34"/>
                    <a:pt x="258" y="33"/>
                  </a:cubicBezTo>
                  <a:cubicBezTo>
                    <a:pt x="259" y="34"/>
                    <a:pt x="259" y="34"/>
                    <a:pt x="259" y="34"/>
                  </a:cubicBezTo>
                  <a:cubicBezTo>
                    <a:pt x="263" y="32"/>
                    <a:pt x="265" y="32"/>
                    <a:pt x="267" y="31"/>
                  </a:cubicBezTo>
                  <a:cubicBezTo>
                    <a:pt x="273" y="28"/>
                    <a:pt x="273" y="30"/>
                    <a:pt x="279" y="27"/>
                  </a:cubicBezTo>
                  <a:cubicBezTo>
                    <a:pt x="280" y="27"/>
                    <a:pt x="279" y="27"/>
                    <a:pt x="279" y="28"/>
                  </a:cubicBezTo>
                  <a:cubicBezTo>
                    <a:pt x="282" y="27"/>
                    <a:pt x="285" y="26"/>
                    <a:pt x="285" y="25"/>
                  </a:cubicBezTo>
                  <a:cubicBezTo>
                    <a:pt x="288" y="26"/>
                    <a:pt x="294" y="23"/>
                    <a:pt x="301" y="22"/>
                  </a:cubicBezTo>
                  <a:cubicBezTo>
                    <a:pt x="301" y="21"/>
                    <a:pt x="301" y="21"/>
                    <a:pt x="301" y="21"/>
                  </a:cubicBezTo>
                  <a:cubicBezTo>
                    <a:pt x="301" y="21"/>
                    <a:pt x="297" y="22"/>
                    <a:pt x="296" y="22"/>
                  </a:cubicBezTo>
                  <a:cubicBezTo>
                    <a:pt x="298" y="21"/>
                    <a:pt x="297" y="22"/>
                    <a:pt x="298" y="21"/>
                  </a:cubicBezTo>
                  <a:cubicBezTo>
                    <a:pt x="301" y="20"/>
                    <a:pt x="301" y="20"/>
                    <a:pt x="301" y="20"/>
                  </a:cubicBezTo>
                  <a:cubicBezTo>
                    <a:pt x="301" y="20"/>
                    <a:pt x="297" y="21"/>
                    <a:pt x="297" y="21"/>
                  </a:cubicBezTo>
                  <a:cubicBezTo>
                    <a:pt x="300" y="19"/>
                    <a:pt x="301" y="19"/>
                    <a:pt x="305" y="18"/>
                  </a:cubicBezTo>
                  <a:cubicBezTo>
                    <a:pt x="305" y="19"/>
                    <a:pt x="307" y="18"/>
                    <a:pt x="306" y="19"/>
                  </a:cubicBezTo>
                  <a:cubicBezTo>
                    <a:pt x="308" y="18"/>
                    <a:pt x="309" y="17"/>
                    <a:pt x="309" y="18"/>
                  </a:cubicBezTo>
                  <a:cubicBezTo>
                    <a:pt x="316" y="16"/>
                    <a:pt x="316" y="16"/>
                    <a:pt x="322" y="15"/>
                  </a:cubicBezTo>
                  <a:cubicBezTo>
                    <a:pt x="325" y="15"/>
                    <a:pt x="325" y="14"/>
                    <a:pt x="327" y="13"/>
                  </a:cubicBezTo>
                  <a:cubicBezTo>
                    <a:pt x="329" y="12"/>
                    <a:pt x="329" y="13"/>
                    <a:pt x="330" y="13"/>
                  </a:cubicBezTo>
                  <a:cubicBezTo>
                    <a:pt x="332" y="13"/>
                    <a:pt x="332" y="12"/>
                    <a:pt x="334" y="12"/>
                  </a:cubicBezTo>
                  <a:cubicBezTo>
                    <a:pt x="336" y="12"/>
                    <a:pt x="338" y="11"/>
                    <a:pt x="338" y="12"/>
                  </a:cubicBezTo>
                  <a:cubicBezTo>
                    <a:pt x="337" y="12"/>
                    <a:pt x="338" y="12"/>
                    <a:pt x="337" y="12"/>
                  </a:cubicBezTo>
                  <a:cubicBezTo>
                    <a:pt x="337" y="12"/>
                    <a:pt x="336" y="12"/>
                    <a:pt x="336" y="12"/>
                  </a:cubicBezTo>
                  <a:cubicBezTo>
                    <a:pt x="336" y="13"/>
                    <a:pt x="340" y="11"/>
                    <a:pt x="341" y="12"/>
                  </a:cubicBezTo>
                  <a:cubicBezTo>
                    <a:pt x="343" y="12"/>
                    <a:pt x="337" y="12"/>
                    <a:pt x="340" y="11"/>
                  </a:cubicBezTo>
                  <a:cubicBezTo>
                    <a:pt x="342" y="11"/>
                    <a:pt x="342" y="11"/>
                    <a:pt x="342" y="11"/>
                  </a:cubicBezTo>
                  <a:cubicBezTo>
                    <a:pt x="344" y="11"/>
                    <a:pt x="344" y="11"/>
                    <a:pt x="345" y="11"/>
                  </a:cubicBezTo>
                  <a:cubicBezTo>
                    <a:pt x="346" y="10"/>
                    <a:pt x="340" y="11"/>
                    <a:pt x="342" y="10"/>
                  </a:cubicBezTo>
                  <a:cubicBezTo>
                    <a:pt x="347" y="10"/>
                    <a:pt x="347" y="10"/>
                    <a:pt x="347" y="10"/>
                  </a:cubicBezTo>
                  <a:cubicBezTo>
                    <a:pt x="347" y="9"/>
                    <a:pt x="347" y="9"/>
                    <a:pt x="345" y="9"/>
                  </a:cubicBezTo>
                  <a:cubicBezTo>
                    <a:pt x="349" y="8"/>
                    <a:pt x="350" y="10"/>
                    <a:pt x="354" y="10"/>
                  </a:cubicBezTo>
                  <a:cubicBezTo>
                    <a:pt x="356" y="10"/>
                    <a:pt x="358" y="9"/>
                    <a:pt x="360" y="9"/>
                  </a:cubicBezTo>
                  <a:cubicBezTo>
                    <a:pt x="361" y="9"/>
                    <a:pt x="359" y="9"/>
                    <a:pt x="361" y="9"/>
                  </a:cubicBezTo>
                  <a:cubicBezTo>
                    <a:pt x="360" y="9"/>
                    <a:pt x="359" y="9"/>
                    <a:pt x="358" y="9"/>
                  </a:cubicBezTo>
                  <a:cubicBezTo>
                    <a:pt x="355" y="8"/>
                    <a:pt x="363" y="8"/>
                    <a:pt x="360" y="8"/>
                  </a:cubicBezTo>
                  <a:cubicBezTo>
                    <a:pt x="361" y="7"/>
                    <a:pt x="362" y="9"/>
                    <a:pt x="364" y="8"/>
                  </a:cubicBezTo>
                  <a:cubicBezTo>
                    <a:pt x="367" y="8"/>
                    <a:pt x="362" y="8"/>
                    <a:pt x="363" y="7"/>
                  </a:cubicBezTo>
                  <a:cubicBezTo>
                    <a:pt x="364" y="7"/>
                    <a:pt x="365" y="7"/>
                    <a:pt x="365" y="7"/>
                  </a:cubicBezTo>
                  <a:cubicBezTo>
                    <a:pt x="366" y="7"/>
                    <a:pt x="367" y="8"/>
                    <a:pt x="367" y="8"/>
                  </a:cubicBezTo>
                  <a:cubicBezTo>
                    <a:pt x="367" y="9"/>
                    <a:pt x="370" y="8"/>
                    <a:pt x="371" y="9"/>
                  </a:cubicBezTo>
                  <a:cubicBezTo>
                    <a:pt x="374" y="8"/>
                    <a:pt x="371" y="8"/>
                    <a:pt x="372" y="8"/>
                  </a:cubicBezTo>
                  <a:cubicBezTo>
                    <a:pt x="372" y="7"/>
                    <a:pt x="371" y="8"/>
                    <a:pt x="371" y="8"/>
                  </a:cubicBezTo>
                  <a:cubicBezTo>
                    <a:pt x="371" y="7"/>
                    <a:pt x="379" y="9"/>
                    <a:pt x="381" y="7"/>
                  </a:cubicBezTo>
                  <a:cubicBezTo>
                    <a:pt x="384" y="7"/>
                    <a:pt x="386" y="8"/>
                    <a:pt x="390" y="7"/>
                  </a:cubicBezTo>
                  <a:cubicBezTo>
                    <a:pt x="390" y="7"/>
                    <a:pt x="389" y="7"/>
                    <a:pt x="390" y="7"/>
                  </a:cubicBezTo>
                  <a:cubicBezTo>
                    <a:pt x="387" y="6"/>
                    <a:pt x="389" y="6"/>
                    <a:pt x="386" y="5"/>
                  </a:cubicBezTo>
                  <a:cubicBezTo>
                    <a:pt x="388" y="6"/>
                    <a:pt x="389" y="7"/>
                    <a:pt x="391" y="6"/>
                  </a:cubicBezTo>
                  <a:cubicBezTo>
                    <a:pt x="392" y="6"/>
                    <a:pt x="392" y="7"/>
                    <a:pt x="394" y="7"/>
                  </a:cubicBezTo>
                  <a:cubicBezTo>
                    <a:pt x="395" y="7"/>
                    <a:pt x="395" y="6"/>
                    <a:pt x="395" y="6"/>
                  </a:cubicBezTo>
                  <a:cubicBezTo>
                    <a:pt x="396" y="6"/>
                    <a:pt x="399" y="6"/>
                    <a:pt x="397" y="6"/>
                  </a:cubicBezTo>
                  <a:cubicBezTo>
                    <a:pt x="401" y="5"/>
                    <a:pt x="402" y="7"/>
                    <a:pt x="401" y="7"/>
                  </a:cubicBezTo>
                  <a:cubicBezTo>
                    <a:pt x="408" y="7"/>
                    <a:pt x="400" y="5"/>
                    <a:pt x="400" y="4"/>
                  </a:cubicBezTo>
                  <a:cubicBezTo>
                    <a:pt x="402" y="5"/>
                    <a:pt x="404" y="4"/>
                    <a:pt x="401" y="4"/>
                  </a:cubicBezTo>
                  <a:cubicBezTo>
                    <a:pt x="406" y="3"/>
                    <a:pt x="402" y="5"/>
                    <a:pt x="407" y="5"/>
                  </a:cubicBezTo>
                  <a:cubicBezTo>
                    <a:pt x="411" y="4"/>
                    <a:pt x="406" y="3"/>
                    <a:pt x="410" y="3"/>
                  </a:cubicBezTo>
                  <a:cubicBezTo>
                    <a:pt x="408" y="2"/>
                    <a:pt x="400" y="3"/>
                    <a:pt x="399" y="2"/>
                  </a:cubicBezTo>
                  <a:cubicBezTo>
                    <a:pt x="400" y="1"/>
                    <a:pt x="404" y="2"/>
                    <a:pt x="404" y="2"/>
                  </a:cubicBezTo>
                  <a:cubicBezTo>
                    <a:pt x="407" y="2"/>
                    <a:pt x="407" y="1"/>
                    <a:pt x="412" y="2"/>
                  </a:cubicBezTo>
                  <a:cubicBezTo>
                    <a:pt x="411" y="2"/>
                    <a:pt x="413" y="2"/>
                    <a:pt x="412" y="3"/>
                  </a:cubicBezTo>
                  <a:cubicBezTo>
                    <a:pt x="415" y="3"/>
                    <a:pt x="415" y="1"/>
                    <a:pt x="419" y="1"/>
                  </a:cubicBezTo>
                  <a:cubicBezTo>
                    <a:pt x="417" y="2"/>
                    <a:pt x="416" y="2"/>
                    <a:pt x="421" y="2"/>
                  </a:cubicBezTo>
                  <a:cubicBezTo>
                    <a:pt x="420" y="3"/>
                    <a:pt x="417" y="3"/>
                    <a:pt x="417" y="2"/>
                  </a:cubicBezTo>
                  <a:cubicBezTo>
                    <a:pt x="416" y="2"/>
                    <a:pt x="416" y="3"/>
                    <a:pt x="415" y="3"/>
                  </a:cubicBezTo>
                  <a:cubicBezTo>
                    <a:pt x="414" y="3"/>
                    <a:pt x="417" y="3"/>
                    <a:pt x="417" y="4"/>
                  </a:cubicBezTo>
                  <a:cubicBezTo>
                    <a:pt x="419" y="4"/>
                    <a:pt x="418" y="3"/>
                    <a:pt x="416" y="3"/>
                  </a:cubicBezTo>
                  <a:cubicBezTo>
                    <a:pt x="417" y="3"/>
                    <a:pt x="421" y="3"/>
                    <a:pt x="421" y="4"/>
                  </a:cubicBezTo>
                  <a:cubicBezTo>
                    <a:pt x="418" y="4"/>
                    <a:pt x="427" y="5"/>
                    <a:pt x="424" y="5"/>
                  </a:cubicBezTo>
                  <a:cubicBezTo>
                    <a:pt x="427" y="5"/>
                    <a:pt x="427" y="6"/>
                    <a:pt x="430" y="6"/>
                  </a:cubicBezTo>
                  <a:cubicBezTo>
                    <a:pt x="426" y="5"/>
                    <a:pt x="427" y="5"/>
                    <a:pt x="425" y="4"/>
                  </a:cubicBezTo>
                  <a:cubicBezTo>
                    <a:pt x="426" y="4"/>
                    <a:pt x="428" y="4"/>
                    <a:pt x="430" y="4"/>
                  </a:cubicBezTo>
                  <a:cubicBezTo>
                    <a:pt x="427" y="4"/>
                    <a:pt x="430" y="4"/>
                    <a:pt x="428" y="4"/>
                  </a:cubicBezTo>
                  <a:cubicBezTo>
                    <a:pt x="429" y="5"/>
                    <a:pt x="432" y="5"/>
                    <a:pt x="433" y="5"/>
                  </a:cubicBezTo>
                  <a:cubicBezTo>
                    <a:pt x="434" y="5"/>
                    <a:pt x="431" y="5"/>
                    <a:pt x="431" y="4"/>
                  </a:cubicBezTo>
                  <a:cubicBezTo>
                    <a:pt x="432" y="4"/>
                    <a:pt x="438" y="5"/>
                    <a:pt x="438" y="5"/>
                  </a:cubicBezTo>
                  <a:cubicBezTo>
                    <a:pt x="442" y="6"/>
                    <a:pt x="445" y="6"/>
                    <a:pt x="453" y="7"/>
                  </a:cubicBezTo>
                  <a:cubicBezTo>
                    <a:pt x="453" y="7"/>
                    <a:pt x="452" y="7"/>
                    <a:pt x="451" y="7"/>
                  </a:cubicBezTo>
                  <a:cubicBezTo>
                    <a:pt x="451" y="7"/>
                    <a:pt x="453" y="7"/>
                    <a:pt x="453" y="7"/>
                  </a:cubicBezTo>
                  <a:cubicBezTo>
                    <a:pt x="452" y="8"/>
                    <a:pt x="450" y="7"/>
                    <a:pt x="447" y="6"/>
                  </a:cubicBezTo>
                  <a:cubicBezTo>
                    <a:pt x="447" y="7"/>
                    <a:pt x="447" y="7"/>
                    <a:pt x="447" y="7"/>
                  </a:cubicBezTo>
                  <a:cubicBezTo>
                    <a:pt x="448" y="7"/>
                    <a:pt x="453" y="8"/>
                    <a:pt x="453" y="9"/>
                  </a:cubicBezTo>
                  <a:cubicBezTo>
                    <a:pt x="454" y="8"/>
                    <a:pt x="456" y="7"/>
                    <a:pt x="453" y="6"/>
                  </a:cubicBezTo>
                  <a:cubicBezTo>
                    <a:pt x="454" y="6"/>
                    <a:pt x="457" y="7"/>
                    <a:pt x="455" y="6"/>
                  </a:cubicBezTo>
                  <a:cubicBezTo>
                    <a:pt x="456" y="6"/>
                    <a:pt x="458" y="7"/>
                    <a:pt x="460" y="7"/>
                  </a:cubicBezTo>
                  <a:cubicBezTo>
                    <a:pt x="460" y="7"/>
                    <a:pt x="459" y="7"/>
                    <a:pt x="458" y="6"/>
                  </a:cubicBezTo>
                  <a:cubicBezTo>
                    <a:pt x="460" y="6"/>
                    <a:pt x="465" y="7"/>
                    <a:pt x="465" y="6"/>
                  </a:cubicBezTo>
                  <a:cubicBezTo>
                    <a:pt x="466" y="7"/>
                    <a:pt x="466" y="7"/>
                    <a:pt x="465" y="7"/>
                  </a:cubicBezTo>
                  <a:cubicBezTo>
                    <a:pt x="466" y="7"/>
                    <a:pt x="469" y="8"/>
                    <a:pt x="468" y="8"/>
                  </a:cubicBezTo>
                  <a:cubicBezTo>
                    <a:pt x="466" y="8"/>
                    <a:pt x="466" y="8"/>
                    <a:pt x="463" y="7"/>
                  </a:cubicBezTo>
                  <a:cubicBezTo>
                    <a:pt x="463" y="8"/>
                    <a:pt x="464" y="8"/>
                    <a:pt x="464" y="8"/>
                  </a:cubicBezTo>
                  <a:cubicBezTo>
                    <a:pt x="468" y="9"/>
                    <a:pt x="467" y="8"/>
                    <a:pt x="470" y="9"/>
                  </a:cubicBezTo>
                  <a:cubicBezTo>
                    <a:pt x="470" y="8"/>
                    <a:pt x="473" y="8"/>
                    <a:pt x="477" y="9"/>
                  </a:cubicBezTo>
                  <a:cubicBezTo>
                    <a:pt x="476" y="10"/>
                    <a:pt x="474" y="9"/>
                    <a:pt x="471" y="9"/>
                  </a:cubicBezTo>
                  <a:cubicBezTo>
                    <a:pt x="472" y="9"/>
                    <a:pt x="472" y="10"/>
                    <a:pt x="472" y="10"/>
                  </a:cubicBezTo>
                  <a:cubicBezTo>
                    <a:pt x="473" y="10"/>
                    <a:pt x="475" y="10"/>
                    <a:pt x="476" y="10"/>
                  </a:cubicBezTo>
                  <a:cubicBezTo>
                    <a:pt x="478" y="10"/>
                    <a:pt x="478" y="11"/>
                    <a:pt x="478" y="11"/>
                  </a:cubicBezTo>
                  <a:cubicBezTo>
                    <a:pt x="479" y="11"/>
                    <a:pt x="481" y="11"/>
                    <a:pt x="483" y="12"/>
                  </a:cubicBezTo>
                  <a:cubicBezTo>
                    <a:pt x="483" y="11"/>
                    <a:pt x="484" y="11"/>
                    <a:pt x="482" y="11"/>
                  </a:cubicBezTo>
                  <a:cubicBezTo>
                    <a:pt x="483" y="10"/>
                    <a:pt x="485" y="11"/>
                    <a:pt x="484" y="12"/>
                  </a:cubicBezTo>
                  <a:cubicBezTo>
                    <a:pt x="485" y="12"/>
                    <a:pt x="486" y="11"/>
                    <a:pt x="487" y="12"/>
                  </a:cubicBezTo>
                  <a:cubicBezTo>
                    <a:pt x="487" y="12"/>
                    <a:pt x="485" y="10"/>
                    <a:pt x="490" y="11"/>
                  </a:cubicBezTo>
                  <a:cubicBezTo>
                    <a:pt x="490" y="10"/>
                    <a:pt x="485" y="10"/>
                    <a:pt x="484" y="9"/>
                  </a:cubicBezTo>
                  <a:cubicBezTo>
                    <a:pt x="482" y="9"/>
                    <a:pt x="481" y="9"/>
                    <a:pt x="482" y="9"/>
                  </a:cubicBezTo>
                  <a:cubicBezTo>
                    <a:pt x="480" y="9"/>
                    <a:pt x="481" y="9"/>
                    <a:pt x="478" y="8"/>
                  </a:cubicBezTo>
                  <a:cubicBezTo>
                    <a:pt x="478" y="8"/>
                    <a:pt x="482" y="9"/>
                    <a:pt x="481" y="7"/>
                  </a:cubicBezTo>
                  <a:cubicBezTo>
                    <a:pt x="484" y="8"/>
                    <a:pt x="482" y="8"/>
                    <a:pt x="482" y="8"/>
                  </a:cubicBezTo>
                  <a:cubicBezTo>
                    <a:pt x="486" y="9"/>
                    <a:pt x="486" y="9"/>
                    <a:pt x="489" y="9"/>
                  </a:cubicBezTo>
                  <a:cubicBezTo>
                    <a:pt x="489" y="9"/>
                    <a:pt x="487" y="9"/>
                    <a:pt x="487" y="8"/>
                  </a:cubicBezTo>
                  <a:cubicBezTo>
                    <a:pt x="491" y="9"/>
                    <a:pt x="493" y="10"/>
                    <a:pt x="496" y="11"/>
                  </a:cubicBezTo>
                  <a:cubicBezTo>
                    <a:pt x="495" y="11"/>
                    <a:pt x="495" y="10"/>
                    <a:pt x="495" y="11"/>
                  </a:cubicBezTo>
                  <a:cubicBezTo>
                    <a:pt x="496" y="11"/>
                    <a:pt x="499" y="12"/>
                    <a:pt x="499" y="11"/>
                  </a:cubicBezTo>
                  <a:cubicBezTo>
                    <a:pt x="500" y="12"/>
                    <a:pt x="500" y="12"/>
                    <a:pt x="501" y="13"/>
                  </a:cubicBezTo>
                  <a:cubicBezTo>
                    <a:pt x="505" y="13"/>
                    <a:pt x="510" y="15"/>
                    <a:pt x="512" y="16"/>
                  </a:cubicBezTo>
                  <a:cubicBezTo>
                    <a:pt x="514" y="17"/>
                    <a:pt x="512" y="15"/>
                    <a:pt x="510" y="14"/>
                  </a:cubicBezTo>
                  <a:cubicBezTo>
                    <a:pt x="510" y="14"/>
                    <a:pt x="516" y="16"/>
                    <a:pt x="514" y="16"/>
                  </a:cubicBezTo>
                  <a:cubicBezTo>
                    <a:pt x="516" y="17"/>
                    <a:pt x="519" y="18"/>
                    <a:pt x="520" y="18"/>
                  </a:cubicBezTo>
                  <a:cubicBezTo>
                    <a:pt x="519" y="17"/>
                    <a:pt x="518" y="17"/>
                    <a:pt x="517" y="17"/>
                  </a:cubicBezTo>
                  <a:cubicBezTo>
                    <a:pt x="520" y="17"/>
                    <a:pt x="527" y="19"/>
                    <a:pt x="532" y="21"/>
                  </a:cubicBezTo>
                  <a:cubicBezTo>
                    <a:pt x="529" y="19"/>
                    <a:pt x="537" y="22"/>
                    <a:pt x="537" y="22"/>
                  </a:cubicBezTo>
                  <a:cubicBezTo>
                    <a:pt x="539" y="22"/>
                    <a:pt x="538" y="23"/>
                    <a:pt x="540" y="23"/>
                  </a:cubicBezTo>
                  <a:cubicBezTo>
                    <a:pt x="539" y="23"/>
                    <a:pt x="538" y="23"/>
                    <a:pt x="536" y="22"/>
                  </a:cubicBezTo>
                  <a:cubicBezTo>
                    <a:pt x="536" y="23"/>
                    <a:pt x="543" y="25"/>
                    <a:pt x="545" y="25"/>
                  </a:cubicBezTo>
                  <a:cubicBezTo>
                    <a:pt x="545" y="25"/>
                    <a:pt x="542" y="25"/>
                    <a:pt x="540" y="24"/>
                  </a:cubicBezTo>
                  <a:cubicBezTo>
                    <a:pt x="543" y="24"/>
                    <a:pt x="547" y="25"/>
                    <a:pt x="551" y="27"/>
                  </a:cubicBezTo>
                  <a:cubicBezTo>
                    <a:pt x="551" y="27"/>
                    <a:pt x="550" y="27"/>
                    <a:pt x="552" y="28"/>
                  </a:cubicBezTo>
                  <a:cubicBezTo>
                    <a:pt x="551" y="28"/>
                    <a:pt x="549" y="26"/>
                    <a:pt x="549" y="27"/>
                  </a:cubicBezTo>
                  <a:cubicBezTo>
                    <a:pt x="550" y="28"/>
                    <a:pt x="552" y="28"/>
                    <a:pt x="552" y="29"/>
                  </a:cubicBezTo>
                  <a:cubicBezTo>
                    <a:pt x="554" y="30"/>
                    <a:pt x="550" y="28"/>
                    <a:pt x="551" y="29"/>
                  </a:cubicBezTo>
                  <a:cubicBezTo>
                    <a:pt x="555" y="29"/>
                    <a:pt x="555" y="30"/>
                    <a:pt x="558" y="30"/>
                  </a:cubicBezTo>
                  <a:cubicBezTo>
                    <a:pt x="562" y="32"/>
                    <a:pt x="569" y="34"/>
                    <a:pt x="569" y="35"/>
                  </a:cubicBezTo>
                  <a:cubicBezTo>
                    <a:pt x="571" y="36"/>
                    <a:pt x="570" y="35"/>
                    <a:pt x="571" y="35"/>
                  </a:cubicBezTo>
                  <a:cubicBezTo>
                    <a:pt x="572" y="36"/>
                    <a:pt x="575" y="37"/>
                    <a:pt x="573" y="37"/>
                  </a:cubicBezTo>
                  <a:cubicBezTo>
                    <a:pt x="575" y="38"/>
                    <a:pt x="575" y="38"/>
                    <a:pt x="577" y="39"/>
                  </a:cubicBezTo>
                  <a:cubicBezTo>
                    <a:pt x="577" y="39"/>
                    <a:pt x="575" y="39"/>
                    <a:pt x="576" y="39"/>
                  </a:cubicBezTo>
                  <a:cubicBezTo>
                    <a:pt x="578" y="40"/>
                    <a:pt x="578" y="39"/>
                    <a:pt x="579" y="39"/>
                  </a:cubicBezTo>
                  <a:cubicBezTo>
                    <a:pt x="579" y="38"/>
                    <a:pt x="576" y="38"/>
                    <a:pt x="576" y="38"/>
                  </a:cubicBezTo>
                  <a:cubicBezTo>
                    <a:pt x="576" y="37"/>
                    <a:pt x="580" y="39"/>
                    <a:pt x="579" y="39"/>
                  </a:cubicBezTo>
                  <a:cubicBezTo>
                    <a:pt x="581" y="40"/>
                    <a:pt x="581" y="40"/>
                    <a:pt x="583" y="40"/>
                  </a:cubicBezTo>
                  <a:cubicBezTo>
                    <a:pt x="586" y="42"/>
                    <a:pt x="586" y="42"/>
                    <a:pt x="589" y="44"/>
                  </a:cubicBezTo>
                  <a:cubicBezTo>
                    <a:pt x="587" y="43"/>
                    <a:pt x="587" y="42"/>
                    <a:pt x="586" y="42"/>
                  </a:cubicBezTo>
                  <a:cubicBezTo>
                    <a:pt x="585" y="40"/>
                    <a:pt x="593" y="44"/>
                    <a:pt x="594" y="45"/>
                  </a:cubicBezTo>
                  <a:cubicBezTo>
                    <a:pt x="594" y="45"/>
                    <a:pt x="591" y="43"/>
                    <a:pt x="590" y="43"/>
                  </a:cubicBezTo>
                  <a:cubicBezTo>
                    <a:pt x="592" y="45"/>
                    <a:pt x="596" y="46"/>
                    <a:pt x="598" y="48"/>
                  </a:cubicBezTo>
                  <a:cubicBezTo>
                    <a:pt x="600" y="49"/>
                    <a:pt x="597" y="46"/>
                    <a:pt x="599" y="47"/>
                  </a:cubicBezTo>
                  <a:cubicBezTo>
                    <a:pt x="600" y="48"/>
                    <a:pt x="601" y="49"/>
                    <a:pt x="603" y="50"/>
                  </a:cubicBezTo>
                  <a:cubicBezTo>
                    <a:pt x="603" y="50"/>
                    <a:pt x="606" y="52"/>
                    <a:pt x="606" y="51"/>
                  </a:cubicBezTo>
                  <a:cubicBezTo>
                    <a:pt x="612" y="54"/>
                    <a:pt x="615" y="56"/>
                    <a:pt x="620" y="59"/>
                  </a:cubicBezTo>
                  <a:cubicBezTo>
                    <a:pt x="619" y="58"/>
                    <a:pt x="619" y="59"/>
                    <a:pt x="619" y="59"/>
                  </a:cubicBezTo>
                  <a:cubicBezTo>
                    <a:pt x="624" y="60"/>
                    <a:pt x="634" y="67"/>
                    <a:pt x="640" y="71"/>
                  </a:cubicBezTo>
                  <a:cubicBezTo>
                    <a:pt x="642" y="72"/>
                    <a:pt x="641" y="71"/>
                    <a:pt x="643" y="73"/>
                  </a:cubicBezTo>
                  <a:cubicBezTo>
                    <a:pt x="643" y="73"/>
                    <a:pt x="643" y="73"/>
                    <a:pt x="644" y="73"/>
                  </a:cubicBezTo>
                  <a:cubicBezTo>
                    <a:pt x="644" y="73"/>
                    <a:pt x="643" y="72"/>
                    <a:pt x="642" y="72"/>
                  </a:cubicBezTo>
                  <a:cubicBezTo>
                    <a:pt x="645" y="73"/>
                    <a:pt x="651" y="78"/>
                    <a:pt x="653" y="78"/>
                  </a:cubicBezTo>
                  <a:cubicBezTo>
                    <a:pt x="655" y="80"/>
                    <a:pt x="658" y="83"/>
                    <a:pt x="661" y="84"/>
                  </a:cubicBezTo>
                  <a:cubicBezTo>
                    <a:pt x="665" y="87"/>
                    <a:pt x="675" y="94"/>
                    <a:pt x="680" y="98"/>
                  </a:cubicBezTo>
                  <a:cubicBezTo>
                    <a:pt x="680" y="98"/>
                    <a:pt x="679" y="97"/>
                    <a:pt x="679" y="98"/>
                  </a:cubicBezTo>
                  <a:cubicBezTo>
                    <a:pt x="681" y="99"/>
                    <a:pt x="682" y="100"/>
                    <a:pt x="684" y="102"/>
                  </a:cubicBezTo>
                  <a:cubicBezTo>
                    <a:pt x="685" y="102"/>
                    <a:pt x="683" y="101"/>
                    <a:pt x="684" y="101"/>
                  </a:cubicBezTo>
                  <a:cubicBezTo>
                    <a:pt x="688" y="104"/>
                    <a:pt x="693" y="109"/>
                    <a:pt x="699" y="114"/>
                  </a:cubicBezTo>
                  <a:cubicBezTo>
                    <a:pt x="698" y="114"/>
                    <a:pt x="698" y="114"/>
                    <a:pt x="699" y="115"/>
                  </a:cubicBezTo>
                  <a:cubicBezTo>
                    <a:pt x="701" y="117"/>
                    <a:pt x="702" y="118"/>
                    <a:pt x="703" y="118"/>
                  </a:cubicBezTo>
                  <a:cubicBezTo>
                    <a:pt x="705" y="120"/>
                    <a:pt x="704" y="119"/>
                    <a:pt x="705" y="120"/>
                  </a:cubicBezTo>
                  <a:cubicBezTo>
                    <a:pt x="707" y="122"/>
                    <a:pt x="704" y="119"/>
                    <a:pt x="705" y="119"/>
                  </a:cubicBezTo>
                  <a:cubicBezTo>
                    <a:pt x="707" y="121"/>
                    <a:pt x="707" y="121"/>
                    <a:pt x="709" y="123"/>
                  </a:cubicBezTo>
                  <a:cubicBezTo>
                    <a:pt x="705" y="121"/>
                    <a:pt x="715" y="129"/>
                    <a:pt x="718" y="132"/>
                  </a:cubicBezTo>
                  <a:cubicBezTo>
                    <a:pt x="716" y="131"/>
                    <a:pt x="717" y="131"/>
                    <a:pt x="716" y="129"/>
                  </a:cubicBezTo>
                  <a:cubicBezTo>
                    <a:pt x="716" y="129"/>
                    <a:pt x="717" y="130"/>
                    <a:pt x="717" y="130"/>
                  </a:cubicBezTo>
                  <a:cubicBezTo>
                    <a:pt x="722" y="135"/>
                    <a:pt x="722" y="134"/>
                    <a:pt x="723" y="137"/>
                  </a:cubicBezTo>
                  <a:cubicBezTo>
                    <a:pt x="724" y="138"/>
                    <a:pt x="723" y="136"/>
                    <a:pt x="724" y="136"/>
                  </a:cubicBezTo>
                  <a:cubicBezTo>
                    <a:pt x="727" y="139"/>
                    <a:pt x="727" y="140"/>
                    <a:pt x="728" y="141"/>
                  </a:cubicBezTo>
                  <a:cubicBezTo>
                    <a:pt x="729" y="142"/>
                    <a:pt x="732" y="144"/>
                    <a:pt x="732" y="145"/>
                  </a:cubicBezTo>
                  <a:cubicBezTo>
                    <a:pt x="732" y="146"/>
                    <a:pt x="735" y="148"/>
                    <a:pt x="734" y="148"/>
                  </a:cubicBezTo>
                  <a:cubicBezTo>
                    <a:pt x="736" y="149"/>
                    <a:pt x="736" y="149"/>
                    <a:pt x="737" y="150"/>
                  </a:cubicBezTo>
                  <a:cubicBezTo>
                    <a:pt x="738" y="150"/>
                    <a:pt x="735" y="148"/>
                    <a:pt x="734" y="147"/>
                  </a:cubicBezTo>
                  <a:cubicBezTo>
                    <a:pt x="736" y="147"/>
                    <a:pt x="734" y="144"/>
                    <a:pt x="736" y="144"/>
                  </a:cubicBezTo>
                  <a:cubicBezTo>
                    <a:pt x="739" y="150"/>
                    <a:pt x="741" y="155"/>
                    <a:pt x="745" y="161"/>
                  </a:cubicBezTo>
                  <a:cubicBezTo>
                    <a:pt x="747" y="163"/>
                    <a:pt x="742" y="157"/>
                    <a:pt x="747" y="162"/>
                  </a:cubicBezTo>
                  <a:cubicBezTo>
                    <a:pt x="747" y="161"/>
                    <a:pt x="745" y="159"/>
                    <a:pt x="746" y="160"/>
                  </a:cubicBezTo>
                  <a:cubicBezTo>
                    <a:pt x="744" y="157"/>
                    <a:pt x="744" y="158"/>
                    <a:pt x="743" y="156"/>
                  </a:cubicBezTo>
                  <a:cubicBezTo>
                    <a:pt x="743" y="156"/>
                    <a:pt x="745" y="158"/>
                    <a:pt x="746" y="159"/>
                  </a:cubicBezTo>
                  <a:cubicBezTo>
                    <a:pt x="746" y="159"/>
                    <a:pt x="745" y="156"/>
                    <a:pt x="747" y="158"/>
                  </a:cubicBezTo>
                  <a:cubicBezTo>
                    <a:pt x="746" y="156"/>
                    <a:pt x="744" y="153"/>
                    <a:pt x="745" y="154"/>
                  </a:cubicBezTo>
                  <a:cubicBezTo>
                    <a:pt x="747" y="156"/>
                    <a:pt x="748" y="158"/>
                    <a:pt x="749" y="159"/>
                  </a:cubicBezTo>
                  <a:cubicBezTo>
                    <a:pt x="749" y="160"/>
                    <a:pt x="752" y="165"/>
                    <a:pt x="750" y="164"/>
                  </a:cubicBezTo>
                  <a:cubicBezTo>
                    <a:pt x="752" y="166"/>
                    <a:pt x="751" y="167"/>
                    <a:pt x="751" y="167"/>
                  </a:cubicBezTo>
                  <a:cubicBezTo>
                    <a:pt x="753" y="170"/>
                    <a:pt x="756" y="173"/>
                    <a:pt x="757" y="174"/>
                  </a:cubicBezTo>
                  <a:cubicBezTo>
                    <a:pt x="757" y="173"/>
                    <a:pt x="755" y="172"/>
                    <a:pt x="754" y="170"/>
                  </a:cubicBezTo>
                  <a:cubicBezTo>
                    <a:pt x="754" y="168"/>
                    <a:pt x="759" y="172"/>
                    <a:pt x="756" y="168"/>
                  </a:cubicBezTo>
                  <a:cubicBezTo>
                    <a:pt x="757" y="169"/>
                    <a:pt x="757" y="170"/>
                    <a:pt x="759" y="173"/>
                  </a:cubicBezTo>
                  <a:cubicBezTo>
                    <a:pt x="759" y="174"/>
                    <a:pt x="757" y="173"/>
                    <a:pt x="760" y="177"/>
                  </a:cubicBezTo>
                  <a:cubicBezTo>
                    <a:pt x="759" y="176"/>
                    <a:pt x="759" y="175"/>
                    <a:pt x="758" y="175"/>
                  </a:cubicBezTo>
                  <a:cubicBezTo>
                    <a:pt x="760" y="177"/>
                    <a:pt x="760" y="179"/>
                    <a:pt x="762" y="181"/>
                  </a:cubicBezTo>
                  <a:cubicBezTo>
                    <a:pt x="762" y="182"/>
                    <a:pt x="762" y="181"/>
                    <a:pt x="764" y="182"/>
                  </a:cubicBezTo>
                  <a:cubicBezTo>
                    <a:pt x="765" y="184"/>
                    <a:pt x="766" y="187"/>
                    <a:pt x="767" y="186"/>
                  </a:cubicBezTo>
                  <a:cubicBezTo>
                    <a:pt x="768" y="186"/>
                    <a:pt x="765" y="183"/>
                    <a:pt x="764" y="182"/>
                  </a:cubicBezTo>
                  <a:cubicBezTo>
                    <a:pt x="762" y="178"/>
                    <a:pt x="767" y="183"/>
                    <a:pt x="764" y="178"/>
                  </a:cubicBezTo>
                  <a:cubicBezTo>
                    <a:pt x="766" y="180"/>
                    <a:pt x="766" y="181"/>
                    <a:pt x="766" y="179"/>
                  </a:cubicBezTo>
                  <a:cubicBezTo>
                    <a:pt x="767" y="180"/>
                    <a:pt x="768" y="181"/>
                    <a:pt x="768" y="181"/>
                  </a:cubicBezTo>
                  <a:cubicBezTo>
                    <a:pt x="770" y="185"/>
                    <a:pt x="768" y="190"/>
                    <a:pt x="774" y="194"/>
                  </a:cubicBezTo>
                  <a:cubicBezTo>
                    <a:pt x="773" y="192"/>
                    <a:pt x="774" y="192"/>
                    <a:pt x="776" y="194"/>
                  </a:cubicBezTo>
                  <a:cubicBezTo>
                    <a:pt x="775" y="192"/>
                    <a:pt x="774" y="188"/>
                    <a:pt x="776" y="190"/>
                  </a:cubicBezTo>
                  <a:cubicBezTo>
                    <a:pt x="782" y="200"/>
                    <a:pt x="774" y="198"/>
                    <a:pt x="781" y="209"/>
                  </a:cubicBezTo>
                  <a:cubicBezTo>
                    <a:pt x="782" y="211"/>
                    <a:pt x="782" y="210"/>
                    <a:pt x="784" y="211"/>
                  </a:cubicBezTo>
                  <a:cubicBezTo>
                    <a:pt x="782" y="207"/>
                    <a:pt x="785" y="207"/>
                    <a:pt x="785" y="203"/>
                  </a:cubicBezTo>
                  <a:cubicBezTo>
                    <a:pt x="789" y="210"/>
                    <a:pt x="784" y="206"/>
                    <a:pt x="788" y="212"/>
                  </a:cubicBezTo>
                  <a:cubicBezTo>
                    <a:pt x="786" y="212"/>
                    <a:pt x="788" y="216"/>
                    <a:pt x="786" y="217"/>
                  </a:cubicBezTo>
                  <a:cubicBezTo>
                    <a:pt x="787" y="218"/>
                    <a:pt x="788" y="218"/>
                    <a:pt x="789" y="220"/>
                  </a:cubicBezTo>
                  <a:cubicBezTo>
                    <a:pt x="788" y="220"/>
                    <a:pt x="787" y="218"/>
                    <a:pt x="787" y="219"/>
                  </a:cubicBezTo>
                  <a:cubicBezTo>
                    <a:pt x="788" y="221"/>
                    <a:pt x="789" y="223"/>
                    <a:pt x="791" y="226"/>
                  </a:cubicBezTo>
                  <a:cubicBezTo>
                    <a:pt x="793" y="227"/>
                    <a:pt x="790" y="222"/>
                    <a:pt x="793" y="224"/>
                  </a:cubicBezTo>
                  <a:cubicBezTo>
                    <a:pt x="792" y="220"/>
                    <a:pt x="793" y="220"/>
                    <a:pt x="795" y="221"/>
                  </a:cubicBezTo>
                  <a:cubicBezTo>
                    <a:pt x="798" y="227"/>
                    <a:pt x="796" y="231"/>
                    <a:pt x="795" y="230"/>
                  </a:cubicBezTo>
                  <a:cubicBezTo>
                    <a:pt x="795" y="231"/>
                    <a:pt x="796" y="233"/>
                    <a:pt x="796" y="234"/>
                  </a:cubicBezTo>
                  <a:cubicBezTo>
                    <a:pt x="793" y="231"/>
                    <a:pt x="796" y="239"/>
                    <a:pt x="792" y="235"/>
                  </a:cubicBezTo>
                  <a:cubicBezTo>
                    <a:pt x="794" y="238"/>
                    <a:pt x="793" y="237"/>
                    <a:pt x="792" y="236"/>
                  </a:cubicBezTo>
                  <a:cubicBezTo>
                    <a:pt x="794" y="240"/>
                    <a:pt x="794" y="243"/>
                    <a:pt x="797" y="248"/>
                  </a:cubicBezTo>
                  <a:cubicBezTo>
                    <a:pt x="797" y="246"/>
                    <a:pt x="797" y="245"/>
                    <a:pt x="799" y="248"/>
                  </a:cubicBezTo>
                  <a:cubicBezTo>
                    <a:pt x="799" y="247"/>
                    <a:pt x="798" y="246"/>
                    <a:pt x="798" y="245"/>
                  </a:cubicBezTo>
                  <a:cubicBezTo>
                    <a:pt x="798" y="244"/>
                    <a:pt x="799" y="247"/>
                    <a:pt x="800" y="247"/>
                  </a:cubicBezTo>
                  <a:cubicBezTo>
                    <a:pt x="800" y="246"/>
                    <a:pt x="799" y="246"/>
                    <a:pt x="798" y="244"/>
                  </a:cubicBezTo>
                  <a:cubicBezTo>
                    <a:pt x="799" y="244"/>
                    <a:pt x="800" y="246"/>
                    <a:pt x="800" y="246"/>
                  </a:cubicBezTo>
                  <a:cubicBezTo>
                    <a:pt x="802" y="250"/>
                    <a:pt x="800" y="249"/>
                    <a:pt x="801" y="252"/>
                  </a:cubicBezTo>
                  <a:cubicBezTo>
                    <a:pt x="799" y="250"/>
                    <a:pt x="800" y="252"/>
                    <a:pt x="799" y="251"/>
                  </a:cubicBezTo>
                  <a:cubicBezTo>
                    <a:pt x="800" y="252"/>
                    <a:pt x="801" y="254"/>
                    <a:pt x="802" y="256"/>
                  </a:cubicBezTo>
                  <a:cubicBezTo>
                    <a:pt x="800" y="254"/>
                    <a:pt x="800" y="256"/>
                    <a:pt x="799" y="255"/>
                  </a:cubicBezTo>
                  <a:cubicBezTo>
                    <a:pt x="799" y="256"/>
                    <a:pt x="800" y="257"/>
                    <a:pt x="800" y="258"/>
                  </a:cubicBezTo>
                  <a:cubicBezTo>
                    <a:pt x="798" y="257"/>
                    <a:pt x="797" y="261"/>
                    <a:pt x="794" y="257"/>
                  </a:cubicBezTo>
                  <a:cubicBezTo>
                    <a:pt x="794" y="258"/>
                    <a:pt x="795" y="260"/>
                    <a:pt x="794" y="260"/>
                  </a:cubicBezTo>
                  <a:cubicBezTo>
                    <a:pt x="792" y="255"/>
                    <a:pt x="791" y="256"/>
                    <a:pt x="790" y="256"/>
                  </a:cubicBezTo>
                  <a:cubicBezTo>
                    <a:pt x="792" y="259"/>
                    <a:pt x="794" y="261"/>
                    <a:pt x="795" y="265"/>
                  </a:cubicBezTo>
                  <a:cubicBezTo>
                    <a:pt x="793" y="262"/>
                    <a:pt x="795" y="266"/>
                    <a:pt x="793" y="262"/>
                  </a:cubicBezTo>
                  <a:cubicBezTo>
                    <a:pt x="792" y="267"/>
                    <a:pt x="790" y="268"/>
                    <a:pt x="787" y="266"/>
                  </a:cubicBezTo>
                  <a:cubicBezTo>
                    <a:pt x="786" y="263"/>
                    <a:pt x="784" y="260"/>
                    <a:pt x="784" y="259"/>
                  </a:cubicBezTo>
                  <a:cubicBezTo>
                    <a:pt x="784" y="258"/>
                    <a:pt x="783" y="258"/>
                    <a:pt x="783" y="257"/>
                  </a:cubicBezTo>
                  <a:cubicBezTo>
                    <a:pt x="783" y="257"/>
                    <a:pt x="783" y="258"/>
                    <a:pt x="784" y="259"/>
                  </a:cubicBezTo>
                  <a:cubicBezTo>
                    <a:pt x="783" y="258"/>
                    <a:pt x="782" y="256"/>
                    <a:pt x="782" y="255"/>
                  </a:cubicBezTo>
                  <a:close/>
                  <a:moveTo>
                    <a:pt x="340" y="50"/>
                  </a:moveTo>
                  <a:cubicBezTo>
                    <a:pt x="338" y="51"/>
                    <a:pt x="336" y="51"/>
                    <a:pt x="336" y="51"/>
                  </a:cubicBezTo>
                  <a:cubicBezTo>
                    <a:pt x="338" y="51"/>
                    <a:pt x="340" y="51"/>
                    <a:pt x="340" y="50"/>
                  </a:cubicBezTo>
                  <a:close/>
                  <a:moveTo>
                    <a:pt x="236" y="74"/>
                  </a:moveTo>
                  <a:cubicBezTo>
                    <a:pt x="236" y="74"/>
                    <a:pt x="235" y="75"/>
                    <a:pt x="235" y="74"/>
                  </a:cubicBezTo>
                  <a:cubicBezTo>
                    <a:pt x="234" y="75"/>
                    <a:pt x="233" y="75"/>
                    <a:pt x="233" y="76"/>
                  </a:cubicBezTo>
                  <a:cubicBezTo>
                    <a:pt x="236" y="75"/>
                    <a:pt x="230" y="77"/>
                    <a:pt x="232" y="77"/>
                  </a:cubicBezTo>
                  <a:cubicBezTo>
                    <a:pt x="234" y="76"/>
                    <a:pt x="235" y="75"/>
                    <a:pt x="236" y="74"/>
                  </a:cubicBezTo>
                  <a:close/>
                  <a:moveTo>
                    <a:pt x="231" y="76"/>
                  </a:moveTo>
                  <a:cubicBezTo>
                    <a:pt x="232" y="75"/>
                    <a:pt x="233" y="76"/>
                    <a:pt x="234" y="74"/>
                  </a:cubicBezTo>
                  <a:cubicBezTo>
                    <a:pt x="234" y="75"/>
                    <a:pt x="236" y="72"/>
                    <a:pt x="237" y="71"/>
                  </a:cubicBezTo>
                  <a:cubicBezTo>
                    <a:pt x="233" y="73"/>
                    <a:pt x="233" y="74"/>
                    <a:pt x="231" y="76"/>
                  </a:cubicBezTo>
                  <a:close/>
                  <a:moveTo>
                    <a:pt x="162" y="116"/>
                  </a:moveTo>
                  <a:cubicBezTo>
                    <a:pt x="164" y="115"/>
                    <a:pt x="164" y="115"/>
                    <a:pt x="164" y="115"/>
                  </a:cubicBezTo>
                  <a:cubicBezTo>
                    <a:pt x="162" y="115"/>
                    <a:pt x="165" y="114"/>
                    <a:pt x="167" y="112"/>
                  </a:cubicBezTo>
                  <a:cubicBezTo>
                    <a:pt x="165" y="113"/>
                    <a:pt x="164" y="114"/>
                    <a:pt x="164" y="114"/>
                  </a:cubicBezTo>
                  <a:cubicBezTo>
                    <a:pt x="167" y="111"/>
                    <a:pt x="164" y="113"/>
                    <a:pt x="165" y="111"/>
                  </a:cubicBezTo>
                  <a:cubicBezTo>
                    <a:pt x="164" y="112"/>
                    <a:pt x="162" y="113"/>
                    <a:pt x="162" y="114"/>
                  </a:cubicBezTo>
                  <a:cubicBezTo>
                    <a:pt x="168" y="110"/>
                    <a:pt x="160" y="115"/>
                    <a:pt x="162" y="114"/>
                  </a:cubicBezTo>
                  <a:cubicBezTo>
                    <a:pt x="166" y="112"/>
                    <a:pt x="161" y="116"/>
                    <a:pt x="162" y="116"/>
                  </a:cubicBezTo>
                  <a:close/>
                  <a:moveTo>
                    <a:pt x="132" y="113"/>
                  </a:moveTo>
                  <a:cubicBezTo>
                    <a:pt x="134" y="112"/>
                    <a:pt x="135" y="111"/>
                    <a:pt x="134" y="111"/>
                  </a:cubicBezTo>
                  <a:cubicBezTo>
                    <a:pt x="132" y="113"/>
                    <a:pt x="132" y="113"/>
                    <a:pt x="132" y="113"/>
                  </a:cubicBezTo>
                  <a:close/>
                  <a:moveTo>
                    <a:pt x="788" y="254"/>
                  </a:moveTo>
                  <a:cubicBezTo>
                    <a:pt x="788" y="256"/>
                    <a:pt x="790" y="259"/>
                    <a:pt x="791" y="260"/>
                  </a:cubicBezTo>
                  <a:cubicBezTo>
                    <a:pt x="790" y="258"/>
                    <a:pt x="789" y="255"/>
                    <a:pt x="788" y="254"/>
                  </a:cubicBezTo>
                  <a:close/>
                  <a:moveTo>
                    <a:pt x="792" y="242"/>
                  </a:moveTo>
                  <a:cubicBezTo>
                    <a:pt x="793" y="245"/>
                    <a:pt x="794" y="247"/>
                    <a:pt x="796" y="250"/>
                  </a:cubicBezTo>
                  <a:cubicBezTo>
                    <a:pt x="797" y="249"/>
                    <a:pt x="792" y="240"/>
                    <a:pt x="790" y="237"/>
                  </a:cubicBezTo>
                  <a:cubicBezTo>
                    <a:pt x="790" y="239"/>
                    <a:pt x="794" y="244"/>
                    <a:pt x="795" y="246"/>
                  </a:cubicBezTo>
                  <a:cubicBezTo>
                    <a:pt x="794" y="246"/>
                    <a:pt x="793" y="243"/>
                    <a:pt x="792" y="242"/>
                  </a:cubicBezTo>
                  <a:close/>
                  <a:moveTo>
                    <a:pt x="787" y="245"/>
                  </a:moveTo>
                  <a:cubicBezTo>
                    <a:pt x="787" y="245"/>
                    <a:pt x="787" y="247"/>
                    <a:pt x="786" y="246"/>
                  </a:cubicBezTo>
                  <a:cubicBezTo>
                    <a:pt x="788" y="248"/>
                    <a:pt x="789" y="252"/>
                    <a:pt x="790" y="253"/>
                  </a:cubicBezTo>
                  <a:cubicBezTo>
                    <a:pt x="789" y="250"/>
                    <a:pt x="788" y="247"/>
                    <a:pt x="787" y="245"/>
                  </a:cubicBezTo>
                  <a:close/>
                  <a:moveTo>
                    <a:pt x="779" y="256"/>
                  </a:moveTo>
                  <a:cubicBezTo>
                    <a:pt x="779" y="256"/>
                    <a:pt x="776" y="252"/>
                    <a:pt x="777" y="255"/>
                  </a:cubicBezTo>
                  <a:cubicBezTo>
                    <a:pt x="778" y="255"/>
                    <a:pt x="778" y="255"/>
                    <a:pt x="779" y="257"/>
                  </a:cubicBezTo>
                  <a:cubicBezTo>
                    <a:pt x="779" y="258"/>
                    <a:pt x="779" y="258"/>
                    <a:pt x="779" y="258"/>
                  </a:cubicBezTo>
                  <a:cubicBezTo>
                    <a:pt x="780" y="258"/>
                    <a:pt x="780" y="258"/>
                    <a:pt x="779" y="256"/>
                  </a:cubicBezTo>
                  <a:close/>
                  <a:moveTo>
                    <a:pt x="785" y="244"/>
                  </a:moveTo>
                  <a:cubicBezTo>
                    <a:pt x="787" y="249"/>
                    <a:pt x="783" y="241"/>
                    <a:pt x="784" y="244"/>
                  </a:cubicBezTo>
                  <a:cubicBezTo>
                    <a:pt x="786" y="246"/>
                    <a:pt x="784" y="246"/>
                    <a:pt x="785" y="247"/>
                  </a:cubicBezTo>
                  <a:cubicBezTo>
                    <a:pt x="785" y="246"/>
                    <a:pt x="787" y="249"/>
                    <a:pt x="787" y="249"/>
                  </a:cubicBezTo>
                  <a:cubicBezTo>
                    <a:pt x="786" y="247"/>
                    <a:pt x="786" y="245"/>
                    <a:pt x="785" y="244"/>
                  </a:cubicBezTo>
                  <a:close/>
                  <a:moveTo>
                    <a:pt x="789" y="230"/>
                  </a:moveTo>
                  <a:cubicBezTo>
                    <a:pt x="790" y="231"/>
                    <a:pt x="791" y="232"/>
                    <a:pt x="792" y="233"/>
                  </a:cubicBezTo>
                  <a:cubicBezTo>
                    <a:pt x="790" y="230"/>
                    <a:pt x="789" y="228"/>
                    <a:pt x="790" y="229"/>
                  </a:cubicBezTo>
                  <a:cubicBezTo>
                    <a:pt x="788" y="225"/>
                    <a:pt x="789" y="224"/>
                    <a:pt x="787" y="222"/>
                  </a:cubicBezTo>
                  <a:cubicBezTo>
                    <a:pt x="787" y="222"/>
                    <a:pt x="787" y="224"/>
                    <a:pt x="786" y="224"/>
                  </a:cubicBezTo>
                  <a:cubicBezTo>
                    <a:pt x="788" y="225"/>
                    <a:pt x="788" y="226"/>
                    <a:pt x="789" y="227"/>
                  </a:cubicBezTo>
                  <a:cubicBezTo>
                    <a:pt x="789" y="228"/>
                    <a:pt x="789" y="229"/>
                    <a:pt x="789" y="229"/>
                  </a:cubicBezTo>
                  <a:cubicBezTo>
                    <a:pt x="788" y="226"/>
                    <a:pt x="787" y="226"/>
                    <a:pt x="785" y="224"/>
                  </a:cubicBezTo>
                  <a:cubicBezTo>
                    <a:pt x="787" y="227"/>
                    <a:pt x="786" y="227"/>
                    <a:pt x="785" y="226"/>
                  </a:cubicBezTo>
                  <a:cubicBezTo>
                    <a:pt x="787" y="230"/>
                    <a:pt x="786" y="228"/>
                    <a:pt x="787" y="231"/>
                  </a:cubicBezTo>
                  <a:cubicBezTo>
                    <a:pt x="788" y="231"/>
                    <a:pt x="789" y="234"/>
                    <a:pt x="790" y="235"/>
                  </a:cubicBezTo>
                  <a:cubicBezTo>
                    <a:pt x="790" y="235"/>
                    <a:pt x="792" y="237"/>
                    <a:pt x="791" y="235"/>
                  </a:cubicBezTo>
                  <a:cubicBezTo>
                    <a:pt x="790" y="235"/>
                    <a:pt x="790" y="233"/>
                    <a:pt x="789" y="232"/>
                  </a:cubicBezTo>
                  <a:cubicBezTo>
                    <a:pt x="789" y="232"/>
                    <a:pt x="790" y="235"/>
                    <a:pt x="789" y="233"/>
                  </a:cubicBezTo>
                  <a:cubicBezTo>
                    <a:pt x="789" y="233"/>
                    <a:pt x="787" y="230"/>
                    <a:pt x="788" y="230"/>
                  </a:cubicBezTo>
                  <a:cubicBezTo>
                    <a:pt x="789" y="232"/>
                    <a:pt x="790" y="234"/>
                    <a:pt x="792" y="235"/>
                  </a:cubicBezTo>
                  <a:cubicBezTo>
                    <a:pt x="791" y="234"/>
                    <a:pt x="789" y="231"/>
                    <a:pt x="789" y="230"/>
                  </a:cubicBezTo>
                  <a:close/>
                  <a:moveTo>
                    <a:pt x="788" y="235"/>
                  </a:moveTo>
                  <a:cubicBezTo>
                    <a:pt x="788" y="233"/>
                    <a:pt x="786" y="229"/>
                    <a:pt x="785" y="229"/>
                  </a:cubicBezTo>
                  <a:cubicBezTo>
                    <a:pt x="787" y="231"/>
                    <a:pt x="787" y="234"/>
                    <a:pt x="788" y="235"/>
                  </a:cubicBezTo>
                  <a:close/>
                  <a:moveTo>
                    <a:pt x="756" y="236"/>
                  </a:moveTo>
                  <a:cubicBezTo>
                    <a:pt x="755" y="236"/>
                    <a:pt x="757" y="239"/>
                    <a:pt x="758" y="240"/>
                  </a:cubicBezTo>
                  <a:cubicBezTo>
                    <a:pt x="760" y="241"/>
                    <a:pt x="759" y="242"/>
                    <a:pt x="760" y="244"/>
                  </a:cubicBezTo>
                  <a:cubicBezTo>
                    <a:pt x="760" y="243"/>
                    <a:pt x="762" y="245"/>
                    <a:pt x="761" y="242"/>
                  </a:cubicBezTo>
                  <a:cubicBezTo>
                    <a:pt x="759" y="241"/>
                    <a:pt x="759" y="241"/>
                    <a:pt x="756" y="236"/>
                  </a:cubicBezTo>
                  <a:close/>
                  <a:moveTo>
                    <a:pt x="780" y="220"/>
                  </a:moveTo>
                  <a:cubicBezTo>
                    <a:pt x="781" y="222"/>
                    <a:pt x="781" y="223"/>
                    <a:pt x="782" y="225"/>
                  </a:cubicBezTo>
                  <a:cubicBezTo>
                    <a:pt x="783" y="226"/>
                    <a:pt x="784" y="227"/>
                    <a:pt x="785" y="228"/>
                  </a:cubicBezTo>
                  <a:cubicBezTo>
                    <a:pt x="783" y="225"/>
                    <a:pt x="782" y="222"/>
                    <a:pt x="780" y="220"/>
                  </a:cubicBezTo>
                  <a:close/>
                  <a:moveTo>
                    <a:pt x="787" y="219"/>
                  </a:moveTo>
                  <a:cubicBezTo>
                    <a:pt x="786" y="219"/>
                    <a:pt x="786" y="220"/>
                    <a:pt x="787" y="221"/>
                  </a:cubicBezTo>
                  <a:cubicBezTo>
                    <a:pt x="787" y="221"/>
                    <a:pt x="789" y="225"/>
                    <a:pt x="789" y="223"/>
                  </a:cubicBezTo>
                  <a:cubicBezTo>
                    <a:pt x="787" y="221"/>
                    <a:pt x="787" y="220"/>
                    <a:pt x="787" y="219"/>
                  </a:cubicBezTo>
                  <a:close/>
                  <a:moveTo>
                    <a:pt x="781" y="226"/>
                  </a:moveTo>
                  <a:cubicBezTo>
                    <a:pt x="781" y="227"/>
                    <a:pt x="780" y="223"/>
                    <a:pt x="779" y="224"/>
                  </a:cubicBezTo>
                  <a:cubicBezTo>
                    <a:pt x="780" y="224"/>
                    <a:pt x="780" y="225"/>
                    <a:pt x="779" y="225"/>
                  </a:cubicBezTo>
                  <a:cubicBezTo>
                    <a:pt x="781" y="228"/>
                    <a:pt x="783" y="228"/>
                    <a:pt x="781" y="226"/>
                  </a:cubicBezTo>
                  <a:close/>
                  <a:moveTo>
                    <a:pt x="760" y="233"/>
                  </a:moveTo>
                  <a:cubicBezTo>
                    <a:pt x="761" y="237"/>
                    <a:pt x="756" y="230"/>
                    <a:pt x="756" y="233"/>
                  </a:cubicBezTo>
                  <a:cubicBezTo>
                    <a:pt x="758" y="234"/>
                    <a:pt x="760" y="235"/>
                    <a:pt x="762" y="237"/>
                  </a:cubicBezTo>
                  <a:cubicBezTo>
                    <a:pt x="761" y="235"/>
                    <a:pt x="761" y="233"/>
                    <a:pt x="760" y="233"/>
                  </a:cubicBezTo>
                  <a:close/>
                  <a:moveTo>
                    <a:pt x="754" y="232"/>
                  </a:moveTo>
                  <a:cubicBezTo>
                    <a:pt x="755" y="231"/>
                    <a:pt x="756" y="235"/>
                    <a:pt x="757" y="236"/>
                  </a:cubicBezTo>
                  <a:cubicBezTo>
                    <a:pt x="757" y="234"/>
                    <a:pt x="753" y="229"/>
                    <a:pt x="754" y="232"/>
                  </a:cubicBezTo>
                  <a:close/>
                  <a:moveTo>
                    <a:pt x="747" y="236"/>
                  </a:moveTo>
                  <a:cubicBezTo>
                    <a:pt x="746" y="236"/>
                    <a:pt x="748" y="238"/>
                    <a:pt x="748" y="239"/>
                  </a:cubicBezTo>
                  <a:cubicBezTo>
                    <a:pt x="749" y="239"/>
                    <a:pt x="749" y="240"/>
                    <a:pt x="749" y="239"/>
                  </a:cubicBezTo>
                  <a:cubicBezTo>
                    <a:pt x="748" y="239"/>
                    <a:pt x="748" y="237"/>
                    <a:pt x="747" y="236"/>
                  </a:cubicBezTo>
                  <a:close/>
                  <a:moveTo>
                    <a:pt x="753" y="170"/>
                  </a:moveTo>
                  <a:cubicBezTo>
                    <a:pt x="752" y="170"/>
                    <a:pt x="752" y="170"/>
                    <a:pt x="753" y="172"/>
                  </a:cubicBezTo>
                  <a:cubicBezTo>
                    <a:pt x="754" y="172"/>
                    <a:pt x="755" y="172"/>
                    <a:pt x="756" y="173"/>
                  </a:cubicBezTo>
                  <a:cubicBezTo>
                    <a:pt x="754" y="172"/>
                    <a:pt x="753" y="171"/>
                    <a:pt x="753" y="170"/>
                  </a:cubicBezTo>
                  <a:close/>
                  <a:moveTo>
                    <a:pt x="747" y="163"/>
                  </a:moveTo>
                  <a:cubicBezTo>
                    <a:pt x="746" y="162"/>
                    <a:pt x="745" y="163"/>
                    <a:pt x="746" y="165"/>
                  </a:cubicBezTo>
                  <a:cubicBezTo>
                    <a:pt x="746" y="164"/>
                    <a:pt x="749" y="168"/>
                    <a:pt x="749" y="167"/>
                  </a:cubicBezTo>
                  <a:cubicBezTo>
                    <a:pt x="746" y="163"/>
                    <a:pt x="748" y="165"/>
                    <a:pt x="747" y="163"/>
                  </a:cubicBezTo>
                  <a:close/>
                  <a:moveTo>
                    <a:pt x="726" y="156"/>
                  </a:moveTo>
                  <a:cubicBezTo>
                    <a:pt x="725" y="156"/>
                    <a:pt x="728" y="159"/>
                    <a:pt x="729" y="160"/>
                  </a:cubicBezTo>
                  <a:cubicBezTo>
                    <a:pt x="730" y="160"/>
                    <a:pt x="728" y="158"/>
                    <a:pt x="726" y="156"/>
                  </a:cubicBezTo>
                  <a:close/>
                  <a:moveTo>
                    <a:pt x="723" y="152"/>
                  </a:moveTo>
                  <a:cubicBezTo>
                    <a:pt x="722" y="152"/>
                    <a:pt x="721" y="151"/>
                    <a:pt x="721" y="150"/>
                  </a:cubicBezTo>
                  <a:cubicBezTo>
                    <a:pt x="720" y="150"/>
                    <a:pt x="720" y="151"/>
                    <a:pt x="721" y="152"/>
                  </a:cubicBezTo>
                  <a:cubicBezTo>
                    <a:pt x="722" y="151"/>
                    <a:pt x="725" y="155"/>
                    <a:pt x="724" y="153"/>
                  </a:cubicBezTo>
                  <a:cubicBezTo>
                    <a:pt x="723" y="153"/>
                    <a:pt x="723" y="153"/>
                    <a:pt x="723" y="152"/>
                  </a:cubicBezTo>
                  <a:close/>
                  <a:moveTo>
                    <a:pt x="726" y="146"/>
                  </a:moveTo>
                  <a:cubicBezTo>
                    <a:pt x="727" y="147"/>
                    <a:pt x="726" y="147"/>
                    <a:pt x="728" y="149"/>
                  </a:cubicBezTo>
                  <a:cubicBezTo>
                    <a:pt x="729" y="150"/>
                    <a:pt x="727" y="147"/>
                    <a:pt x="726" y="146"/>
                  </a:cubicBezTo>
                  <a:close/>
                  <a:moveTo>
                    <a:pt x="717" y="154"/>
                  </a:moveTo>
                  <a:cubicBezTo>
                    <a:pt x="718" y="156"/>
                    <a:pt x="715" y="152"/>
                    <a:pt x="714" y="152"/>
                  </a:cubicBezTo>
                  <a:cubicBezTo>
                    <a:pt x="714" y="153"/>
                    <a:pt x="716" y="154"/>
                    <a:pt x="717" y="156"/>
                  </a:cubicBezTo>
                  <a:cubicBezTo>
                    <a:pt x="718" y="156"/>
                    <a:pt x="718" y="155"/>
                    <a:pt x="717" y="154"/>
                  </a:cubicBezTo>
                  <a:close/>
                  <a:moveTo>
                    <a:pt x="723" y="138"/>
                  </a:moveTo>
                  <a:cubicBezTo>
                    <a:pt x="726" y="140"/>
                    <a:pt x="727" y="142"/>
                    <a:pt x="728" y="143"/>
                  </a:cubicBezTo>
                  <a:cubicBezTo>
                    <a:pt x="727" y="141"/>
                    <a:pt x="725" y="139"/>
                    <a:pt x="723" y="138"/>
                  </a:cubicBezTo>
                  <a:close/>
                  <a:moveTo>
                    <a:pt x="723" y="139"/>
                  </a:moveTo>
                  <a:cubicBezTo>
                    <a:pt x="723" y="138"/>
                    <a:pt x="722" y="137"/>
                    <a:pt x="721" y="137"/>
                  </a:cubicBezTo>
                  <a:cubicBezTo>
                    <a:pt x="720" y="136"/>
                    <a:pt x="720" y="136"/>
                    <a:pt x="720" y="137"/>
                  </a:cubicBezTo>
                  <a:cubicBezTo>
                    <a:pt x="721" y="139"/>
                    <a:pt x="722" y="140"/>
                    <a:pt x="723" y="141"/>
                  </a:cubicBezTo>
                  <a:cubicBezTo>
                    <a:pt x="722" y="139"/>
                    <a:pt x="720" y="138"/>
                    <a:pt x="721" y="137"/>
                  </a:cubicBezTo>
                  <a:cubicBezTo>
                    <a:pt x="723" y="139"/>
                    <a:pt x="724" y="140"/>
                    <a:pt x="725" y="140"/>
                  </a:cubicBezTo>
                  <a:cubicBezTo>
                    <a:pt x="724" y="139"/>
                    <a:pt x="724" y="139"/>
                    <a:pt x="723" y="139"/>
                  </a:cubicBezTo>
                  <a:close/>
                  <a:moveTo>
                    <a:pt x="722" y="140"/>
                  </a:moveTo>
                  <a:cubicBezTo>
                    <a:pt x="719" y="137"/>
                    <a:pt x="719" y="137"/>
                    <a:pt x="719" y="137"/>
                  </a:cubicBezTo>
                  <a:cubicBezTo>
                    <a:pt x="718" y="137"/>
                    <a:pt x="720" y="140"/>
                    <a:pt x="721" y="141"/>
                  </a:cubicBezTo>
                  <a:cubicBezTo>
                    <a:pt x="722" y="141"/>
                    <a:pt x="722" y="141"/>
                    <a:pt x="722" y="140"/>
                  </a:cubicBezTo>
                  <a:close/>
                  <a:moveTo>
                    <a:pt x="721" y="134"/>
                  </a:moveTo>
                  <a:cubicBezTo>
                    <a:pt x="720" y="134"/>
                    <a:pt x="719" y="134"/>
                    <a:pt x="719" y="134"/>
                  </a:cubicBezTo>
                  <a:cubicBezTo>
                    <a:pt x="723" y="138"/>
                    <a:pt x="724" y="137"/>
                    <a:pt x="721" y="134"/>
                  </a:cubicBezTo>
                  <a:close/>
                  <a:moveTo>
                    <a:pt x="714" y="136"/>
                  </a:moveTo>
                  <a:cubicBezTo>
                    <a:pt x="715" y="135"/>
                    <a:pt x="715" y="135"/>
                    <a:pt x="714" y="134"/>
                  </a:cubicBezTo>
                  <a:cubicBezTo>
                    <a:pt x="713" y="133"/>
                    <a:pt x="712" y="134"/>
                    <a:pt x="714" y="136"/>
                  </a:cubicBezTo>
                  <a:close/>
                  <a:moveTo>
                    <a:pt x="697" y="113"/>
                  </a:moveTo>
                  <a:cubicBezTo>
                    <a:pt x="698" y="114"/>
                    <a:pt x="698" y="113"/>
                    <a:pt x="697" y="113"/>
                  </a:cubicBezTo>
                  <a:cubicBezTo>
                    <a:pt x="696" y="113"/>
                    <a:pt x="694" y="110"/>
                    <a:pt x="693" y="110"/>
                  </a:cubicBezTo>
                  <a:cubicBezTo>
                    <a:pt x="695" y="112"/>
                    <a:pt x="698" y="116"/>
                    <a:pt x="700" y="117"/>
                  </a:cubicBezTo>
                  <a:cubicBezTo>
                    <a:pt x="699" y="116"/>
                    <a:pt x="696" y="113"/>
                    <a:pt x="697" y="113"/>
                  </a:cubicBezTo>
                  <a:close/>
                  <a:moveTo>
                    <a:pt x="662" y="153"/>
                  </a:moveTo>
                  <a:cubicBezTo>
                    <a:pt x="663" y="154"/>
                    <a:pt x="665" y="156"/>
                    <a:pt x="666" y="156"/>
                  </a:cubicBezTo>
                  <a:cubicBezTo>
                    <a:pt x="665" y="155"/>
                    <a:pt x="663" y="152"/>
                    <a:pt x="662" y="153"/>
                  </a:cubicBezTo>
                  <a:close/>
                  <a:moveTo>
                    <a:pt x="685" y="103"/>
                  </a:moveTo>
                  <a:cubicBezTo>
                    <a:pt x="687" y="104"/>
                    <a:pt x="686" y="104"/>
                    <a:pt x="687" y="105"/>
                  </a:cubicBezTo>
                  <a:cubicBezTo>
                    <a:pt x="688" y="106"/>
                    <a:pt x="689" y="106"/>
                    <a:pt x="689" y="106"/>
                  </a:cubicBezTo>
                  <a:cubicBezTo>
                    <a:pt x="688" y="105"/>
                    <a:pt x="687" y="103"/>
                    <a:pt x="685" y="103"/>
                  </a:cubicBezTo>
                  <a:close/>
                  <a:moveTo>
                    <a:pt x="599" y="49"/>
                  </a:moveTo>
                  <a:cubicBezTo>
                    <a:pt x="600" y="50"/>
                    <a:pt x="603" y="51"/>
                    <a:pt x="603" y="50"/>
                  </a:cubicBezTo>
                  <a:cubicBezTo>
                    <a:pt x="600" y="49"/>
                    <a:pt x="601" y="50"/>
                    <a:pt x="599" y="49"/>
                  </a:cubicBezTo>
                  <a:close/>
                  <a:moveTo>
                    <a:pt x="579" y="43"/>
                  </a:moveTo>
                  <a:cubicBezTo>
                    <a:pt x="579" y="42"/>
                    <a:pt x="584" y="44"/>
                    <a:pt x="581" y="43"/>
                  </a:cubicBezTo>
                  <a:cubicBezTo>
                    <a:pt x="581" y="43"/>
                    <a:pt x="576" y="41"/>
                    <a:pt x="579" y="43"/>
                  </a:cubicBezTo>
                  <a:close/>
                  <a:moveTo>
                    <a:pt x="568" y="37"/>
                  </a:moveTo>
                  <a:cubicBezTo>
                    <a:pt x="568" y="36"/>
                    <a:pt x="570" y="37"/>
                    <a:pt x="571" y="38"/>
                  </a:cubicBezTo>
                  <a:cubicBezTo>
                    <a:pt x="573" y="38"/>
                    <a:pt x="568" y="36"/>
                    <a:pt x="567" y="36"/>
                  </a:cubicBezTo>
                  <a:cubicBezTo>
                    <a:pt x="570" y="37"/>
                    <a:pt x="565" y="36"/>
                    <a:pt x="568" y="37"/>
                  </a:cubicBezTo>
                  <a:close/>
                  <a:moveTo>
                    <a:pt x="562" y="33"/>
                  </a:moveTo>
                  <a:cubicBezTo>
                    <a:pt x="563" y="34"/>
                    <a:pt x="563" y="33"/>
                    <a:pt x="565" y="33"/>
                  </a:cubicBezTo>
                  <a:cubicBezTo>
                    <a:pt x="567" y="35"/>
                    <a:pt x="567" y="35"/>
                    <a:pt x="567" y="35"/>
                  </a:cubicBezTo>
                  <a:cubicBezTo>
                    <a:pt x="570" y="35"/>
                    <a:pt x="558" y="30"/>
                    <a:pt x="562" y="33"/>
                  </a:cubicBezTo>
                  <a:close/>
                  <a:moveTo>
                    <a:pt x="533" y="22"/>
                  </a:moveTo>
                  <a:cubicBezTo>
                    <a:pt x="531" y="22"/>
                    <a:pt x="527" y="19"/>
                    <a:pt x="523" y="19"/>
                  </a:cubicBezTo>
                  <a:cubicBezTo>
                    <a:pt x="524" y="20"/>
                    <a:pt x="519" y="18"/>
                    <a:pt x="519" y="19"/>
                  </a:cubicBezTo>
                  <a:cubicBezTo>
                    <a:pt x="522" y="20"/>
                    <a:pt x="520" y="20"/>
                    <a:pt x="524" y="21"/>
                  </a:cubicBezTo>
                  <a:cubicBezTo>
                    <a:pt x="522" y="19"/>
                    <a:pt x="526" y="20"/>
                    <a:pt x="528" y="20"/>
                  </a:cubicBezTo>
                  <a:cubicBezTo>
                    <a:pt x="529" y="21"/>
                    <a:pt x="532" y="22"/>
                    <a:pt x="535" y="23"/>
                  </a:cubicBezTo>
                  <a:cubicBezTo>
                    <a:pt x="534" y="23"/>
                    <a:pt x="535" y="22"/>
                    <a:pt x="533" y="22"/>
                  </a:cubicBezTo>
                  <a:close/>
                  <a:moveTo>
                    <a:pt x="513" y="21"/>
                  </a:moveTo>
                  <a:cubicBezTo>
                    <a:pt x="515" y="21"/>
                    <a:pt x="520" y="24"/>
                    <a:pt x="520" y="23"/>
                  </a:cubicBezTo>
                  <a:cubicBezTo>
                    <a:pt x="516" y="22"/>
                    <a:pt x="514" y="21"/>
                    <a:pt x="513" y="21"/>
                  </a:cubicBezTo>
                  <a:close/>
                  <a:moveTo>
                    <a:pt x="499" y="13"/>
                  </a:moveTo>
                  <a:cubicBezTo>
                    <a:pt x="501" y="14"/>
                    <a:pt x="499" y="14"/>
                    <a:pt x="502" y="15"/>
                  </a:cubicBezTo>
                  <a:cubicBezTo>
                    <a:pt x="501" y="14"/>
                    <a:pt x="504" y="14"/>
                    <a:pt x="502" y="14"/>
                  </a:cubicBezTo>
                  <a:cubicBezTo>
                    <a:pt x="502" y="14"/>
                    <a:pt x="499" y="13"/>
                    <a:pt x="499" y="13"/>
                  </a:cubicBezTo>
                  <a:close/>
                  <a:moveTo>
                    <a:pt x="497" y="13"/>
                  </a:moveTo>
                  <a:cubicBezTo>
                    <a:pt x="502" y="15"/>
                    <a:pt x="497" y="14"/>
                    <a:pt x="497" y="15"/>
                  </a:cubicBezTo>
                  <a:cubicBezTo>
                    <a:pt x="499" y="15"/>
                    <a:pt x="500" y="16"/>
                    <a:pt x="501" y="16"/>
                  </a:cubicBezTo>
                  <a:cubicBezTo>
                    <a:pt x="500" y="15"/>
                    <a:pt x="499" y="13"/>
                    <a:pt x="497" y="13"/>
                  </a:cubicBezTo>
                  <a:close/>
                  <a:moveTo>
                    <a:pt x="494" y="15"/>
                  </a:moveTo>
                  <a:cubicBezTo>
                    <a:pt x="494" y="14"/>
                    <a:pt x="496" y="15"/>
                    <a:pt x="496" y="14"/>
                  </a:cubicBezTo>
                  <a:cubicBezTo>
                    <a:pt x="492" y="13"/>
                    <a:pt x="493" y="14"/>
                    <a:pt x="494" y="15"/>
                  </a:cubicBezTo>
                  <a:close/>
                  <a:moveTo>
                    <a:pt x="441" y="7"/>
                  </a:moveTo>
                  <a:cubicBezTo>
                    <a:pt x="441" y="7"/>
                    <a:pt x="443" y="7"/>
                    <a:pt x="445" y="7"/>
                  </a:cubicBezTo>
                  <a:cubicBezTo>
                    <a:pt x="444" y="7"/>
                    <a:pt x="445" y="7"/>
                    <a:pt x="444" y="7"/>
                  </a:cubicBezTo>
                  <a:cubicBezTo>
                    <a:pt x="444" y="7"/>
                    <a:pt x="439" y="7"/>
                    <a:pt x="441" y="7"/>
                  </a:cubicBezTo>
                  <a:close/>
                  <a:moveTo>
                    <a:pt x="436" y="6"/>
                  </a:moveTo>
                  <a:cubicBezTo>
                    <a:pt x="433" y="6"/>
                    <a:pt x="434" y="5"/>
                    <a:pt x="431" y="6"/>
                  </a:cubicBezTo>
                  <a:cubicBezTo>
                    <a:pt x="431" y="6"/>
                    <a:pt x="433" y="6"/>
                    <a:pt x="432" y="7"/>
                  </a:cubicBezTo>
                  <a:cubicBezTo>
                    <a:pt x="434" y="7"/>
                    <a:pt x="436" y="8"/>
                    <a:pt x="437" y="7"/>
                  </a:cubicBezTo>
                  <a:cubicBezTo>
                    <a:pt x="432" y="7"/>
                    <a:pt x="433" y="6"/>
                    <a:pt x="436" y="6"/>
                  </a:cubicBezTo>
                  <a:close/>
                  <a:moveTo>
                    <a:pt x="424" y="8"/>
                  </a:moveTo>
                  <a:cubicBezTo>
                    <a:pt x="420" y="7"/>
                    <a:pt x="426" y="6"/>
                    <a:pt x="421" y="7"/>
                  </a:cubicBezTo>
                  <a:cubicBezTo>
                    <a:pt x="423" y="7"/>
                    <a:pt x="420" y="8"/>
                    <a:pt x="424" y="8"/>
                  </a:cubicBezTo>
                  <a:close/>
                  <a:moveTo>
                    <a:pt x="415" y="4"/>
                  </a:moveTo>
                  <a:cubicBezTo>
                    <a:pt x="415" y="4"/>
                    <a:pt x="414" y="4"/>
                    <a:pt x="413" y="4"/>
                  </a:cubicBezTo>
                  <a:cubicBezTo>
                    <a:pt x="415" y="4"/>
                    <a:pt x="417" y="5"/>
                    <a:pt x="420" y="5"/>
                  </a:cubicBezTo>
                  <a:cubicBezTo>
                    <a:pt x="420" y="4"/>
                    <a:pt x="417" y="4"/>
                    <a:pt x="415" y="4"/>
                  </a:cubicBezTo>
                  <a:close/>
                  <a:moveTo>
                    <a:pt x="417" y="5"/>
                  </a:moveTo>
                  <a:cubicBezTo>
                    <a:pt x="417" y="6"/>
                    <a:pt x="414" y="6"/>
                    <a:pt x="412" y="5"/>
                  </a:cubicBezTo>
                  <a:cubicBezTo>
                    <a:pt x="412" y="6"/>
                    <a:pt x="415" y="6"/>
                    <a:pt x="416" y="7"/>
                  </a:cubicBezTo>
                  <a:cubicBezTo>
                    <a:pt x="416" y="7"/>
                    <a:pt x="417" y="7"/>
                    <a:pt x="418" y="7"/>
                  </a:cubicBezTo>
                  <a:cubicBezTo>
                    <a:pt x="413" y="6"/>
                    <a:pt x="418" y="6"/>
                    <a:pt x="419" y="6"/>
                  </a:cubicBezTo>
                  <a:cubicBezTo>
                    <a:pt x="419" y="6"/>
                    <a:pt x="419" y="5"/>
                    <a:pt x="417" y="5"/>
                  </a:cubicBezTo>
                  <a:close/>
                  <a:moveTo>
                    <a:pt x="412" y="4"/>
                  </a:moveTo>
                  <a:cubicBezTo>
                    <a:pt x="409" y="4"/>
                    <a:pt x="409" y="5"/>
                    <a:pt x="410" y="5"/>
                  </a:cubicBezTo>
                  <a:cubicBezTo>
                    <a:pt x="409" y="4"/>
                    <a:pt x="414" y="5"/>
                    <a:pt x="413" y="5"/>
                  </a:cubicBezTo>
                  <a:cubicBezTo>
                    <a:pt x="410" y="4"/>
                    <a:pt x="413" y="4"/>
                    <a:pt x="412" y="4"/>
                  </a:cubicBezTo>
                  <a:close/>
                  <a:moveTo>
                    <a:pt x="409" y="5"/>
                  </a:moveTo>
                  <a:cubicBezTo>
                    <a:pt x="405" y="5"/>
                    <a:pt x="405" y="5"/>
                    <a:pt x="405" y="5"/>
                  </a:cubicBezTo>
                  <a:cubicBezTo>
                    <a:pt x="404" y="6"/>
                    <a:pt x="408" y="6"/>
                    <a:pt x="407" y="7"/>
                  </a:cubicBezTo>
                  <a:cubicBezTo>
                    <a:pt x="409" y="7"/>
                    <a:pt x="409" y="7"/>
                    <a:pt x="412" y="8"/>
                  </a:cubicBezTo>
                  <a:cubicBezTo>
                    <a:pt x="411" y="7"/>
                    <a:pt x="404" y="6"/>
                    <a:pt x="409" y="5"/>
                  </a:cubicBezTo>
                  <a:close/>
                  <a:moveTo>
                    <a:pt x="391" y="7"/>
                  </a:moveTo>
                  <a:cubicBezTo>
                    <a:pt x="393" y="7"/>
                    <a:pt x="395" y="7"/>
                    <a:pt x="397" y="7"/>
                  </a:cubicBezTo>
                  <a:cubicBezTo>
                    <a:pt x="397" y="7"/>
                    <a:pt x="397" y="7"/>
                    <a:pt x="397" y="7"/>
                  </a:cubicBezTo>
                  <a:cubicBezTo>
                    <a:pt x="395" y="7"/>
                    <a:pt x="393" y="7"/>
                    <a:pt x="391" y="7"/>
                  </a:cubicBezTo>
                  <a:close/>
                  <a:moveTo>
                    <a:pt x="376" y="46"/>
                  </a:moveTo>
                  <a:cubicBezTo>
                    <a:pt x="376" y="47"/>
                    <a:pt x="379" y="47"/>
                    <a:pt x="380" y="47"/>
                  </a:cubicBezTo>
                  <a:cubicBezTo>
                    <a:pt x="378" y="47"/>
                    <a:pt x="378" y="46"/>
                    <a:pt x="376" y="46"/>
                  </a:cubicBezTo>
                  <a:close/>
                  <a:moveTo>
                    <a:pt x="354" y="47"/>
                  </a:moveTo>
                  <a:cubicBezTo>
                    <a:pt x="353" y="48"/>
                    <a:pt x="359" y="47"/>
                    <a:pt x="359" y="47"/>
                  </a:cubicBezTo>
                  <a:cubicBezTo>
                    <a:pt x="357" y="47"/>
                    <a:pt x="357" y="46"/>
                    <a:pt x="354" y="47"/>
                  </a:cubicBezTo>
                  <a:close/>
                  <a:moveTo>
                    <a:pt x="323" y="15"/>
                  </a:moveTo>
                  <a:cubicBezTo>
                    <a:pt x="323" y="16"/>
                    <a:pt x="322" y="16"/>
                    <a:pt x="324" y="16"/>
                  </a:cubicBezTo>
                  <a:cubicBezTo>
                    <a:pt x="326" y="16"/>
                    <a:pt x="326" y="15"/>
                    <a:pt x="323" y="15"/>
                  </a:cubicBezTo>
                  <a:close/>
                  <a:moveTo>
                    <a:pt x="325" y="47"/>
                  </a:moveTo>
                  <a:cubicBezTo>
                    <a:pt x="324" y="48"/>
                    <a:pt x="328" y="47"/>
                    <a:pt x="329" y="46"/>
                  </a:cubicBezTo>
                  <a:cubicBezTo>
                    <a:pt x="327" y="47"/>
                    <a:pt x="327" y="46"/>
                    <a:pt x="325" y="47"/>
                  </a:cubicBezTo>
                  <a:close/>
                  <a:moveTo>
                    <a:pt x="321" y="51"/>
                  </a:moveTo>
                  <a:cubicBezTo>
                    <a:pt x="324" y="50"/>
                    <a:pt x="323" y="50"/>
                    <a:pt x="321" y="51"/>
                  </a:cubicBezTo>
                  <a:cubicBezTo>
                    <a:pt x="323" y="51"/>
                    <a:pt x="325" y="50"/>
                    <a:pt x="327" y="50"/>
                  </a:cubicBezTo>
                  <a:cubicBezTo>
                    <a:pt x="328" y="50"/>
                    <a:pt x="328" y="49"/>
                    <a:pt x="328" y="49"/>
                  </a:cubicBezTo>
                  <a:cubicBezTo>
                    <a:pt x="325" y="50"/>
                    <a:pt x="321" y="49"/>
                    <a:pt x="321" y="51"/>
                  </a:cubicBezTo>
                  <a:close/>
                  <a:moveTo>
                    <a:pt x="316" y="18"/>
                  </a:moveTo>
                  <a:cubicBezTo>
                    <a:pt x="319" y="17"/>
                    <a:pt x="317" y="18"/>
                    <a:pt x="320" y="18"/>
                  </a:cubicBezTo>
                  <a:cubicBezTo>
                    <a:pt x="319" y="17"/>
                    <a:pt x="321" y="17"/>
                    <a:pt x="321" y="16"/>
                  </a:cubicBezTo>
                  <a:cubicBezTo>
                    <a:pt x="318" y="17"/>
                    <a:pt x="319" y="17"/>
                    <a:pt x="317" y="17"/>
                  </a:cubicBezTo>
                  <a:cubicBezTo>
                    <a:pt x="317" y="17"/>
                    <a:pt x="317" y="17"/>
                    <a:pt x="316" y="18"/>
                  </a:cubicBezTo>
                  <a:close/>
                  <a:moveTo>
                    <a:pt x="311" y="35"/>
                  </a:moveTo>
                  <a:cubicBezTo>
                    <a:pt x="312" y="34"/>
                    <a:pt x="316" y="34"/>
                    <a:pt x="315" y="34"/>
                  </a:cubicBezTo>
                  <a:cubicBezTo>
                    <a:pt x="314" y="34"/>
                    <a:pt x="308" y="35"/>
                    <a:pt x="311" y="35"/>
                  </a:cubicBezTo>
                  <a:close/>
                  <a:moveTo>
                    <a:pt x="314" y="49"/>
                  </a:moveTo>
                  <a:cubicBezTo>
                    <a:pt x="314" y="50"/>
                    <a:pt x="318" y="49"/>
                    <a:pt x="318" y="49"/>
                  </a:cubicBezTo>
                  <a:lnTo>
                    <a:pt x="314" y="49"/>
                  </a:lnTo>
                  <a:close/>
                  <a:moveTo>
                    <a:pt x="308" y="47"/>
                  </a:moveTo>
                  <a:cubicBezTo>
                    <a:pt x="308" y="48"/>
                    <a:pt x="314" y="46"/>
                    <a:pt x="315" y="46"/>
                  </a:cubicBezTo>
                  <a:cubicBezTo>
                    <a:pt x="315" y="46"/>
                    <a:pt x="315" y="45"/>
                    <a:pt x="316" y="45"/>
                  </a:cubicBezTo>
                  <a:cubicBezTo>
                    <a:pt x="313" y="46"/>
                    <a:pt x="309" y="47"/>
                    <a:pt x="308" y="47"/>
                  </a:cubicBezTo>
                  <a:close/>
                  <a:moveTo>
                    <a:pt x="302" y="21"/>
                  </a:moveTo>
                  <a:cubicBezTo>
                    <a:pt x="305" y="21"/>
                    <a:pt x="305" y="20"/>
                    <a:pt x="306" y="20"/>
                  </a:cubicBezTo>
                  <a:cubicBezTo>
                    <a:pt x="306" y="19"/>
                    <a:pt x="307" y="19"/>
                    <a:pt x="307" y="19"/>
                  </a:cubicBezTo>
                  <a:cubicBezTo>
                    <a:pt x="304" y="20"/>
                    <a:pt x="303" y="20"/>
                    <a:pt x="302" y="21"/>
                  </a:cubicBezTo>
                  <a:close/>
                  <a:moveTo>
                    <a:pt x="314" y="52"/>
                  </a:moveTo>
                  <a:cubicBezTo>
                    <a:pt x="313" y="52"/>
                    <a:pt x="311" y="53"/>
                    <a:pt x="311" y="53"/>
                  </a:cubicBezTo>
                  <a:cubicBezTo>
                    <a:pt x="314" y="52"/>
                    <a:pt x="313" y="53"/>
                    <a:pt x="315" y="52"/>
                  </a:cubicBezTo>
                  <a:cubicBezTo>
                    <a:pt x="315" y="52"/>
                    <a:pt x="315" y="52"/>
                    <a:pt x="314" y="52"/>
                  </a:cubicBezTo>
                  <a:close/>
                  <a:moveTo>
                    <a:pt x="309" y="42"/>
                  </a:moveTo>
                  <a:cubicBezTo>
                    <a:pt x="307" y="43"/>
                    <a:pt x="305" y="43"/>
                    <a:pt x="304" y="44"/>
                  </a:cubicBezTo>
                  <a:cubicBezTo>
                    <a:pt x="306" y="44"/>
                    <a:pt x="309" y="43"/>
                    <a:pt x="310" y="42"/>
                  </a:cubicBezTo>
                  <a:cubicBezTo>
                    <a:pt x="310" y="42"/>
                    <a:pt x="310" y="41"/>
                    <a:pt x="309" y="41"/>
                  </a:cubicBezTo>
                  <a:lnTo>
                    <a:pt x="309" y="42"/>
                  </a:lnTo>
                  <a:close/>
                  <a:moveTo>
                    <a:pt x="306" y="49"/>
                  </a:moveTo>
                  <a:cubicBezTo>
                    <a:pt x="308" y="49"/>
                    <a:pt x="309" y="49"/>
                    <a:pt x="310" y="49"/>
                  </a:cubicBezTo>
                  <a:cubicBezTo>
                    <a:pt x="310" y="48"/>
                    <a:pt x="310" y="48"/>
                    <a:pt x="311" y="48"/>
                  </a:cubicBezTo>
                  <a:cubicBezTo>
                    <a:pt x="311" y="48"/>
                    <a:pt x="311" y="48"/>
                    <a:pt x="311" y="48"/>
                  </a:cubicBezTo>
                  <a:cubicBezTo>
                    <a:pt x="308" y="49"/>
                    <a:pt x="307" y="48"/>
                    <a:pt x="306" y="49"/>
                  </a:cubicBezTo>
                  <a:close/>
                  <a:moveTo>
                    <a:pt x="306" y="51"/>
                  </a:moveTo>
                  <a:cubicBezTo>
                    <a:pt x="307" y="51"/>
                    <a:pt x="308" y="50"/>
                    <a:pt x="309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10" y="50"/>
                    <a:pt x="310" y="50"/>
                    <a:pt x="310" y="50"/>
                  </a:cubicBezTo>
                  <a:cubicBezTo>
                    <a:pt x="307" y="50"/>
                    <a:pt x="304" y="51"/>
                    <a:pt x="306" y="51"/>
                  </a:cubicBezTo>
                  <a:close/>
                  <a:moveTo>
                    <a:pt x="307" y="53"/>
                  </a:moveTo>
                  <a:cubicBezTo>
                    <a:pt x="309" y="53"/>
                    <a:pt x="306" y="54"/>
                    <a:pt x="306" y="54"/>
                  </a:cubicBezTo>
                  <a:cubicBezTo>
                    <a:pt x="309" y="54"/>
                    <a:pt x="310" y="53"/>
                    <a:pt x="311" y="52"/>
                  </a:cubicBezTo>
                  <a:cubicBezTo>
                    <a:pt x="310" y="52"/>
                    <a:pt x="308" y="53"/>
                    <a:pt x="307" y="53"/>
                  </a:cubicBezTo>
                  <a:close/>
                  <a:moveTo>
                    <a:pt x="308" y="54"/>
                  </a:moveTo>
                  <a:cubicBezTo>
                    <a:pt x="305" y="55"/>
                    <a:pt x="306" y="55"/>
                    <a:pt x="305" y="56"/>
                  </a:cubicBezTo>
                  <a:cubicBezTo>
                    <a:pt x="308" y="55"/>
                    <a:pt x="309" y="56"/>
                    <a:pt x="310" y="55"/>
                  </a:cubicBezTo>
                  <a:cubicBezTo>
                    <a:pt x="308" y="55"/>
                    <a:pt x="308" y="55"/>
                    <a:pt x="308" y="54"/>
                  </a:cubicBezTo>
                  <a:close/>
                  <a:moveTo>
                    <a:pt x="302" y="38"/>
                  </a:moveTo>
                  <a:cubicBezTo>
                    <a:pt x="300" y="39"/>
                    <a:pt x="300" y="39"/>
                    <a:pt x="300" y="40"/>
                  </a:cubicBezTo>
                  <a:cubicBezTo>
                    <a:pt x="303" y="39"/>
                    <a:pt x="303" y="39"/>
                    <a:pt x="302" y="38"/>
                  </a:cubicBezTo>
                  <a:close/>
                  <a:moveTo>
                    <a:pt x="301" y="46"/>
                  </a:moveTo>
                  <a:cubicBezTo>
                    <a:pt x="300" y="47"/>
                    <a:pt x="300" y="47"/>
                    <a:pt x="299" y="47"/>
                  </a:cubicBezTo>
                  <a:cubicBezTo>
                    <a:pt x="299" y="47"/>
                    <a:pt x="297" y="48"/>
                    <a:pt x="299" y="48"/>
                  </a:cubicBezTo>
                  <a:cubicBezTo>
                    <a:pt x="300" y="47"/>
                    <a:pt x="305" y="45"/>
                    <a:pt x="302" y="46"/>
                  </a:cubicBezTo>
                  <a:cubicBezTo>
                    <a:pt x="302" y="46"/>
                    <a:pt x="301" y="46"/>
                    <a:pt x="301" y="46"/>
                  </a:cubicBezTo>
                  <a:close/>
                  <a:moveTo>
                    <a:pt x="300" y="51"/>
                  </a:moveTo>
                  <a:cubicBezTo>
                    <a:pt x="300" y="51"/>
                    <a:pt x="303" y="50"/>
                    <a:pt x="303" y="50"/>
                  </a:cubicBezTo>
                  <a:cubicBezTo>
                    <a:pt x="301" y="50"/>
                    <a:pt x="297" y="52"/>
                    <a:pt x="300" y="51"/>
                  </a:cubicBezTo>
                  <a:close/>
                  <a:moveTo>
                    <a:pt x="296" y="41"/>
                  </a:moveTo>
                  <a:cubicBezTo>
                    <a:pt x="296" y="40"/>
                    <a:pt x="297" y="40"/>
                    <a:pt x="297" y="40"/>
                  </a:cubicBezTo>
                  <a:cubicBezTo>
                    <a:pt x="294" y="40"/>
                    <a:pt x="293" y="42"/>
                    <a:pt x="296" y="41"/>
                  </a:cubicBezTo>
                  <a:close/>
                  <a:moveTo>
                    <a:pt x="295" y="49"/>
                  </a:moveTo>
                  <a:cubicBezTo>
                    <a:pt x="293" y="50"/>
                    <a:pt x="294" y="51"/>
                    <a:pt x="297" y="51"/>
                  </a:cubicBezTo>
                  <a:cubicBezTo>
                    <a:pt x="298" y="50"/>
                    <a:pt x="294" y="50"/>
                    <a:pt x="297" y="49"/>
                  </a:cubicBezTo>
                  <a:cubicBezTo>
                    <a:pt x="296" y="49"/>
                    <a:pt x="296" y="49"/>
                    <a:pt x="295" y="49"/>
                  </a:cubicBezTo>
                  <a:close/>
                  <a:moveTo>
                    <a:pt x="296" y="54"/>
                  </a:moveTo>
                  <a:cubicBezTo>
                    <a:pt x="296" y="55"/>
                    <a:pt x="294" y="55"/>
                    <a:pt x="294" y="55"/>
                  </a:cubicBezTo>
                  <a:cubicBezTo>
                    <a:pt x="294" y="56"/>
                    <a:pt x="294" y="56"/>
                    <a:pt x="295" y="57"/>
                  </a:cubicBezTo>
                  <a:cubicBezTo>
                    <a:pt x="293" y="57"/>
                    <a:pt x="293" y="57"/>
                    <a:pt x="293" y="57"/>
                  </a:cubicBezTo>
                  <a:cubicBezTo>
                    <a:pt x="293" y="58"/>
                    <a:pt x="293" y="58"/>
                    <a:pt x="292" y="58"/>
                  </a:cubicBezTo>
                  <a:cubicBezTo>
                    <a:pt x="294" y="58"/>
                    <a:pt x="294" y="58"/>
                    <a:pt x="295" y="58"/>
                  </a:cubicBezTo>
                  <a:cubicBezTo>
                    <a:pt x="293" y="58"/>
                    <a:pt x="293" y="57"/>
                    <a:pt x="297" y="57"/>
                  </a:cubicBezTo>
                  <a:cubicBezTo>
                    <a:pt x="297" y="56"/>
                    <a:pt x="295" y="56"/>
                    <a:pt x="295" y="56"/>
                  </a:cubicBezTo>
                  <a:cubicBezTo>
                    <a:pt x="295" y="55"/>
                    <a:pt x="299" y="54"/>
                    <a:pt x="298" y="54"/>
                  </a:cubicBezTo>
                  <a:cubicBezTo>
                    <a:pt x="297" y="55"/>
                    <a:pt x="297" y="54"/>
                    <a:pt x="296" y="54"/>
                  </a:cubicBezTo>
                  <a:close/>
                  <a:moveTo>
                    <a:pt x="286" y="51"/>
                  </a:moveTo>
                  <a:cubicBezTo>
                    <a:pt x="286" y="52"/>
                    <a:pt x="282" y="52"/>
                    <a:pt x="282" y="53"/>
                  </a:cubicBezTo>
                  <a:cubicBezTo>
                    <a:pt x="285" y="52"/>
                    <a:pt x="292" y="51"/>
                    <a:pt x="293" y="49"/>
                  </a:cubicBezTo>
                  <a:cubicBezTo>
                    <a:pt x="289" y="50"/>
                    <a:pt x="289" y="51"/>
                    <a:pt x="286" y="51"/>
                  </a:cubicBezTo>
                  <a:close/>
                  <a:moveTo>
                    <a:pt x="287" y="58"/>
                  </a:moveTo>
                  <a:cubicBezTo>
                    <a:pt x="291" y="56"/>
                    <a:pt x="292" y="55"/>
                    <a:pt x="293" y="54"/>
                  </a:cubicBezTo>
                  <a:cubicBezTo>
                    <a:pt x="288" y="56"/>
                    <a:pt x="290" y="56"/>
                    <a:pt x="287" y="58"/>
                  </a:cubicBezTo>
                  <a:close/>
                  <a:moveTo>
                    <a:pt x="286" y="51"/>
                  </a:moveTo>
                  <a:cubicBezTo>
                    <a:pt x="288" y="50"/>
                    <a:pt x="291" y="49"/>
                    <a:pt x="291" y="48"/>
                  </a:cubicBezTo>
                  <a:cubicBezTo>
                    <a:pt x="289" y="49"/>
                    <a:pt x="285" y="51"/>
                    <a:pt x="286" y="51"/>
                  </a:cubicBezTo>
                  <a:close/>
                  <a:moveTo>
                    <a:pt x="288" y="60"/>
                  </a:moveTo>
                  <a:cubicBezTo>
                    <a:pt x="289" y="60"/>
                    <a:pt x="294" y="59"/>
                    <a:pt x="294" y="59"/>
                  </a:cubicBezTo>
                  <a:cubicBezTo>
                    <a:pt x="293" y="59"/>
                    <a:pt x="289" y="59"/>
                    <a:pt x="288" y="60"/>
                  </a:cubicBezTo>
                  <a:close/>
                  <a:moveTo>
                    <a:pt x="283" y="27"/>
                  </a:moveTo>
                  <a:cubicBezTo>
                    <a:pt x="276" y="29"/>
                    <a:pt x="276" y="29"/>
                    <a:pt x="276" y="29"/>
                  </a:cubicBezTo>
                  <a:cubicBezTo>
                    <a:pt x="277" y="30"/>
                    <a:pt x="274" y="30"/>
                    <a:pt x="274" y="31"/>
                  </a:cubicBezTo>
                  <a:cubicBezTo>
                    <a:pt x="278" y="29"/>
                    <a:pt x="276" y="29"/>
                    <a:pt x="281" y="28"/>
                  </a:cubicBezTo>
                  <a:cubicBezTo>
                    <a:pt x="281" y="28"/>
                    <a:pt x="279" y="29"/>
                    <a:pt x="280" y="29"/>
                  </a:cubicBezTo>
                  <a:cubicBezTo>
                    <a:pt x="282" y="28"/>
                    <a:pt x="282" y="29"/>
                    <a:pt x="284" y="28"/>
                  </a:cubicBezTo>
                  <a:cubicBezTo>
                    <a:pt x="285" y="27"/>
                    <a:pt x="281" y="28"/>
                    <a:pt x="283" y="27"/>
                  </a:cubicBezTo>
                  <a:close/>
                  <a:moveTo>
                    <a:pt x="291" y="52"/>
                  </a:moveTo>
                  <a:cubicBezTo>
                    <a:pt x="291" y="51"/>
                    <a:pt x="289" y="52"/>
                    <a:pt x="291" y="51"/>
                  </a:cubicBezTo>
                  <a:cubicBezTo>
                    <a:pt x="285" y="53"/>
                    <a:pt x="289" y="53"/>
                    <a:pt x="291" y="52"/>
                  </a:cubicBezTo>
                  <a:close/>
                  <a:moveTo>
                    <a:pt x="282" y="46"/>
                  </a:moveTo>
                  <a:cubicBezTo>
                    <a:pt x="282" y="46"/>
                    <a:pt x="281" y="46"/>
                    <a:pt x="281" y="47"/>
                  </a:cubicBezTo>
                  <a:cubicBezTo>
                    <a:pt x="283" y="46"/>
                    <a:pt x="285" y="46"/>
                    <a:pt x="286" y="45"/>
                  </a:cubicBezTo>
                  <a:cubicBezTo>
                    <a:pt x="284" y="45"/>
                    <a:pt x="284" y="45"/>
                    <a:pt x="282" y="46"/>
                  </a:cubicBezTo>
                  <a:close/>
                  <a:moveTo>
                    <a:pt x="275" y="46"/>
                  </a:moveTo>
                  <a:cubicBezTo>
                    <a:pt x="277" y="46"/>
                    <a:pt x="280" y="44"/>
                    <a:pt x="281" y="44"/>
                  </a:cubicBezTo>
                  <a:cubicBezTo>
                    <a:pt x="282" y="44"/>
                    <a:pt x="286" y="42"/>
                    <a:pt x="284" y="42"/>
                  </a:cubicBezTo>
                  <a:cubicBezTo>
                    <a:pt x="283" y="43"/>
                    <a:pt x="276" y="45"/>
                    <a:pt x="275" y="46"/>
                  </a:cubicBezTo>
                  <a:close/>
                  <a:moveTo>
                    <a:pt x="284" y="57"/>
                  </a:moveTo>
                  <a:cubicBezTo>
                    <a:pt x="285" y="56"/>
                    <a:pt x="283" y="55"/>
                    <a:pt x="287" y="54"/>
                  </a:cubicBezTo>
                  <a:cubicBezTo>
                    <a:pt x="288" y="53"/>
                    <a:pt x="286" y="54"/>
                    <a:pt x="285" y="54"/>
                  </a:cubicBezTo>
                  <a:cubicBezTo>
                    <a:pt x="284" y="55"/>
                    <a:pt x="285" y="55"/>
                    <a:pt x="283" y="56"/>
                  </a:cubicBezTo>
                  <a:cubicBezTo>
                    <a:pt x="282" y="56"/>
                    <a:pt x="285" y="56"/>
                    <a:pt x="281" y="57"/>
                  </a:cubicBezTo>
                  <a:cubicBezTo>
                    <a:pt x="281" y="58"/>
                    <a:pt x="283" y="57"/>
                    <a:pt x="284" y="57"/>
                  </a:cubicBezTo>
                  <a:cubicBezTo>
                    <a:pt x="283" y="57"/>
                    <a:pt x="283" y="57"/>
                    <a:pt x="284" y="57"/>
                  </a:cubicBezTo>
                  <a:close/>
                  <a:moveTo>
                    <a:pt x="279" y="43"/>
                  </a:moveTo>
                  <a:cubicBezTo>
                    <a:pt x="279" y="43"/>
                    <a:pt x="279" y="43"/>
                    <a:pt x="280" y="43"/>
                  </a:cubicBezTo>
                  <a:cubicBezTo>
                    <a:pt x="280" y="43"/>
                    <a:pt x="283" y="42"/>
                    <a:pt x="283" y="42"/>
                  </a:cubicBezTo>
                  <a:cubicBezTo>
                    <a:pt x="281" y="42"/>
                    <a:pt x="281" y="42"/>
                    <a:pt x="279" y="43"/>
                  </a:cubicBezTo>
                  <a:close/>
                  <a:moveTo>
                    <a:pt x="273" y="49"/>
                  </a:moveTo>
                  <a:cubicBezTo>
                    <a:pt x="277" y="47"/>
                    <a:pt x="276" y="49"/>
                    <a:pt x="277" y="48"/>
                  </a:cubicBezTo>
                  <a:cubicBezTo>
                    <a:pt x="278" y="48"/>
                    <a:pt x="278" y="48"/>
                    <a:pt x="278" y="47"/>
                  </a:cubicBezTo>
                  <a:cubicBezTo>
                    <a:pt x="276" y="48"/>
                    <a:pt x="274" y="48"/>
                    <a:pt x="273" y="49"/>
                  </a:cubicBezTo>
                  <a:close/>
                  <a:moveTo>
                    <a:pt x="274" y="62"/>
                  </a:moveTo>
                  <a:cubicBezTo>
                    <a:pt x="273" y="62"/>
                    <a:pt x="272" y="63"/>
                    <a:pt x="272" y="63"/>
                  </a:cubicBezTo>
                  <a:cubicBezTo>
                    <a:pt x="273" y="62"/>
                    <a:pt x="274" y="63"/>
                    <a:pt x="275" y="62"/>
                  </a:cubicBezTo>
                  <a:cubicBezTo>
                    <a:pt x="274" y="62"/>
                    <a:pt x="281" y="60"/>
                    <a:pt x="282" y="59"/>
                  </a:cubicBezTo>
                  <a:cubicBezTo>
                    <a:pt x="281" y="60"/>
                    <a:pt x="280" y="60"/>
                    <a:pt x="280" y="60"/>
                  </a:cubicBezTo>
                  <a:cubicBezTo>
                    <a:pt x="279" y="60"/>
                    <a:pt x="280" y="59"/>
                    <a:pt x="278" y="59"/>
                  </a:cubicBezTo>
                  <a:cubicBezTo>
                    <a:pt x="279" y="60"/>
                    <a:pt x="277" y="60"/>
                    <a:pt x="275" y="61"/>
                  </a:cubicBezTo>
                  <a:cubicBezTo>
                    <a:pt x="276" y="61"/>
                    <a:pt x="275" y="61"/>
                    <a:pt x="274" y="62"/>
                  </a:cubicBezTo>
                  <a:close/>
                  <a:moveTo>
                    <a:pt x="270" y="48"/>
                  </a:moveTo>
                  <a:cubicBezTo>
                    <a:pt x="270" y="49"/>
                    <a:pt x="273" y="48"/>
                    <a:pt x="276" y="47"/>
                  </a:cubicBezTo>
                  <a:cubicBezTo>
                    <a:pt x="273" y="47"/>
                    <a:pt x="273" y="46"/>
                    <a:pt x="271" y="47"/>
                  </a:cubicBezTo>
                  <a:cubicBezTo>
                    <a:pt x="272" y="47"/>
                    <a:pt x="274" y="47"/>
                    <a:pt x="270" y="48"/>
                  </a:cubicBezTo>
                  <a:close/>
                  <a:moveTo>
                    <a:pt x="276" y="60"/>
                  </a:moveTo>
                  <a:cubicBezTo>
                    <a:pt x="276" y="60"/>
                    <a:pt x="277" y="59"/>
                    <a:pt x="276" y="59"/>
                  </a:cubicBezTo>
                  <a:cubicBezTo>
                    <a:pt x="270" y="61"/>
                    <a:pt x="269" y="62"/>
                    <a:pt x="276" y="60"/>
                  </a:cubicBezTo>
                  <a:close/>
                  <a:moveTo>
                    <a:pt x="264" y="34"/>
                  </a:moveTo>
                  <a:cubicBezTo>
                    <a:pt x="262" y="34"/>
                    <a:pt x="261" y="35"/>
                    <a:pt x="261" y="35"/>
                  </a:cubicBezTo>
                  <a:cubicBezTo>
                    <a:pt x="263" y="35"/>
                    <a:pt x="265" y="34"/>
                    <a:pt x="265" y="34"/>
                  </a:cubicBezTo>
                  <a:cubicBezTo>
                    <a:pt x="264" y="34"/>
                    <a:pt x="264" y="34"/>
                    <a:pt x="264" y="34"/>
                  </a:cubicBezTo>
                  <a:close/>
                  <a:moveTo>
                    <a:pt x="248" y="40"/>
                  </a:moveTo>
                  <a:cubicBezTo>
                    <a:pt x="250" y="40"/>
                    <a:pt x="247" y="41"/>
                    <a:pt x="248" y="41"/>
                  </a:cubicBezTo>
                  <a:cubicBezTo>
                    <a:pt x="251" y="40"/>
                    <a:pt x="250" y="40"/>
                    <a:pt x="252" y="39"/>
                  </a:cubicBezTo>
                  <a:cubicBezTo>
                    <a:pt x="252" y="39"/>
                    <a:pt x="252" y="40"/>
                    <a:pt x="253" y="39"/>
                  </a:cubicBezTo>
                  <a:cubicBezTo>
                    <a:pt x="254" y="39"/>
                    <a:pt x="253" y="39"/>
                    <a:pt x="254" y="38"/>
                  </a:cubicBezTo>
                  <a:cubicBezTo>
                    <a:pt x="257" y="37"/>
                    <a:pt x="256" y="38"/>
                    <a:pt x="259" y="36"/>
                  </a:cubicBezTo>
                  <a:cubicBezTo>
                    <a:pt x="260" y="36"/>
                    <a:pt x="260" y="36"/>
                    <a:pt x="260" y="35"/>
                  </a:cubicBezTo>
                  <a:cubicBezTo>
                    <a:pt x="258" y="36"/>
                    <a:pt x="258" y="36"/>
                    <a:pt x="256" y="36"/>
                  </a:cubicBezTo>
                  <a:cubicBezTo>
                    <a:pt x="258" y="36"/>
                    <a:pt x="253" y="38"/>
                    <a:pt x="254" y="37"/>
                  </a:cubicBezTo>
                  <a:cubicBezTo>
                    <a:pt x="251" y="38"/>
                    <a:pt x="252" y="39"/>
                    <a:pt x="250" y="40"/>
                  </a:cubicBezTo>
                  <a:cubicBezTo>
                    <a:pt x="250" y="39"/>
                    <a:pt x="251" y="39"/>
                    <a:pt x="250" y="39"/>
                  </a:cubicBezTo>
                  <a:cubicBezTo>
                    <a:pt x="245" y="41"/>
                    <a:pt x="242" y="42"/>
                    <a:pt x="238" y="44"/>
                  </a:cubicBezTo>
                  <a:cubicBezTo>
                    <a:pt x="237" y="45"/>
                    <a:pt x="241" y="44"/>
                    <a:pt x="239" y="45"/>
                  </a:cubicBezTo>
                  <a:cubicBezTo>
                    <a:pt x="235" y="46"/>
                    <a:pt x="238" y="43"/>
                    <a:pt x="235" y="45"/>
                  </a:cubicBezTo>
                  <a:cubicBezTo>
                    <a:pt x="236" y="45"/>
                    <a:pt x="236" y="46"/>
                    <a:pt x="238" y="45"/>
                  </a:cubicBezTo>
                  <a:cubicBezTo>
                    <a:pt x="239" y="44"/>
                    <a:pt x="241" y="44"/>
                    <a:pt x="242" y="44"/>
                  </a:cubicBezTo>
                  <a:cubicBezTo>
                    <a:pt x="243" y="43"/>
                    <a:pt x="241" y="44"/>
                    <a:pt x="242" y="43"/>
                  </a:cubicBezTo>
                  <a:cubicBezTo>
                    <a:pt x="245" y="42"/>
                    <a:pt x="246" y="41"/>
                    <a:pt x="248" y="40"/>
                  </a:cubicBezTo>
                  <a:close/>
                  <a:moveTo>
                    <a:pt x="253" y="56"/>
                  </a:moveTo>
                  <a:cubicBezTo>
                    <a:pt x="253" y="57"/>
                    <a:pt x="253" y="57"/>
                    <a:pt x="254" y="57"/>
                  </a:cubicBezTo>
                  <a:cubicBezTo>
                    <a:pt x="257" y="55"/>
                    <a:pt x="256" y="56"/>
                    <a:pt x="258" y="55"/>
                  </a:cubicBezTo>
                  <a:cubicBezTo>
                    <a:pt x="258" y="55"/>
                    <a:pt x="263" y="53"/>
                    <a:pt x="264" y="52"/>
                  </a:cubicBezTo>
                  <a:cubicBezTo>
                    <a:pt x="260" y="53"/>
                    <a:pt x="255" y="56"/>
                    <a:pt x="253" y="56"/>
                  </a:cubicBezTo>
                  <a:close/>
                  <a:moveTo>
                    <a:pt x="264" y="64"/>
                  </a:moveTo>
                  <a:cubicBezTo>
                    <a:pt x="267" y="64"/>
                    <a:pt x="264" y="65"/>
                    <a:pt x="263" y="65"/>
                  </a:cubicBezTo>
                  <a:cubicBezTo>
                    <a:pt x="263" y="66"/>
                    <a:pt x="263" y="66"/>
                    <a:pt x="264" y="66"/>
                  </a:cubicBezTo>
                  <a:cubicBezTo>
                    <a:pt x="264" y="65"/>
                    <a:pt x="265" y="66"/>
                    <a:pt x="267" y="65"/>
                  </a:cubicBezTo>
                  <a:cubicBezTo>
                    <a:pt x="268" y="64"/>
                    <a:pt x="268" y="64"/>
                    <a:pt x="268" y="63"/>
                  </a:cubicBezTo>
                  <a:cubicBezTo>
                    <a:pt x="267" y="64"/>
                    <a:pt x="265" y="63"/>
                    <a:pt x="264" y="64"/>
                  </a:cubicBezTo>
                  <a:close/>
                  <a:moveTo>
                    <a:pt x="261" y="65"/>
                  </a:moveTo>
                  <a:cubicBezTo>
                    <a:pt x="261" y="65"/>
                    <a:pt x="261" y="65"/>
                    <a:pt x="261" y="65"/>
                  </a:cubicBezTo>
                  <a:cubicBezTo>
                    <a:pt x="263" y="65"/>
                    <a:pt x="266" y="63"/>
                    <a:pt x="264" y="63"/>
                  </a:cubicBezTo>
                  <a:cubicBezTo>
                    <a:pt x="264" y="64"/>
                    <a:pt x="263" y="64"/>
                    <a:pt x="261" y="65"/>
                  </a:cubicBezTo>
                  <a:close/>
                  <a:moveTo>
                    <a:pt x="253" y="68"/>
                  </a:moveTo>
                  <a:cubicBezTo>
                    <a:pt x="255" y="68"/>
                    <a:pt x="258" y="67"/>
                    <a:pt x="259" y="67"/>
                  </a:cubicBezTo>
                  <a:cubicBezTo>
                    <a:pt x="258" y="67"/>
                    <a:pt x="261" y="66"/>
                    <a:pt x="260" y="66"/>
                  </a:cubicBezTo>
                  <a:cubicBezTo>
                    <a:pt x="257" y="67"/>
                    <a:pt x="256" y="67"/>
                    <a:pt x="253" y="68"/>
                  </a:cubicBezTo>
                  <a:close/>
                  <a:moveTo>
                    <a:pt x="256" y="64"/>
                  </a:moveTo>
                  <a:cubicBezTo>
                    <a:pt x="258" y="64"/>
                    <a:pt x="255" y="65"/>
                    <a:pt x="257" y="65"/>
                  </a:cubicBezTo>
                  <a:cubicBezTo>
                    <a:pt x="258" y="64"/>
                    <a:pt x="257" y="64"/>
                    <a:pt x="258" y="63"/>
                  </a:cubicBezTo>
                  <a:lnTo>
                    <a:pt x="256" y="64"/>
                  </a:lnTo>
                  <a:close/>
                  <a:moveTo>
                    <a:pt x="249" y="75"/>
                  </a:moveTo>
                  <a:cubicBezTo>
                    <a:pt x="249" y="75"/>
                    <a:pt x="249" y="75"/>
                    <a:pt x="248" y="75"/>
                  </a:cubicBezTo>
                  <a:cubicBezTo>
                    <a:pt x="247" y="75"/>
                    <a:pt x="250" y="73"/>
                    <a:pt x="247" y="74"/>
                  </a:cubicBezTo>
                  <a:cubicBezTo>
                    <a:pt x="250" y="74"/>
                    <a:pt x="243" y="77"/>
                    <a:pt x="246" y="77"/>
                  </a:cubicBezTo>
                  <a:cubicBezTo>
                    <a:pt x="246" y="77"/>
                    <a:pt x="247" y="76"/>
                    <a:pt x="247" y="76"/>
                  </a:cubicBezTo>
                  <a:cubicBezTo>
                    <a:pt x="246" y="77"/>
                    <a:pt x="246" y="77"/>
                    <a:pt x="247" y="77"/>
                  </a:cubicBezTo>
                  <a:cubicBezTo>
                    <a:pt x="249" y="75"/>
                    <a:pt x="255" y="74"/>
                    <a:pt x="257" y="72"/>
                  </a:cubicBezTo>
                  <a:cubicBezTo>
                    <a:pt x="255" y="72"/>
                    <a:pt x="252" y="74"/>
                    <a:pt x="249" y="75"/>
                  </a:cubicBezTo>
                  <a:close/>
                  <a:moveTo>
                    <a:pt x="248" y="62"/>
                  </a:moveTo>
                  <a:cubicBezTo>
                    <a:pt x="250" y="61"/>
                    <a:pt x="251" y="61"/>
                    <a:pt x="251" y="60"/>
                  </a:cubicBezTo>
                  <a:cubicBezTo>
                    <a:pt x="249" y="61"/>
                    <a:pt x="248" y="62"/>
                    <a:pt x="248" y="62"/>
                  </a:cubicBezTo>
                  <a:close/>
                  <a:moveTo>
                    <a:pt x="246" y="67"/>
                  </a:moveTo>
                  <a:cubicBezTo>
                    <a:pt x="243" y="68"/>
                    <a:pt x="245" y="69"/>
                    <a:pt x="248" y="68"/>
                  </a:cubicBezTo>
                  <a:cubicBezTo>
                    <a:pt x="248" y="67"/>
                    <a:pt x="246" y="68"/>
                    <a:pt x="246" y="67"/>
                  </a:cubicBezTo>
                  <a:close/>
                  <a:moveTo>
                    <a:pt x="244" y="65"/>
                  </a:moveTo>
                  <a:cubicBezTo>
                    <a:pt x="243" y="65"/>
                    <a:pt x="245" y="64"/>
                    <a:pt x="245" y="63"/>
                  </a:cubicBezTo>
                  <a:cubicBezTo>
                    <a:pt x="242" y="64"/>
                    <a:pt x="242" y="66"/>
                    <a:pt x="244" y="65"/>
                  </a:cubicBezTo>
                  <a:close/>
                  <a:moveTo>
                    <a:pt x="241" y="72"/>
                  </a:moveTo>
                  <a:cubicBezTo>
                    <a:pt x="241" y="72"/>
                    <a:pt x="241" y="71"/>
                    <a:pt x="240" y="71"/>
                  </a:cubicBezTo>
                  <a:cubicBezTo>
                    <a:pt x="240" y="72"/>
                    <a:pt x="239" y="72"/>
                    <a:pt x="239" y="72"/>
                  </a:cubicBezTo>
                  <a:cubicBezTo>
                    <a:pt x="239" y="72"/>
                    <a:pt x="238" y="73"/>
                    <a:pt x="238" y="73"/>
                  </a:cubicBezTo>
                  <a:cubicBezTo>
                    <a:pt x="242" y="71"/>
                    <a:pt x="237" y="74"/>
                    <a:pt x="239" y="74"/>
                  </a:cubicBezTo>
                  <a:cubicBezTo>
                    <a:pt x="243" y="71"/>
                    <a:pt x="246" y="72"/>
                    <a:pt x="248" y="70"/>
                  </a:cubicBezTo>
                  <a:cubicBezTo>
                    <a:pt x="245" y="70"/>
                    <a:pt x="241" y="73"/>
                    <a:pt x="239" y="73"/>
                  </a:cubicBezTo>
                  <a:cubicBezTo>
                    <a:pt x="239" y="73"/>
                    <a:pt x="240" y="72"/>
                    <a:pt x="241" y="72"/>
                  </a:cubicBezTo>
                  <a:close/>
                  <a:moveTo>
                    <a:pt x="239" y="71"/>
                  </a:moveTo>
                  <a:cubicBezTo>
                    <a:pt x="236" y="72"/>
                    <a:pt x="237" y="73"/>
                    <a:pt x="236" y="74"/>
                  </a:cubicBezTo>
                  <a:cubicBezTo>
                    <a:pt x="238" y="73"/>
                    <a:pt x="239" y="72"/>
                    <a:pt x="239" y="71"/>
                  </a:cubicBezTo>
                  <a:close/>
                  <a:moveTo>
                    <a:pt x="226" y="49"/>
                  </a:moveTo>
                  <a:cubicBezTo>
                    <a:pt x="226" y="48"/>
                    <a:pt x="225" y="49"/>
                    <a:pt x="227" y="47"/>
                  </a:cubicBezTo>
                  <a:cubicBezTo>
                    <a:pt x="225" y="49"/>
                    <a:pt x="222" y="49"/>
                    <a:pt x="221" y="51"/>
                  </a:cubicBezTo>
                  <a:cubicBezTo>
                    <a:pt x="225" y="49"/>
                    <a:pt x="224" y="50"/>
                    <a:pt x="226" y="50"/>
                  </a:cubicBezTo>
                  <a:cubicBezTo>
                    <a:pt x="224" y="51"/>
                    <a:pt x="224" y="51"/>
                    <a:pt x="222" y="51"/>
                  </a:cubicBezTo>
                  <a:cubicBezTo>
                    <a:pt x="223" y="52"/>
                    <a:pt x="227" y="50"/>
                    <a:pt x="230" y="49"/>
                  </a:cubicBezTo>
                  <a:cubicBezTo>
                    <a:pt x="230" y="48"/>
                    <a:pt x="230" y="48"/>
                    <a:pt x="231" y="47"/>
                  </a:cubicBezTo>
                  <a:cubicBezTo>
                    <a:pt x="231" y="47"/>
                    <a:pt x="231" y="48"/>
                    <a:pt x="233" y="47"/>
                  </a:cubicBezTo>
                  <a:cubicBezTo>
                    <a:pt x="233" y="46"/>
                    <a:pt x="233" y="46"/>
                    <a:pt x="233" y="46"/>
                  </a:cubicBezTo>
                  <a:cubicBezTo>
                    <a:pt x="229" y="48"/>
                    <a:pt x="228" y="48"/>
                    <a:pt x="226" y="49"/>
                  </a:cubicBezTo>
                  <a:close/>
                  <a:moveTo>
                    <a:pt x="235" y="57"/>
                  </a:moveTo>
                  <a:cubicBezTo>
                    <a:pt x="233" y="58"/>
                    <a:pt x="231" y="59"/>
                    <a:pt x="230" y="59"/>
                  </a:cubicBezTo>
                  <a:cubicBezTo>
                    <a:pt x="228" y="60"/>
                    <a:pt x="231" y="59"/>
                    <a:pt x="232" y="59"/>
                  </a:cubicBezTo>
                  <a:cubicBezTo>
                    <a:pt x="232" y="59"/>
                    <a:pt x="231" y="59"/>
                    <a:pt x="233" y="58"/>
                  </a:cubicBezTo>
                  <a:cubicBezTo>
                    <a:pt x="233" y="58"/>
                    <a:pt x="233" y="59"/>
                    <a:pt x="232" y="59"/>
                  </a:cubicBezTo>
                  <a:cubicBezTo>
                    <a:pt x="234" y="58"/>
                    <a:pt x="236" y="58"/>
                    <a:pt x="236" y="57"/>
                  </a:cubicBezTo>
                  <a:cubicBezTo>
                    <a:pt x="235" y="57"/>
                    <a:pt x="235" y="57"/>
                    <a:pt x="235" y="57"/>
                  </a:cubicBezTo>
                  <a:close/>
                  <a:moveTo>
                    <a:pt x="235" y="64"/>
                  </a:moveTo>
                  <a:cubicBezTo>
                    <a:pt x="237" y="63"/>
                    <a:pt x="235" y="65"/>
                    <a:pt x="235" y="65"/>
                  </a:cubicBezTo>
                  <a:cubicBezTo>
                    <a:pt x="238" y="64"/>
                    <a:pt x="238" y="64"/>
                    <a:pt x="238" y="63"/>
                  </a:cubicBezTo>
                  <a:cubicBezTo>
                    <a:pt x="237" y="64"/>
                    <a:pt x="235" y="64"/>
                    <a:pt x="235" y="64"/>
                  </a:cubicBezTo>
                  <a:close/>
                  <a:moveTo>
                    <a:pt x="230" y="61"/>
                  </a:moveTo>
                  <a:cubicBezTo>
                    <a:pt x="230" y="61"/>
                    <a:pt x="228" y="63"/>
                    <a:pt x="231" y="62"/>
                  </a:cubicBezTo>
                  <a:cubicBezTo>
                    <a:pt x="230" y="62"/>
                    <a:pt x="232" y="60"/>
                    <a:pt x="232" y="60"/>
                  </a:cubicBezTo>
                  <a:cubicBezTo>
                    <a:pt x="231" y="60"/>
                    <a:pt x="230" y="61"/>
                    <a:pt x="230" y="61"/>
                  </a:cubicBezTo>
                  <a:close/>
                  <a:moveTo>
                    <a:pt x="227" y="61"/>
                  </a:moveTo>
                  <a:cubicBezTo>
                    <a:pt x="227" y="62"/>
                    <a:pt x="227" y="62"/>
                    <a:pt x="227" y="62"/>
                  </a:cubicBezTo>
                  <a:cubicBezTo>
                    <a:pt x="228" y="61"/>
                    <a:pt x="229" y="60"/>
                    <a:pt x="230" y="60"/>
                  </a:cubicBezTo>
                  <a:cubicBezTo>
                    <a:pt x="230" y="60"/>
                    <a:pt x="229" y="60"/>
                    <a:pt x="227" y="61"/>
                  </a:cubicBezTo>
                  <a:close/>
                  <a:moveTo>
                    <a:pt x="225" y="71"/>
                  </a:moveTo>
                  <a:cubicBezTo>
                    <a:pt x="228" y="69"/>
                    <a:pt x="229" y="68"/>
                    <a:pt x="232" y="66"/>
                  </a:cubicBezTo>
                  <a:cubicBezTo>
                    <a:pt x="230" y="67"/>
                    <a:pt x="232" y="66"/>
                    <a:pt x="232" y="65"/>
                  </a:cubicBezTo>
                  <a:cubicBezTo>
                    <a:pt x="230" y="67"/>
                    <a:pt x="226" y="67"/>
                    <a:pt x="226" y="68"/>
                  </a:cubicBezTo>
                  <a:cubicBezTo>
                    <a:pt x="227" y="69"/>
                    <a:pt x="228" y="67"/>
                    <a:pt x="230" y="67"/>
                  </a:cubicBezTo>
                  <a:cubicBezTo>
                    <a:pt x="230" y="67"/>
                    <a:pt x="231" y="67"/>
                    <a:pt x="231" y="67"/>
                  </a:cubicBezTo>
                  <a:cubicBezTo>
                    <a:pt x="228" y="69"/>
                    <a:pt x="225" y="70"/>
                    <a:pt x="225" y="71"/>
                  </a:cubicBezTo>
                  <a:close/>
                  <a:moveTo>
                    <a:pt x="228" y="73"/>
                  </a:moveTo>
                  <a:cubicBezTo>
                    <a:pt x="228" y="73"/>
                    <a:pt x="228" y="72"/>
                    <a:pt x="226" y="73"/>
                  </a:cubicBezTo>
                  <a:cubicBezTo>
                    <a:pt x="227" y="74"/>
                    <a:pt x="227" y="74"/>
                    <a:pt x="227" y="74"/>
                  </a:cubicBezTo>
                  <a:cubicBezTo>
                    <a:pt x="228" y="73"/>
                    <a:pt x="231" y="72"/>
                    <a:pt x="230" y="72"/>
                  </a:cubicBezTo>
                  <a:lnTo>
                    <a:pt x="228" y="73"/>
                  </a:lnTo>
                  <a:close/>
                  <a:moveTo>
                    <a:pt x="221" y="77"/>
                  </a:moveTo>
                  <a:cubicBezTo>
                    <a:pt x="221" y="77"/>
                    <a:pt x="224" y="76"/>
                    <a:pt x="225" y="76"/>
                  </a:cubicBezTo>
                  <a:cubicBezTo>
                    <a:pt x="224" y="77"/>
                    <a:pt x="222" y="78"/>
                    <a:pt x="221" y="79"/>
                  </a:cubicBezTo>
                  <a:cubicBezTo>
                    <a:pt x="223" y="78"/>
                    <a:pt x="225" y="77"/>
                    <a:pt x="227" y="76"/>
                  </a:cubicBezTo>
                  <a:cubicBezTo>
                    <a:pt x="228" y="75"/>
                    <a:pt x="227" y="75"/>
                    <a:pt x="226" y="74"/>
                  </a:cubicBezTo>
                  <a:cubicBezTo>
                    <a:pt x="224" y="75"/>
                    <a:pt x="223" y="76"/>
                    <a:pt x="222" y="77"/>
                  </a:cubicBezTo>
                  <a:cubicBezTo>
                    <a:pt x="222" y="76"/>
                    <a:pt x="221" y="76"/>
                    <a:pt x="221" y="77"/>
                  </a:cubicBezTo>
                  <a:close/>
                  <a:moveTo>
                    <a:pt x="224" y="73"/>
                  </a:moveTo>
                  <a:cubicBezTo>
                    <a:pt x="220" y="76"/>
                    <a:pt x="220" y="76"/>
                    <a:pt x="220" y="76"/>
                  </a:cubicBezTo>
                  <a:cubicBezTo>
                    <a:pt x="222" y="76"/>
                    <a:pt x="221" y="76"/>
                    <a:pt x="224" y="75"/>
                  </a:cubicBezTo>
                  <a:cubicBezTo>
                    <a:pt x="223" y="74"/>
                    <a:pt x="226" y="73"/>
                    <a:pt x="224" y="73"/>
                  </a:cubicBezTo>
                  <a:close/>
                  <a:moveTo>
                    <a:pt x="206" y="64"/>
                  </a:moveTo>
                  <a:cubicBezTo>
                    <a:pt x="207" y="65"/>
                    <a:pt x="208" y="64"/>
                    <a:pt x="207" y="65"/>
                  </a:cubicBezTo>
                  <a:cubicBezTo>
                    <a:pt x="212" y="62"/>
                    <a:pt x="208" y="64"/>
                    <a:pt x="209" y="63"/>
                  </a:cubicBezTo>
                  <a:cubicBezTo>
                    <a:pt x="210" y="62"/>
                    <a:pt x="210" y="63"/>
                    <a:pt x="212" y="62"/>
                  </a:cubicBezTo>
                  <a:cubicBezTo>
                    <a:pt x="212" y="61"/>
                    <a:pt x="209" y="62"/>
                    <a:pt x="206" y="64"/>
                  </a:cubicBezTo>
                  <a:close/>
                  <a:moveTo>
                    <a:pt x="197" y="73"/>
                  </a:moveTo>
                  <a:cubicBezTo>
                    <a:pt x="198" y="73"/>
                    <a:pt x="198" y="72"/>
                    <a:pt x="198" y="73"/>
                  </a:cubicBezTo>
                  <a:cubicBezTo>
                    <a:pt x="199" y="72"/>
                    <a:pt x="200" y="71"/>
                    <a:pt x="200" y="71"/>
                  </a:cubicBezTo>
                  <a:cubicBezTo>
                    <a:pt x="198" y="72"/>
                    <a:pt x="201" y="70"/>
                    <a:pt x="200" y="70"/>
                  </a:cubicBezTo>
                  <a:cubicBezTo>
                    <a:pt x="197" y="72"/>
                    <a:pt x="200" y="72"/>
                    <a:pt x="197" y="73"/>
                  </a:cubicBezTo>
                  <a:close/>
                  <a:moveTo>
                    <a:pt x="196" y="70"/>
                  </a:moveTo>
                  <a:cubicBezTo>
                    <a:pt x="196" y="71"/>
                    <a:pt x="198" y="69"/>
                    <a:pt x="197" y="71"/>
                  </a:cubicBezTo>
                  <a:cubicBezTo>
                    <a:pt x="200" y="69"/>
                    <a:pt x="198" y="68"/>
                    <a:pt x="196" y="70"/>
                  </a:cubicBezTo>
                  <a:close/>
                  <a:moveTo>
                    <a:pt x="191" y="75"/>
                  </a:moveTo>
                  <a:cubicBezTo>
                    <a:pt x="192" y="74"/>
                    <a:pt x="194" y="72"/>
                    <a:pt x="192" y="73"/>
                  </a:cubicBezTo>
                  <a:cubicBezTo>
                    <a:pt x="192" y="74"/>
                    <a:pt x="189" y="75"/>
                    <a:pt x="191" y="75"/>
                  </a:cubicBezTo>
                  <a:close/>
                  <a:moveTo>
                    <a:pt x="187" y="76"/>
                  </a:moveTo>
                  <a:cubicBezTo>
                    <a:pt x="186" y="77"/>
                    <a:pt x="184" y="78"/>
                    <a:pt x="185" y="79"/>
                  </a:cubicBezTo>
                  <a:cubicBezTo>
                    <a:pt x="185" y="78"/>
                    <a:pt x="187" y="77"/>
                    <a:pt x="187" y="78"/>
                  </a:cubicBezTo>
                  <a:cubicBezTo>
                    <a:pt x="186" y="78"/>
                    <a:pt x="187" y="78"/>
                    <a:pt x="188" y="77"/>
                  </a:cubicBezTo>
                  <a:cubicBezTo>
                    <a:pt x="189" y="76"/>
                    <a:pt x="189" y="76"/>
                    <a:pt x="187" y="76"/>
                  </a:cubicBezTo>
                  <a:close/>
                  <a:moveTo>
                    <a:pt x="186" y="75"/>
                  </a:moveTo>
                  <a:cubicBezTo>
                    <a:pt x="185" y="76"/>
                    <a:pt x="184" y="77"/>
                    <a:pt x="184" y="77"/>
                  </a:cubicBezTo>
                  <a:cubicBezTo>
                    <a:pt x="183" y="78"/>
                    <a:pt x="188" y="76"/>
                    <a:pt x="188" y="75"/>
                  </a:cubicBezTo>
                  <a:cubicBezTo>
                    <a:pt x="186" y="76"/>
                    <a:pt x="187" y="75"/>
                    <a:pt x="186" y="75"/>
                  </a:cubicBezTo>
                  <a:close/>
                  <a:moveTo>
                    <a:pt x="186" y="95"/>
                  </a:moveTo>
                  <a:cubicBezTo>
                    <a:pt x="187" y="94"/>
                    <a:pt x="186" y="95"/>
                    <a:pt x="186" y="95"/>
                  </a:cubicBezTo>
                  <a:cubicBezTo>
                    <a:pt x="191" y="92"/>
                    <a:pt x="191" y="92"/>
                    <a:pt x="191" y="92"/>
                  </a:cubicBezTo>
                  <a:cubicBezTo>
                    <a:pt x="192" y="92"/>
                    <a:pt x="191" y="93"/>
                    <a:pt x="193" y="92"/>
                  </a:cubicBezTo>
                  <a:cubicBezTo>
                    <a:pt x="192" y="92"/>
                    <a:pt x="195" y="91"/>
                    <a:pt x="195" y="90"/>
                  </a:cubicBezTo>
                  <a:cubicBezTo>
                    <a:pt x="194" y="91"/>
                    <a:pt x="193" y="90"/>
                    <a:pt x="192" y="91"/>
                  </a:cubicBezTo>
                  <a:cubicBezTo>
                    <a:pt x="190" y="93"/>
                    <a:pt x="187" y="94"/>
                    <a:pt x="186" y="95"/>
                  </a:cubicBezTo>
                  <a:close/>
                  <a:moveTo>
                    <a:pt x="178" y="81"/>
                  </a:moveTo>
                  <a:cubicBezTo>
                    <a:pt x="176" y="83"/>
                    <a:pt x="179" y="82"/>
                    <a:pt x="180" y="81"/>
                  </a:cubicBezTo>
                  <a:cubicBezTo>
                    <a:pt x="181" y="80"/>
                    <a:pt x="183" y="79"/>
                    <a:pt x="183" y="79"/>
                  </a:cubicBezTo>
                  <a:cubicBezTo>
                    <a:pt x="180" y="81"/>
                    <a:pt x="183" y="78"/>
                    <a:pt x="178" y="81"/>
                  </a:cubicBezTo>
                  <a:close/>
                  <a:moveTo>
                    <a:pt x="182" y="80"/>
                  </a:moveTo>
                  <a:cubicBezTo>
                    <a:pt x="182" y="81"/>
                    <a:pt x="178" y="83"/>
                    <a:pt x="179" y="83"/>
                  </a:cubicBezTo>
                  <a:cubicBezTo>
                    <a:pt x="181" y="82"/>
                    <a:pt x="182" y="82"/>
                    <a:pt x="183" y="81"/>
                  </a:cubicBezTo>
                  <a:cubicBezTo>
                    <a:pt x="180" y="82"/>
                    <a:pt x="186" y="79"/>
                    <a:pt x="182" y="80"/>
                  </a:cubicBezTo>
                  <a:close/>
                  <a:moveTo>
                    <a:pt x="182" y="82"/>
                  </a:moveTo>
                  <a:cubicBezTo>
                    <a:pt x="180" y="84"/>
                    <a:pt x="178" y="86"/>
                    <a:pt x="180" y="86"/>
                  </a:cubicBezTo>
                  <a:cubicBezTo>
                    <a:pt x="180" y="85"/>
                    <a:pt x="183" y="83"/>
                    <a:pt x="181" y="85"/>
                  </a:cubicBezTo>
                  <a:cubicBezTo>
                    <a:pt x="186" y="82"/>
                    <a:pt x="180" y="85"/>
                    <a:pt x="183" y="82"/>
                  </a:cubicBezTo>
                  <a:cubicBezTo>
                    <a:pt x="182" y="82"/>
                    <a:pt x="182" y="83"/>
                    <a:pt x="182" y="82"/>
                  </a:cubicBezTo>
                  <a:close/>
                  <a:moveTo>
                    <a:pt x="165" y="91"/>
                  </a:moveTo>
                  <a:cubicBezTo>
                    <a:pt x="163" y="92"/>
                    <a:pt x="163" y="92"/>
                    <a:pt x="163" y="93"/>
                  </a:cubicBezTo>
                  <a:cubicBezTo>
                    <a:pt x="163" y="92"/>
                    <a:pt x="159" y="95"/>
                    <a:pt x="158" y="95"/>
                  </a:cubicBezTo>
                  <a:cubicBezTo>
                    <a:pt x="159" y="96"/>
                    <a:pt x="163" y="93"/>
                    <a:pt x="166" y="91"/>
                  </a:cubicBezTo>
                  <a:cubicBezTo>
                    <a:pt x="165" y="91"/>
                    <a:pt x="167" y="90"/>
                    <a:pt x="165" y="91"/>
                  </a:cubicBezTo>
                  <a:close/>
                  <a:moveTo>
                    <a:pt x="167" y="91"/>
                  </a:moveTo>
                  <a:cubicBezTo>
                    <a:pt x="169" y="90"/>
                    <a:pt x="169" y="90"/>
                    <a:pt x="171" y="90"/>
                  </a:cubicBezTo>
                  <a:cubicBezTo>
                    <a:pt x="171" y="88"/>
                    <a:pt x="176" y="85"/>
                    <a:pt x="178" y="83"/>
                  </a:cubicBezTo>
                  <a:cubicBezTo>
                    <a:pt x="176" y="84"/>
                    <a:pt x="176" y="82"/>
                    <a:pt x="174" y="84"/>
                  </a:cubicBezTo>
                  <a:cubicBezTo>
                    <a:pt x="175" y="85"/>
                    <a:pt x="170" y="87"/>
                    <a:pt x="170" y="88"/>
                  </a:cubicBezTo>
                  <a:cubicBezTo>
                    <a:pt x="169" y="88"/>
                    <a:pt x="169" y="88"/>
                    <a:pt x="169" y="87"/>
                  </a:cubicBezTo>
                  <a:cubicBezTo>
                    <a:pt x="166" y="90"/>
                    <a:pt x="167" y="90"/>
                    <a:pt x="167" y="91"/>
                  </a:cubicBezTo>
                  <a:close/>
                  <a:moveTo>
                    <a:pt x="173" y="93"/>
                  </a:moveTo>
                  <a:cubicBezTo>
                    <a:pt x="174" y="92"/>
                    <a:pt x="173" y="94"/>
                    <a:pt x="176" y="92"/>
                  </a:cubicBezTo>
                  <a:cubicBezTo>
                    <a:pt x="176" y="91"/>
                    <a:pt x="175" y="92"/>
                    <a:pt x="176" y="91"/>
                  </a:cubicBezTo>
                  <a:cubicBezTo>
                    <a:pt x="174" y="92"/>
                    <a:pt x="173" y="92"/>
                    <a:pt x="173" y="93"/>
                  </a:cubicBezTo>
                  <a:close/>
                  <a:moveTo>
                    <a:pt x="174" y="104"/>
                  </a:moveTo>
                  <a:cubicBezTo>
                    <a:pt x="174" y="105"/>
                    <a:pt x="181" y="100"/>
                    <a:pt x="180" y="100"/>
                  </a:cubicBezTo>
                  <a:cubicBezTo>
                    <a:pt x="177" y="102"/>
                    <a:pt x="177" y="103"/>
                    <a:pt x="174" y="104"/>
                  </a:cubicBezTo>
                  <a:close/>
                  <a:moveTo>
                    <a:pt x="164" y="99"/>
                  </a:moveTo>
                  <a:cubicBezTo>
                    <a:pt x="166" y="98"/>
                    <a:pt x="169" y="96"/>
                    <a:pt x="170" y="95"/>
                  </a:cubicBezTo>
                  <a:cubicBezTo>
                    <a:pt x="167" y="97"/>
                    <a:pt x="165" y="97"/>
                    <a:pt x="164" y="99"/>
                  </a:cubicBezTo>
                  <a:close/>
                  <a:moveTo>
                    <a:pt x="159" y="99"/>
                  </a:moveTo>
                  <a:cubicBezTo>
                    <a:pt x="159" y="100"/>
                    <a:pt x="158" y="100"/>
                    <a:pt x="158" y="100"/>
                  </a:cubicBezTo>
                  <a:cubicBezTo>
                    <a:pt x="160" y="99"/>
                    <a:pt x="160" y="98"/>
                    <a:pt x="161" y="97"/>
                  </a:cubicBezTo>
                  <a:cubicBezTo>
                    <a:pt x="161" y="97"/>
                    <a:pt x="161" y="98"/>
                    <a:pt x="162" y="97"/>
                  </a:cubicBezTo>
                  <a:cubicBezTo>
                    <a:pt x="163" y="96"/>
                    <a:pt x="162" y="97"/>
                    <a:pt x="162" y="97"/>
                  </a:cubicBezTo>
                  <a:cubicBezTo>
                    <a:pt x="158" y="99"/>
                    <a:pt x="158" y="99"/>
                    <a:pt x="158" y="99"/>
                  </a:cubicBezTo>
                  <a:cubicBezTo>
                    <a:pt x="158" y="100"/>
                    <a:pt x="157" y="102"/>
                    <a:pt x="159" y="99"/>
                  </a:cubicBezTo>
                  <a:close/>
                  <a:moveTo>
                    <a:pt x="153" y="99"/>
                  </a:moveTo>
                  <a:cubicBezTo>
                    <a:pt x="153" y="99"/>
                    <a:pt x="152" y="100"/>
                    <a:pt x="153" y="101"/>
                  </a:cubicBezTo>
                  <a:cubicBezTo>
                    <a:pt x="151" y="101"/>
                    <a:pt x="149" y="103"/>
                    <a:pt x="150" y="103"/>
                  </a:cubicBezTo>
                  <a:cubicBezTo>
                    <a:pt x="154" y="100"/>
                    <a:pt x="153" y="100"/>
                    <a:pt x="156" y="98"/>
                  </a:cubicBezTo>
                  <a:cubicBezTo>
                    <a:pt x="155" y="98"/>
                    <a:pt x="155" y="98"/>
                    <a:pt x="154" y="98"/>
                  </a:cubicBezTo>
                  <a:cubicBezTo>
                    <a:pt x="154" y="100"/>
                    <a:pt x="154" y="98"/>
                    <a:pt x="153" y="99"/>
                  </a:cubicBezTo>
                  <a:close/>
                  <a:moveTo>
                    <a:pt x="160" y="120"/>
                  </a:moveTo>
                  <a:cubicBezTo>
                    <a:pt x="160" y="120"/>
                    <a:pt x="160" y="121"/>
                    <a:pt x="161" y="120"/>
                  </a:cubicBezTo>
                  <a:cubicBezTo>
                    <a:pt x="162" y="119"/>
                    <a:pt x="165" y="116"/>
                    <a:pt x="163" y="117"/>
                  </a:cubicBezTo>
                  <a:cubicBezTo>
                    <a:pt x="163" y="117"/>
                    <a:pt x="162" y="119"/>
                    <a:pt x="160" y="120"/>
                  </a:cubicBezTo>
                  <a:close/>
                  <a:moveTo>
                    <a:pt x="150" y="106"/>
                  </a:moveTo>
                  <a:cubicBezTo>
                    <a:pt x="148" y="108"/>
                    <a:pt x="154" y="103"/>
                    <a:pt x="151" y="106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54" y="103"/>
                    <a:pt x="153" y="104"/>
                    <a:pt x="154" y="103"/>
                  </a:cubicBezTo>
                  <a:cubicBezTo>
                    <a:pt x="151" y="105"/>
                    <a:pt x="151" y="105"/>
                    <a:pt x="150" y="106"/>
                  </a:cubicBezTo>
                  <a:close/>
                  <a:moveTo>
                    <a:pt x="146" y="105"/>
                  </a:moveTo>
                  <a:cubicBezTo>
                    <a:pt x="142" y="108"/>
                    <a:pt x="147" y="106"/>
                    <a:pt x="145" y="108"/>
                  </a:cubicBezTo>
                  <a:cubicBezTo>
                    <a:pt x="147" y="106"/>
                    <a:pt x="146" y="106"/>
                    <a:pt x="149" y="104"/>
                  </a:cubicBezTo>
                  <a:cubicBezTo>
                    <a:pt x="148" y="104"/>
                    <a:pt x="149" y="103"/>
                    <a:pt x="149" y="103"/>
                  </a:cubicBezTo>
                  <a:cubicBezTo>
                    <a:pt x="145" y="105"/>
                    <a:pt x="149" y="103"/>
                    <a:pt x="146" y="106"/>
                  </a:cubicBezTo>
                  <a:cubicBezTo>
                    <a:pt x="146" y="105"/>
                    <a:pt x="147" y="104"/>
                    <a:pt x="146" y="105"/>
                  </a:cubicBezTo>
                  <a:close/>
                  <a:moveTo>
                    <a:pt x="153" y="120"/>
                  </a:moveTo>
                  <a:cubicBezTo>
                    <a:pt x="156" y="118"/>
                    <a:pt x="154" y="119"/>
                    <a:pt x="157" y="116"/>
                  </a:cubicBezTo>
                  <a:cubicBezTo>
                    <a:pt x="156" y="117"/>
                    <a:pt x="154" y="118"/>
                    <a:pt x="152" y="119"/>
                  </a:cubicBezTo>
                  <a:cubicBezTo>
                    <a:pt x="154" y="119"/>
                    <a:pt x="151" y="121"/>
                    <a:pt x="149" y="122"/>
                  </a:cubicBezTo>
                  <a:cubicBezTo>
                    <a:pt x="148" y="124"/>
                    <a:pt x="152" y="120"/>
                    <a:pt x="151" y="122"/>
                  </a:cubicBezTo>
                  <a:cubicBezTo>
                    <a:pt x="153" y="120"/>
                    <a:pt x="153" y="119"/>
                    <a:pt x="154" y="119"/>
                  </a:cubicBezTo>
                  <a:cubicBezTo>
                    <a:pt x="154" y="119"/>
                    <a:pt x="153" y="120"/>
                    <a:pt x="153" y="120"/>
                  </a:cubicBezTo>
                  <a:close/>
                  <a:moveTo>
                    <a:pt x="136" y="117"/>
                  </a:moveTo>
                  <a:cubicBezTo>
                    <a:pt x="139" y="115"/>
                    <a:pt x="135" y="118"/>
                    <a:pt x="135" y="118"/>
                  </a:cubicBezTo>
                  <a:cubicBezTo>
                    <a:pt x="138" y="116"/>
                    <a:pt x="140" y="115"/>
                    <a:pt x="142" y="113"/>
                  </a:cubicBezTo>
                  <a:cubicBezTo>
                    <a:pt x="142" y="112"/>
                    <a:pt x="147" y="109"/>
                    <a:pt x="148" y="107"/>
                  </a:cubicBezTo>
                  <a:cubicBezTo>
                    <a:pt x="147" y="108"/>
                    <a:pt x="146" y="108"/>
                    <a:pt x="146" y="108"/>
                  </a:cubicBezTo>
                  <a:cubicBezTo>
                    <a:pt x="144" y="109"/>
                    <a:pt x="144" y="110"/>
                    <a:pt x="142" y="111"/>
                  </a:cubicBezTo>
                  <a:cubicBezTo>
                    <a:pt x="141" y="113"/>
                    <a:pt x="142" y="113"/>
                    <a:pt x="141" y="113"/>
                  </a:cubicBezTo>
                  <a:cubicBezTo>
                    <a:pt x="140" y="113"/>
                    <a:pt x="136" y="116"/>
                    <a:pt x="136" y="117"/>
                  </a:cubicBezTo>
                  <a:close/>
                  <a:moveTo>
                    <a:pt x="153" y="123"/>
                  </a:moveTo>
                  <a:cubicBezTo>
                    <a:pt x="154" y="123"/>
                    <a:pt x="157" y="120"/>
                    <a:pt x="156" y="120"/>
                  </a:cubicBezTo>
                  <a:cubicBezTo>
                    <a:pt x="155" y="121"/>
                    <a:pt x="152" y="123"/>
                    <a:pt x="153" y="123"/>
                  </a:cubicBezTo>
                  <a:close/>
                  <a:moveTo>
                    <a:pt x="137" y="109"/>
                  </a:moveTo>
                  <a:cubicBezTo>
                    <a:pt x="139" y="108"/>
                    <a:pt x="141" y="106"/>
                    <a:pt x="141" y="106"/>
                  </a:cubicBezTo>
                  <a:cubicBezTo>
                    <a:pt x="139" y="107"/>
                    <a:pt x="137" y="109"/>
                    <a:pt x="137" y="109"/>
                  </a:cubicBezTo>
                  <a:close/>
                  <a:moveTo>
                    <a:pt x="136" y="114"/>
                  </a:moveTo>
                  <a:cubicBezTo>
                    <a:pt x="138" y="114"/>
                    <a:pt x="137" y="113"/>
                    <a:pt x="137" y="115"/>
                  </a:cubicBezTo>
                  <a:cubicBezTo>
                    <a:pt x="138" y="114"/>
                    <a:pt x="138" y="113"/>
                    <a:pt x="141" y="111"/>
                  </a:cubicBezTo>
                  <a:cubicBezTo>
                    <a:pt x="142" y="110"/>
                    <a:pt x="141" y="111"/>
                    <a:pt x="140" y="111"/>
                  </a:cubicBezTo>
                  <a:cubicBezTo>
                    <a:pt x="141" y="110"/>
                    <a:pt x="142" y="110"/>
                    <a:pt x="143" y="109"/>
                  </a:cubicBezTo>
                  <a:cubicBezTo>
                    <a:pt x="143" y="109"/>
                    <a:pt x="144" y="108"/>
                    <a:pt x="143" y="108"/>
                  </a:cubicBezTo>
                  <a:cubicBezTo>
                    <a:pt x="141" y="111"/>
                    <a:pt x="139" y="111"/>
                    <a:pt x="136" y="114"/>
                  </a:cubicBezTo>
                  <a:close/>
                  <a:moveTo>
                    <a:pt x="142" y="117"/>
                  </a:moveTo>
                  <a:cubicBezTo>
                    <a:pt x="140" y="118"/>
                    <a:pt x="142" y="116"/>
                    <a:pt x="144" y="115"/>
                  </a:cubicBezTo>
                  <a:cubicBezTo>
                    <a:pt x="144" y="114"/>
                    <a:pt x="142" y="115"/>
                    <a:pt x="141" y="116"/>
                  </a:cubicBezTo>
                  <a:cubicBezTo>
                    <a:pt x="141" y="116"/>
                    <a:pt x="141" y="117"/>
                    <a:pt x="140" y="117"/>
                  </a:cubicBezTo>
                  <a:cubicBezTo>
                    <a:pt x="137" y="118"/>
                    <a:pt x="139" y="119"/>
                    <a:pt x="136" y="120"/>
                  </a:cubicBezTo>
                  <a:cubicBezTo>
                    <a:pt x="136" y="121"/>
                    <a:pt x="133" y="123"/>
                    <a:pt x="132" y="124"/>
                  </a:cubicBezTo>
                  <a:cubicBezTo>
                    <a:pt x="133" y="124"/>
                    <a:pt x="131" y="125"/>
                    <a:pt x="131" y="126"/>
                  </a:cubicBezTo>
                  <a:cubicBezTo>
                    <a:pt x="133" y="124"/>
                    <a:pt x="135" y="122"/>
                    <a:pt x="134" y="124"/>
                  </a:cubicBezTo>
                  <a:cubicBezTo>
                    <a:pt x="135" y="124"/>
                    <a:pt x="139" y="121"/>
                    <a:pt x="138" y="121"/>
                  </a:cubicBezTo>
                  <a:cubicBezTo>
                    <a:pt x="137" y="121"/>
                    <a:pt x="135" y="124"/>
                    <a:pt x="135" y="123"/>
                  </a:cubicBezTo>
                  <a:cubicBezTo>
                    <a:pt x="136" y="122"/>
                    <a:pt x="135" y="122"/>
                    <a:pt x="137" y="121"/>
                  </a:cubicBezTo>
                  <a:cubicBezTo>
                    <a:pt x="139" y="119"/>
                    <a:pt x="142" y="117"/>
                    <a:pt x="142" y="117"/>
                  </a:cubicBezTo>
                  <a:close/>
                  <a:moveTo>
                    <a:pt x="143" y="118"/>
                  </a:moveTo>
                  <a:cubicBezTo>
                    <a:pt x="141" y="119"/>
                    <a:pt x="141" y="119"/>
                    <a:pt x="141" y="119"/>
                  </a:cubicBezTo>
                  <a:cubicBezTo>
                    <a:pt x="140" y="120"/>
                    <a:pt x="140" y="120"/>
                    <a:pt x="141" y="121"/>
                  </a:cubicBezTo>
                  <a:cubicBezTo>
                    <a:pt x="143" y="119"/>
                    <a:pt x="142" y="119"/>
                    <a:pt x="143" y="118"/>
                  </a:cubicBezTo>
                  <a:cubicBezTo>
                    <a:pt x="143" y="119"/>
                    <a:pt x="144" y="118"/>
                    <a:pt x="145" y="117"/>
                  </a:cubicBezTo>
                  <a:cubicBezTo>
                    <a:pt x="143" y="118"/>
                    <a:pt x="144" y="117"/>
                    <a:pt x="143" y="118"/>
                  </a:cubicBezTo>
                  <a:close/>
                  <a:moveTo>
                    <a:pt x="146" y="128"/>
                  </a:moveTo>
                  <a:cubicBezTo>
                    <a:pt x="147" y="128"/>
                    <a:pt x="145" y="129"/>
                    <a:pt x="145" y="130"/>
                  </a:cubicBezTo>
                  <a:cubicBezTo>
                    <a:pt x="146" y="129"/>
                    <a:pt x="146" y="129"/>
                    <a:pt x="148" y="128"/>
                  </a:cubicBezTo>
                  <a:cubicBezTo>
                    <a:pt x="147" y="128"/>
                    <a:pt x="147" y="127"/>
                    <a:pt x="148" y="127"/>
                  </a:cubicBezTo>
                  <a:cubicBezTo>
                    <a:pt x="147" y="127"/>
                    <a:pt x="146" y="128"/>
                    <a:pt x="146" y="128"/>
                  </a:cubicBezTo>
                  <a:close/>
                  <a:moveTo>
                    <a:pt x="133" y="117"/>
                  </a:moveTo>
                  <a:cubicBezTo>
                    <a:pt x="133" y="118"/>
                    <a:pt x="134" y="117"/>
                    <a:pt x="135" y="117"/>
                  </a:cubicBezTo>
                  <a:cubicBezTo>
                    <a:pt x="136" y="116"/>
                    <a:pt x="137" y="115"/>
                    <a:pt x="137" y="115"/>
                  </a:cubicBezTo>
                  <a:cubicBezTo>
                    <a:pt x="136" y="116"/>
                    <a:pt x="135" y="115"/>
                    <a:pt x="133" y="117"/>
                  </a:cubicBezTo>
                  <a:close/>
                  <a:moveTo>
                    <a:pt x="144" y="129"/>
                  </a:moveTo>
                  <a:cubicBezTo>
                    <a:pt x="143" y="129"/>
                    <a:pt x="141" y="129"/>
                    <a:pt x="139" y="132"/>
                  </a:cubicBezTo>
                  <a:cubicBezTo>
                    <a:pt x="139" y="133"/>
                    <a:pt x="145" y="129"/>
                    <a:pt x="146" y="127"/>
                  </a:cubicBezTo>
                  <a:cubicBezTo>
                    <a:pt x="145" y="128"/>
                    <a:pt x="144" y="128"/>
                    <a:pt x="144" y="129"/>
                  </a:cubicBezTo>
                  <a:close/>
                  <a:moveTo>
                    <a:pt x="133" y="117"/>
                  </a:moveTo>
                  <a:cubicBezTo>
                    <a:pt x="132" y="118"/>
                    <a:pt x="132" y="117"/>
                    <a:pt x="131" y="118"/>
                  </a:cubicBezTo>
                  <a:cubicBezTo>
                    <a:pt x="131" y="119"/>
                    <a:pt x="133" y="117"/>
                    <a:pt x="135" y="116"/>
                  </a:cubicBezTo>
                  <a:cubicBezTo>
                    <a:pt x="134" y="116"/>
                    <a:pt x="136" y="114"/>
                    <a:pt x="134" y="115"/>
                  </a:cubicBezTo>
                  <a:cubicBezTo>
                    <a:pt x="134" y="116"/>
                    <a:pt x="134" y="116"/>
                    <a:pt x="133" y="117"/>
                  </a:cubicBezTo>
                  <a:close/>
                  <a:moveTo>
                    <a:pt x="138" y="122"/>
                  </a:moveTo>
                  <a:cubicBezTo>
                    <a:pt x="137" y="123"/>
                    <a:pt x="137" y="123"/>
                    <a:pt x="139" y="122"/>
                  </a:cubicBezTo>
                  <a:cubicBezTo>
                    <a:pt x="140" y="121"/>
                    <a:pt x="140" y="120"/>
                    <a:pt x="138" y="122"/>
                  </a:cubicBezTo>
                  <a:close/>
                  <a:moveTo>
                    <a:pt x="139" y="137"/>
                  </a:moveTo>
                  <a:cubicBezTo>
                    <a:pt x="141" y="135"/>
                    <a:pt x="141" y="137"/>
                    <a:pt x="139" y="138"/>
                  </a:cubicBezTo>
                  <a:cubicBezTo>
                    <a:pt x="140" y="137"/>
                    <a:pt x="141" y="137"/>
                    <a:pt x="142" y="136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2" y="135"/>
                    <a:pt x="143" y="134"/>
                    <a:pt x="144" y="134"/>
                  </a:cubicBezTo>
                  <a:cubicBezTo>
                    <a:pt x="142" y="136"/>
                    <a:pt x="138" y="139"/>
                    <a:pt x="138" y="140"/>
                  </a:cubicBezTo>
                  <a:cubicBezTo>
                    <a:pt x="138" y="140"/>
                    <a:pt x="137" y="141"/>
                    <a:pt x="136" y="141"/>
                  </a:cubicBezTo>
                  <a:cubicBezTo>
                    <a:pt x="138" y="140"/>
                    <a:pt x="138" y="139"/>
                    <a:pt x="139" y="138"/>
                  </a:cubicBezTo>
                  <a:cubicBezTo>
                    <a:pt x="139" y="137"/>
                    <a:pt x="136" y="138"/>
                    <a:pt x="133" y="141"/>
                  </a:cubicBezTo>
                  <a:cubicBezTo>
                    <a:pt x="134" y="141"/>
                    <a:pt x="136" y="139"/>
                    <a:pt x="137" y="139"/>
                  </a:cubicBezTo>
                  <a:cubicBezTo>
                    <a:pt x="137" y="139"/>
                    <a:pt x="138" y="139"/>
                    <a:pt x="138" y="139"/>
                  </a:cubicBezTo>
                  <a:cubicBezTo>
                    <a:pt x="135" y="142"/>
                    <a:pt x="132" y="145"/>
                    <a:pt x="132" y="146"/>
                  </a:cubicBezTo>
                  <a:cubicBezTo>
                    <a:pt x="133" y="145"/>
                    <a:pt x="135" y="144"/>
                    <a:pt x="135" y="143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35" y="144"/>
                    <a:pt x="136" y="142"/>
                    <a:pt x="136" y="142"/>
                  </a:cubicBezTo>
                  <a:cubicBezTo>
                    <a:pt x="137" y="142"/>
                    <a:pt x="134" y="145"/>
                    <a:pt x="137" y="143"/>
                  </a:cubicBezTo>
                  <a:cubicBezTo>
                    <a:pt x="136" y="142"/>
                    <a:pt x="139" y="141"/>
                    <a:pt x="140" y="141"/>
                  </a:cubicBezTo>
                  <a:cubicBezTo>
                    <a:pt x="139" y="140"/>
                    <a:pt x="141" y="139"/>
                    <a:pt x="141" y="139"/>
                  </a:cubicBezTo>
                  <a:cubicBezTo>
                    <a:pt x="140" y="139"/>
                    <a:pt x="140" y="139"/>
                    <a:pt x="141" y="138"/>
                  </a:cubicBezTo>
                  <a:cubicBezTo>
                    <a:pt x="144" y="136"/>
                    <a:pt x="146" y="134"/>
                    <a:pt x="148" y="133"/>
                  </a:cubicBezTo>
                  <a:cubicBezTo>
                    <a:pt x="147" y="133"/>
                    <a:pt x="143" y="135"/>
                    <a:pt x="146" y="132"/>
                  </a:cubicBezTo>
                  <a:cubicBezTo>
                    <a:pt x="143" y="133"/>
                    <a:pt x="141" y="134"/>
                    <a:pt x="139" y="137"/>
                  </a:cubicBezTo>
                  <a:close/>
                  <a:moveTo>
                    <a:pt x="142" y="131"/>
                  </a:moveTo>
                  <a:cubicBezTo>
                    <a:pt x="142" y="131"/>
                    <a:pt x="143" y="132"/>
                    <a:pt x="144" y="130"/>
                  </a:cubicBezTo>
                  <a:cubicBezTo>
                    <a:pt x="144" y="130"/>
                    <a:pt x="144" y="130"/>
                    <a:pt x="144" y="129"/>
                  </a:cubicBezTo>
                  <a:cubicBezTo>
                    <a:pt x="144" y="130"/>
                    <a:pt x="143" y="130"/>
                    <a:pt x="142" y="131"/>
                  </a:cubicBezTo>
                  <a:close/>
                  <a:moveTo>
                    <a:pt x="142" y="143"/>
                  </a:moveTo>
                  <a:cubicBezTo>
                    <a:pt x="142" y="143"/>
                    <a:pt x="145" y="140"/>
                    <a:pt x="145" y="142"/>
                  </a:cubicBezTo>
                  <a:cubicBezTo>
                    <a:pt x="147" y="140"/>
                    <a:pt x="149" y="139"/>
                    <a:pt x="150" y="138"/>
                  </a:cubicBezTo>
                  <a:cubicBezTo>
                    <a:pt x="148" y="139"/>
                    <a:pt x="147" y="140"/>
                    <a:pt x="146" y="140"/>
                  </a:cubicBezTo>
                  <a:cubicBezTo>
                    <a:pt x="147" y="139"/>
                    <a:pt x="147" y="139"/>
                    <a:pt x="148" y="138"/>
                  </a:cubicBezTo>
                  <a:cubicBezTo>
                    <a:pt x="147" y="139"/>
                    <a:pt x="150" y="137"/>
                    <a:pt x="150" y="137"/>
                  </a:cubicBezTo>
                  <a:cubicBezTo>
                    <a:pt x="148" y="138"/>
                    <a:pt x="142" y="142"/>
                    <a:pt x="142" y="143"/>
                  </a:cubicBezTo>
                  <a:close/>
                  <a:moveTo>
                    <a:pt x="125" y="125"/>
                  </a:moveTo>
                  <a:cubicBezTo>
                    <a:pt x="126" y="125"/>
                    <a:pt x="128" y="123"/>
                    <a:pt x="128" y="124"/>
                  </a:cubicBezTo>
                  <a:cubicBezTo>
                    <a:pt x="126" y="126"/>
                    <a:pt x="124" y="127"/>
                    <a:pt x="124" y="128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28" y="123"/>
                    <a:pt x="132" y="121"/>
                    <a:pt x="131" y="120"/>
                  </a:cubicBezTo>
                  <a:cubicBezTo>
                    <a:pt x="129" y="122"/>
                    <a:pt x="127" y="123"/>
                    <a:pt x="125" y="125"/>
                  </a:cubicBezTo>
                  <a:close/>
                  <a:moveTo>
                    <a:pt x="131" y="122"/>
                  </a:moveTo>
                  <a:cubicBezTo>
                    <a:pt x="132" y="122"/>
                    <a:pt x="131" y="122"/>
                    <a:pt x="131" y="123"/>
                  </a:cubicBezTo>
                  <a:cubicBezTo>
                    <a:pt x="132" y="122"/>
                    <a:pt x="132" y="121"/>
                    <a:pt x="133" y="120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3" y="120"/>
                    <a:pt x="135" y="117"/>
                    <a:pt x="131" y="119"/>
                  </a:cubicBezTo>
                  <a:cubicBezTo>
                    <a:pt x="131" y="120"/>
                    <a:pt x="134" y="119"/>
                    <a:pt x="131" y="122"/>
                  </a:cubicBezTo>
                  <a:close/>
                  <a:moveTo>
                    <a:pt x="139" y="130"/>
                  </a:moveTo>
                  <a:cubicBezTo>
                    <a:pt x="138" y="132"/>
                    <a:pt x="142" y="129"/>
                    <a:pt x="142" y="129"/>
                  </a:cubicBezTo>
                  <a:lnTo>
                    <a:pt x="139" y="130"/>
                  </a:lnTo>
                  <a:close/>
                  <a:moveTo>
                    <a:pt x="133" y="129"/>
                  </a:moveTo>
                  <a:cubicBezTo>
                    <a:pt x="135" y="127"/>
                    <a:pt x="136" y="126"/>
                    <a:pt x="135" y="126"/>
                  </a:cubicBezTo>
                  <a:cubicBezTo>
                    <a:pt x="133" y="128"/>
                    <a:pt x="132" y="129"/>
                    <a:pt x="133" y="129"/>
                  </a:cubicBezTo>
                  <a:close/>
                  <a:moveTo>
                    <a:pt x="129" y="121"/>
                  </a:moveTo>
                  <a:cubicBezTo>
                    <a:pt x="128" y="120"/>
                    <a:pt x="126" y="121"/>
                    <a:pt x="124" y="124"/>
                  </a:cubicBezTo>
                  <a:cubicBezTo>
                    <a:pt x="125" y="123"/>
                    <a:pt x="125" y="123"/>
                    <a:pt x="124" y="124"/>
                  </a:cubicBezTo>
                  <a:cubicBezTo>
                    <a:pt x="123" y="124"/>
                    <a:pt x="121" y="127"/>
                    <a:pt x="120" y="128"/>
                  </a:cubicBezTo>
                  <a:cubicBezTo>
                    <a:pt x="121" y="128"/>
                    <a:pt x="121" y="128"/>
                    <a:pt x="120" y="130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5" y="126"/>
                    <a:pt x="124" y="125"/>
                    <a:pt x="128" y="123"/>
                  </a:cubicBezTo>
                  <a:cubicBezTo>
                    <a:pt x="127" y="122"/>
                    <a:pt x="126" y="123"/>
                    <a:pt x="129" y="121"/>
                  </a:cubicBezTo>
                  <a:close/>
                  <a:moveTo>
                    <a:pt x="129" y="131"/>
                  </a:moveTo>
                  <a:cubicBezTo>
                    <a:pt x="130" y="130"/>
                    <a:pt x="133" y="127"/>
                    <a:pt x="134" y="126"/>
                  </a:cubicBezTo>
                  <a:cubicBezTo>
                    <a:pt x="131" y="128"/>
                    <a:pt x="130" y="130"/>
                    <a:pt x="129" y="131"/>
                  </a:cubicBezTo>
                  <a:close/>
                  <a:moveTo>
                    <a:pt x="133" y="136"/>
                  </a:moveTo>
                  <a:cubicBezTo>
                    <a:pt x="135" y="136"/>
                    <a:pt x="137" y="136"/>
                    <a:pt x="139" y="133"/>
                  </a:cubicBezTo>
                  <a:cubicBezTo>
                    <a:pt x="136" y="135"/>
                    <a:pt x="136" y="134"/>
                    <a:pt x="133" y="136"/>
                  </a:cubicBezTo>
                  <a:close/>
                  <a:moveTo>
                    <a:pt x="124" y="131"/>
                  </a:moveTo>
                  <a:cubicBezTo>
                    <a:pt x="125" y="131"/>
                    <a:pt x="125" y="131"/>
                    <a:pt x="124" y="132"/>
                  </a:cubicBezTo>
                  <a:cubicBezTo>
                    <a:pt x="126" y="131"/>
                    <a:pt x="131" y="127"/>
                    <a:pt x="128" y="128"/>
                  </a:cubicBezTo>
                  <a:cubicBezTo>
                    <a:pt x="128" y="129"/>
                    <a:pt x="126" y="130"/>
                    <a:pt x="124" y="131"/>
                  </a:cubicBezTo>
                  <a:close/>
                  <a:moveTo>
                    <a:pt x="121" y="127"/>
                  </a:moveTo>
                  <a:cubicBezTo>
                    <a:pt x="121" y="126"/>
                    <a:pt x="121" y="125"/>
                    <a:pt x="123" y="124"/>
                  </a:cubicBezTo>
                  <a:cubicBezTo>
                    <a:pt x="120" y="126"/>
                    <a:pt x="117" y="127"/>
                    <a:pt x="117" y="128"/>
                  </a:cubicBezTo>
                  <a:cubicBezTo>
                    <a:pt x="118" y="128"/>
                    <a:pt x="120" y="126"/>
                    <a:pt x="121" y="126"/>
                  </a:cubicBezTo>
                  <a:cubicBezTo>
                    <a:pt x="120" y="126"/>
                    <a:pt x="119" y="128"/>
                    <a:pt x="121" y="127"/>
                  </a:cubicBezTo>
                  <a:close/>
                  <a:moveTo>
                    <a:pt x="120" y="131"/>
                  </a:moveTo>
                  <a:cubicBezTo>
                    <a:pt x="121" y="131"/>
                    <a:pt x="122" y="131"/>
                    <a:pt x="124" y="129"/>
                  </a:cubicBezTo>
                  <a:cubicBezTo>
                    <a:pt x="124" y="128"/>
                    <a:pt x="121" y="130"/>
                    <a:pt x="120" y="131"/>
                  </a:cubicBezTo>
                  <a:close/>
                  <a:moveTo>
                    <a:pt x="119" y="140"/>
                  </a:moveTo>
                  <a:cubicBezTo>
                    <a:pt x="121" y="139"/>
                    <a:pt x="122" y="137"/>
                    <a:pt x="124" y="135"/>
                  </a:cubicBezTo>
                  <a:cubicBezTo>
                    <a:pt x="124" y="134"/>
                    <a:pt x="124" y="134"/>
                    <a:pt x="124" y="134"/>
                  </a:cubicBezTo>
                  <a:cubicBezTo>
                    <a:pt x="121" y="137"/>
                    <a:pt x="119" y="139"/>
                    <a:pt x="119" y="140"/>
                  </a:cubicBezTo>
                  <a:close/>
                  <a:moveTo>
                    <a:pt x="117" y="131"/>
                  </a:moveTo>
                  <a:cubicBezTo>
                    <a:pt x="119" y="130"/>
                    <a:pt x="117" y="130"/>
                    <a:pt x="118" y="129"/>
                  </a:cubicBezTo>
                  <a:cubicBezTo>
                    <a:pt x="116" y="131"/>
                    <a:pt x="116" y="131"/>
                    <a:pt x="117" y="131"/>
                  </a:cubicBezTo>
                  <a:close/>
                  <a:moveTo>
                    <a:pt x="112" y="133"/>
                  </a:moveTo>
                  <a:cubicBezTo>
                    <a:pt x="112" y="134"/>
                    <a:pt x="114" y="132"/>
                    <a:pt x="113" y="133"/>
                  </a:cubicBezTo>
                  <a:cubicBezTo>
                    <a:pt x="117" y="130"/>
                    <a:pt x="114" y="131"/>
                    <a:pt x="112" y="133"/>
                  </a:cubicBezTo>
                  <a:close/>
                  <a:moveTo>
                    <a:pt x="117" y="138"/>
                  </a:moveTo>
                  <a:cubicBezTo>
                    <a:pt x="116" y="140"/>
                    <a:pt x="113" y="143"/>
                    <a:pt x="114" y="143"/>
                  </a:cubicBezTo>
                  <a:cubicBezTo>
                    <a:pt x="117" y="140"/>
                    <a:pt x="116" y="140"/>
                    <a:pt x="119" y="137"/>
                  </a:cubicBezTo>
                  <a:cubicBezTo>
                    <a:pt x="118" y="138"/>
                    <a:pt x="118" y="137"/>
                    <a:pt x="117" y="138"/>
                  </a:cubicBezTo>
                  <a:close/>
                  <a:moveTo>
                    <a:pt x="114" y="157"/>
                  </a:moveTo>
                  <a:cubicBezTo>
                    <a:pt x="112" y="158"/>
                    <a:pt x="113" y="158"/>
                    <a:pt x="111" y="158"/>
                  </a:cubicBezTo>
                  <a:cubicBezTo>
                    <a:pt x="113" y="158"/>
                    <a:pt x="109" y="161"/>
                    <a:pt x="109" y="161"/>
                  </a:cubicBezTo>
                  <a:cubicBezTo>
                    <a:pt x="111" y="159"/>
                    <a:pt x="109" y="160"/>
                    <a:pt x="108" y="161"/>
                  </a:cubicBezTo>
                  <a:cubicBezTo>
                    <a:pt x="108" y="162"/>
                    <a:pt x="107" y="163"/>
                    <a:pt x="107" y="164"/>
                  </a:cubicBezTo>
                  <a:cubicBezTo>
                    <a:pt x="105" y="166"/>
                    <a:pt x="105" y="164"/>
                    <a:pt x="102" y="167"/>
                  </a:cubicBezTo>
                  <a:cubicBezTo>
                    <a:pt x="102" y="169"/>
                    <a:pt x="103" y="167"/>
                    <a:pt x="104" y="167"/>
                  </a:cubicBezTo>
                  <a:cubicBezTo>
                    <a:pt x="103" y="168"/>
                    <a:pt x="102" y="168"/>
                    <a:pt x="101" y="169"/>
                  </a:cubicBezTo>
                  <a:cubicBezTo>
                    <a:pt x="103" y="169"/>
                    <a:pt x="106" y="166"/>
                    <a:pt x="107" y="164"/>
                  </a:cubicBezTo>
                  <a:cubicBezTo>
                    <a:pt x="106" y="167"/>
                    <a:pt x="101" y="172"/>
                    <a:pt x="99" y="173"/>
                  </a:cubicBezTo>
                  <a:cubicBezTo>
                    <a:pt x="99" y="173"/>
                    <a:pt x="99" y="175"/>
                    <a:pt x="98" y="175"/>
                  </a:cubicBezTo>
                  <a:cubicBezTo>
                    <a:pt x="98" y="175"/>
                    <a:pt x="99" y="175"/>
                    <a:pt x="98" y="175"/>
                  </a:cubicBezTo>
                  <a:cubicBezTo>
                    <a:pt x="99" y="175"/>
                    <a:pt x="98" y="175"/>
                    <a:pt x="99" y="175"/>
                  </a:cubicBezTo>
                  <a:cubicBezTo>
                    <a:pt x="99" y="175"/>
                    <a:pt x="100" y="174"/>
                    <a:pt x="100" y="174"/>
                  </a:cubicBezTo>
                  <a:cubicBezTo>
                    <a:pt x="100" y="174"/>
                    <a:pt x="100" y="174"/>
                    <a:pt x="100" y="174"/>
                  </a:cubicBezTo>
                  <a:cubicBezTo>
                    <a:pt x="101" y="172"/>
                    <a:pt x="101" y="172"/>
                    <a:pt x="101" y="172"/>
                  </a:cubicBezTo>
                  <a:cubicBezTo>
                    <a:pt x="102" y="172"/>
                    <a:pt x="103" y="171"/>
                    <a:pt x="104" y="170"/>
                  </a:cubicBezTo>
                  <a:cubicBezTo>
                    <a:pt x="103" y="170"/>
                    <a:pt x="106" y="168"/>
                    <a:pt x="106" y="167"/>
                  </a:cubicBezTo>
                  <a:cubicBezTo>
                    <a:pt x="108" y="166"/>
                    <a:pt x="114" y="158"/>
                    <a:pt x="117" y="157"/>
                  </a:cubicBezTo>
                  <a:cubicBezTo>
                    <a:pt x="117" y="157"/>
                    <a:pt x="116" y="157"/>
                    <a:pt x="117" y="156"/>
                  </a:cubicBezTo>
                  <a:cubicBezTo>
                    <a:pt x="119" y="155"/>
                    <a:pt x="120" y="153"/>
                    <a:pt x="123" y="151"/>
                  </a:cubicBezTo>
                  <a:cubicBezTo>
                    <a:pt x="122" y="150"/>
                    <a:pt x="125" y="150"/>
                    <a:pt x="126" y="148"/>
                  </a:cubicBezTo>
                  <a:cubicBezTo>
                    <a:pt x="126" y="148"/>
                    <a:pt x="127" y="147"/>
                    <a:pt x="126" y="147"/>
                  </a:cubicBezTo>
                  <a:cubicBezTo>
                    <a:pt x="123" y="150"/>
                    <a:pt x="122" y="148"/>
                    <a:pt x="120" y="151"/>
                  </a:cubicBezTo>
                  <a:cubicBezTo>
                    <a:pt x="121" y="150"/>
                    <a:pt x="120" y="153"/>
                    <a:pt x="119" y="153"/>
                  </a:cubicBezTo>
                  <a:cubicBezTo>
                    <a:pt x="119" y="152"/>
                    <a:pt x="117" y="155"/>
                    <a:pt x="116" y="155"/>
                  </a:cubicBezTo>
                  <a:cubicBezTo>
                    <a:pt x="117" y="154"/>
                    <a:pt x="118" y="153"/>
                    <a:pt x="118" y="152"/>
                  </a:cubicBezTo>
                  <a:cubicBezTo>
                    <a:pt x="117" y="154"/>
                    <a:pt x="116" y="154"/>
                    <a:pt x="116" y="154"/>
                  </a:cubicBezTo>
                  <a:cubicBezTo>
                    <a:pt x="116" y="154"/>
                    <a:pt x="117" y="153"/>
                    <a:pt x="117" y="153"/>
                  </a:cubicBezTo>
                  <a:cubicBezTo>
                    <a:pt x="115" y="155"/>
                    <a:pt x="115" y="155"/>
                    <a:pt x="114" y="157"/>
                  </a:cubicBezTo>
                  <a:close/>
                  <a:moveTo>
                    <a:pt x="119" y="151"/>
                  </a:moveTo>
                  <a:cubicBezTo>
                    <a:pt x="120" y="150"/>
                    <a:pt x="121" y="149"/>
                    <a:pt x="121" y="148"/>
                  </a:cubicBezTo>
                  <a:cubicBezTo>
                    <a:pt x="120" y="149"/>
                    <a:pt x="119" y="149"/>
                    <a:pt x="118" y="151"/>
                  </a:cubicBezTo>
                  <a:cubicBezTo>
                    <a:pt x="118" y="152"/>
                    <a:pt x="119" y="150"/>
                    <a:pt x="120" y="150"/>
                  </a:cubicBezTo>
                  <a:cubicBezTo>
                    <a:pt x="119" y="151"/>
                    <a:pt x="118" y="152"/>
                    <a:pt x="119" y="151"/>
                  </a:cubicBezTo>
                  <a:close/>
                  <a:moveTo>
                    <a:pt x="124" y="159"/>
                  </a:moveTo>
                  <a:cubicBezTo>
                    <a:pt x="125" y="159"/>
                    <a:pt x="128" y="159"/>
                    <a:pt x="128" y="157"/>
                  </a:cubicBezTo>
                  <a:cubicBezTo>
                    <a:pt x="125" y="160"/>
                    <a:pt x="127" y="156"/>
                    <a:pt x="124" y="159"/>
                  </a:cubicBezTo>
                  <a:close/>
                  <a:moveTo>
                    <a:pt x="112" y="142"/>
                  </a:moveTo>
                  <a:cubicBezTo>
                    <a:pt x="110" y="143"/>
                    <a:pt x="109" y="144"/>
                    <a:pt x="109" y="145"/>
                  </a:cubicBezTo>
                  <a:cubicBezTo>
                    <a:pt x="110" y="145"/>
                    <a:pt x="111" y="143"/>
                    <a:pt x="112" y="142"/>
                  </a:cubicBezTo>
                  <a:cubicBezTo>
                    <a:pt x="112" y="143"/>
                    <a:pt x="112" y="143"/>
                    <a:pt x="113" y="142"/>
                  </a:cubicBezTo>
                  <a:cubicBezTo>
                    <a:pt x="113" y="142"/>
                    <a:pt x="112" y="142"/>
                    <a:pt x="112" y="142"/>
                  </a:cubicBezTo>
                  <a:close/>
                  <a:moveTo>
                    <a:pt x="114" y="170"/>
                  </a:moveTo>
                  <a:cubicBezTo>
                    <a:pt x="115" y="170"/>
                    <a:pt x="118" y="166"/>
                    <a:pt x="117" y="166"/>
                  </a:cubicBezTo>
                  <a:cubicBezTo>
                    <a:pt x="115" y="168"/>
                    <a:pt x="116" y="167"/>
                    <a:pt x="114" y="170"/>
                  </a:cubicBezTo>
                  <a:close/>
                  <a:moveTo>
                    <a:pt x="88" y="182"/>
                  </a:moveTo>
                  <a:cubicBezTo>
                    <a:pt x="88" y="182"/>
                    <a:pt x="89" y="182"/>
                    <a:pt x="89" y="181"/>
                  </a:cubicBezTo>
                  <a:cubicBezTo>
                    <a:pt x="88" y="181"/>
                    <a:pt x="88" y="182"/>
                    <a:pt x="88" y="182"/>
                  </a:cubicBezTo>
                  <a:close/>
                  <a:moveTo>
                    <a:pt x="108" y="144"/>
                  </a:moveTo>
                  <a:cubicBezTo>
                    <a:pt x="106" y="144"/>
                    <a:pt x="109" y="142"/>
                    <a:pt x="108" y="142"/>
                  </a:cubicBezTo>
                  <a:cubicBezTo>
                    <a:pt x="107" y="142"/>
                    <a:pt x="103" y="145"/>
                    <a:pt x="103" y="145"/>
                  </a:cubicBezTo>
                  <a:cubicBezTo>
                    <a:pt x="105" y="144"/>
                    <a:pt x="106" y="145"/>
                    <a:pt x="107" y="144"/>
                  </a:cubicBezTo>
                  <a:cubicBezTo>
                    <a:pt x="109" y="143"/>
                    <a:pt x="109" y="143"/>
                    <a:pt x="110" y="141"/>
                  </a:cubicBezTo>
                  <a:cubicBezTo>
                    <a:pt x="110" y="141"/>
                    <a:pt x="110" y="141"/>
                    <a:pt x="110" y="141"/>
                  </a:cubicBezTo>
                  <a:cubicBezTo>
                    <a:pt x="107" y="143"/>
                    <a:pt x="110" y="142"/>
                    <a:pt x="108" y="144"/>
                  </a:cubicBezTo>
                  <a:close/>
                  <a:moveTo>
                    <a:pt x="802" y="247"/>
                  </a:moveTo>
                  <a:cubicBezTo>
                    <a:pt x="799" y="242"/>
                    <a:pt x="799" y="242"/>
                    <a:pt x="799" y="242"/>
                  </a:cubicBezTo>
                  <a:cubicBezTo>
                    <a:pt x="798" y="242"/>
                    <a:pt x="801" y="247"/>
                    <a:pt x="801" y="246"/>
                  </a:cubicBezTo>
                  <a:cubicBezTo>
                    <a:pt x="801" y="247"/>
                    <a:pt x="801" y="247"/>
                    <a:pt x="801" y="247"/>
                  </a:cubicBezTo>
                  <a:cubicBezTo>
                    <a:pt x="800" y="244"/>
                    <a:pt x="802" y="246"/>
                    <a:pt x="802" y="247"/>
                  </a:cubicBezTo>
                  <a:close/>
                  <a:moveTo>
                    <a:pt x="596" y="44"/>
                  </a:moveTo>
                  <a:cubicBezTo>
                    <a:pt x="592" y="42"/>
                    <a:pt x="592" y="42"/>
                    <a:pt x="592" y="42"/>
                  </a:cubicBezTo>
                  <a:cubicBezTo>
                    <a:pt x="592" y="43"/>
                    <a:pt x="593" y="43"/>
                    <a:pt x="594" y="44"/>
                  </a:cubicBezTo>
                  <a:cubicBezTo>
                    <a:pt x="591" y="43"/>
                    <a:pt x="597" y="45"/>
                    <a:pt x="596" y="44"/>
                  </a:cubicBezTo>
                  <a:close/>
                  <a:moveTo>
                    <a:pt x="493" y="9"/>
                  </a:moveTo>
                  <a:cubicBezTo>
                    <a:pt x="495" y="10"/>
                    <a:pt x="500" y="11"/>
                    <a:pt x="502" y="11"/>
                  </a:cubicBezTo>
                  <a:cubicBezTo>
                    <a:pt x="500" y="10"/>
                    <a:pt x="492" y="9"/>
                    <a:pt x="493" y="9"/>
                  </a:cubicBezTo>
                  <a:close/>
                  <a:moveTo>
                    <a:pt x="467" y="5"/>
                  </a:moveTo>
                  <a:cubicBezTo>
                    <a:pt x="469" y="5"/>
                    <a:pt x="477" y="7"/>
                    <a:pt x="475" y="6"/>
                  </a:cubicBezTo>
                  <a:cubicBezTo>
                    <a:pt x="473" y="6"/>
                    <a:pt x="466" y="4"/>
                    <a:pt x="466" y="5"/>
                  </a:cubicBezTo>
                  <a:cubicBezTo>
                    <a:pt x="467" y="6"/>
                    <a:pt x="469" y="7"/>
                    <a:pt x="470" y="6"/>
                  </a:cubicBezTo>
                  <a:cubicBezTo>
                    <a:pt x="469" y="6"/>
                    <a:pt x="468" y="6"/>
                    <a:pt x="467" y="5"/>
                  </a:cubicBezTo>
                  <a:close/>
                  <a:moveTo>
                    <a:pt x="411" y="0"/>
                  </a:moveTo>
                  <a:cubicBezTo>
                    <a:pt x="410" y="0"/>
                    <a:pt x="406" y="0"/>
                    <a:pt x="404" y="1"/>
                  </a:cubicBezTo>
                  <a:cubicBezTo>
                    <a:pt x="407" y="1"/>
                    <a:pt x="411" y="1"/>
                    <a:pt x="414" y="1"/>
                  </a:cubicBezTo>
                  <a:cubicBezTo>
                    <a:pt x="413" y="1"/>
                    <a:pt x="411" y="1"/>
                    <a:pt x="412" y="1"/>
                  </a:cubicBezTo>
                  <a:cubicBezTo>
                    <a:pt x="413" y="1"/>
                    <a:pt x="417" y="0"/>
                    <a:pt x="415" y="0"/>
                  </a:cubicBezTo>
                  <a:cubicBezTo>
                    <a:pt x="415" y="1"/>
                    <a:pt x="413" y="0"/>
                    <a:pt x="411" y="0"/>
                  </a:cubicBezTo>
                  <a:close/>
                  <a:moveTo>
                    <a:pt x="394" y="50"/>
                  </a:moveTo>
                  <a:cubicBezTo>
                    <a:pt x="394" y="49"/>
                    <a:pt x="401" y="50"/>
                    <a:pt x="399" y="50"/>
                  </a:cubicBezTo>
                  <a:cubicBezTo>
                    <a:pt x="399" y="49"/>
                    <a:pt x="391" y="49"/>
                    <a:pt x="394" y="50"/>
                  </a:cubicBezTo>
                  <a:close/>
                  <a:moveTo>
                    <a:pt x="388" y="50"/>
                  </a:moveTo>
                  <a:cubicBezTo>
                    <a:pt x="389" y="50"/>
                    <a:pt x="391" y="51"/>
                    <a:pt x="393" y="50"/>
                  </a:cubicBezTo>
                  <a:cubicBezTo>
                    <a:pt x="384" y="50"/>
                    <a:pt x="379" y="50"/>
                    <a:pt x="376" y="50"/>
                  </a:cubicBezTo>
                  <a:cubicBezTo>
                    <a:pt x="379" y="50"/>
                    <a:pt x="373" y="51"/>
                    <a:pt x="376" y="51"/>
                  </a:cubicBezTo>
                  <a:cubicBezTo>
                    <a:pt x="378" y="50"/>
                    <a:pt x="383" y="51"/>
                    <a:pt x="382" y="50"/>
                  </a:cubicBezTo>
                  <a:cubicBezTo>
                    <a:pt x="383" y="50"/>
                    <a:pt x="386" y="50"/>
                    <a:pt x="388" y="50"/>
                  </a:cubicBezTo>
                  <a:close/>
                  <a:moveTo>
                    <a:pt x="350" y="7"/>
                  </a:moveTo>
                  <a:cubicBezTo>
                    <a:pt x="351" y="6"/>
                    <a:pt x="358" y="6"/>
                    <a:pt x="359" y="6"/>
                  </a:cubicBezTo>
                  <a:cubicBezTo>
                    <a:pt x="355" y="6"/>
                    <a:pt x="351" y="7"/>
                    <a:pt x="349" y="7"/>
                  </a:cubicBezTo>
                  <a:cubicBezTo>
                    <a:pt x="350" y="7"/>
                    <a:pt x="350" y="7"/>
                    <a:pt x="350" y="7"/>
                  </a:cubicBezTo>
                  <a:cubicBezTo>
                    <a:pt x="350" y="7"/>
                    <a:pt x="349" y="7"/>
                    <a:pt x="350" y="7"/>
                  </a:cubicBezTo>
                  <a:close/>
                  <a:moveTo>
                    <a:pt x="350" y="8"/>
                  </a:moveTo>
                  <a:cubicBezTo>
                    <a:pt x="350" y="8"/>
                    <a:pt x="350" y="8"/>
                    <a:pt x="351" y="7"/>
                  </a:cubicBezTo>
                  <a:cubicBezTo>
                    <a:pt x="348" y="8"/>
                    <a:pt x="348" y="7"/>
                    <a:pt x="347" y="7"/>
                  </a:cubicBezTo>
                  <a:cubicBezTo>
                    <a:pt x="346" y="8"/>
                    <a:pt x="345" y="8"/>
                    <a:pt x="343" y="8"/>
                  </a:cubicBezTo>
                  <a:cubicBezTo>
                    <a:pt x="342" y="8"/>
                    <a:pt x="336" y="8"/>
                    <a:pt x="335" y="9"/>
                  </a:cubicBezTo>
                  <a:cubicBezTo>
                    <a:pt x="336" y="9"/>
                    <a:pt x="337" y="9"/>
                    <a:pt x="337" y="9"/>
                  </a:cubicBezTo>
                  <a:cubicBezTo>
                    <a:pt x="334" y="10"/>
                    <a:pt x="330" y="9"/>
                    <a:pt x="327" y="11"/>
                  </a:cubicBezTo>
                  <a:cubicBezTo>
                    <a:pt x="331" y="11"/>
                    <a:pt x="333" y="10"/>
                    <a:pt x="336" y="10"/>
                  </a:cubicBezTo>
                  <a:cubicBezTo>
                    <a:pt x="336" y="9"/>
                    <a:pt x="337" y="9"/>
                    <a:pt x="339" y="9"/>
                  </a:cubicBezTo>
                  <a:cubicBezTo>
                    <a:pt x="339" y="9"/>
                    <a:pt x="336" y="9"/>
                    <a:pt x="337" y="10"/>
                  </a:cubicBezTo>
                  <a:cubicBezTo>
                    <a:pt x="342" y="9"/>
                    <a:pt x="350" y="9"/>
                    <a:pt x="351" y="8"/>
                  </a:cubicBezTo>
                  <a:cubicBezTo>
                    <a:pt x="350" y="8"/>
                    <a:pt x="350" y="8"/>
                    <a:pt x="350" y="8"/>
                  </a:cubicBezTo>
                  <a:close/>
                  <a:moveTo>
                    <a:pt x="314" y="14"/>
                  </a:moveTo>
                  <a:cubicBezTo>
                    <a:pt x="315" y="14"/>
                    <a:pt x="322" y="13"/>
                    <a:pt x="320" y="13"/>
                  </a:cubicBezTo>
                  <a:cubicBezTo>
                    <a:pt x="317" y="14"/>
                    <a:pt x="316" y="13"/>
                    <a:pt x="314" y="14"/>
                  </a:cubicBezTo>
                  <a:close/>
                  <a:moveTo>
                    <a:pt x="241" y="77"/>
                  </a:moveTo>
                  <a:cubicBezTo>
                    <a:pt x="240" y="77"/>
                    <a:pt x="241" y="75"/>
                    <a:pt x="240" y="76"/>
                  </a:cubicBezTo>
                  <a:cubicBezTo>
                    <a:pt x="240" y="76"/>
                    <a:pt x="238" y="77"/>
                    <a:pt x="238" y="77"/>
                  </a:cubicBezTo>
                  <a:cubicBezTo>
                    <a:pt x="238" y="77"/>
                    <a:pt x="238" y="77"/>
                    <a:pt x="237" y="77"/>
                  </a:cubicBezTo>
                  <a:cubicBezTo>
                    <a:pt x="237" y="78"/>
                    <a:pt x="238" y="77"/>
                    <a:pt x="238" y="77"/>
                  </a:cubicBezTo>
                  <a:cubicBezTo>
                    <a:pt x="236" y="79"/>
                    <a:pt x="236" y="78"/>
                    <a:pt x="235" y="79"/>
                  </a:cubicBezTo>
                  <a:cubicBezTo>
                    <a:pt x="236" y="79"/>
                    <a:pt x="240" y="77"/>
                    <a:pt x="241" y="77"/>
                  </a:cubicBezTo>
                  <a:close/>
                  <a:moveTo>
                    <a:pt x="232" y="80"/>
                  </a:moveTo>
                  <a:cubicBezTo>
                    <a:pt x="232" y="81"/>
                    <a:pt x="233" y="81"/>
                    <a:pt x="228" y="83"/>
                  </a:cubicBezTo>
                  <a:cubicBezTo>
                    <a:pt x="231" y="83"/>
                    <a:pt x="236" y="79"/>
                    <a:pt x="241" y="77"/>
                  </a:cubicBezTo>
                  <a:cubicBezTo>
                    <a:pt x="238" y="78"/>
                    <a:pt x="235" y="79"/>
                    <a:pt x="232" y="80"/>
                  </a:cubicBezTo>
                  <a:close/>
                  <a:moveTo>
                    <a:pt x="222" y="84"/>
                  </a:moveTo>
                  <a:cubicBezTo>
                    <a:pt x="220" y="86"/>
                    <a:pt x="220" y="87"/>
                    <a:pt x="223" y="86"/>
                  </a:cubicBezTo>
                  <a:cubicBezTo>
                    <a:pt x="221" y="87"/>
                    <a:pt x="219" y="89"/>
                    <a:pt x="217" y="89"/>
                  </a:cubicBezTo>
                  <a:cubicBezTo>
                    <a:pt x="217" y="88"/>
                    <a:pt x="219" y="88"/>
                    <a:pt x="219" y="87"/>
                  </a:cubicBezTo>
                  <a:cubicBezTo>
                    <a:pt x="217" y="88"/>
                    <a:pt x="213" y="90"/>
                    <a:pt x="213" y="91"/>
                  </a:cubicBezTo>
                  <a:cubicBezTo>
                    <a:pt x="218" y="88"/>
                    <a:pt x="214" y="91"/>
                    <a:pt x="215" y="91"/>
                  </a:cubicBezTo>
                  <a:cubicBezTo>
                    <a:pt x="219" y="89"/>
                    <a:pt x="219" y="89"/>
                    <a:pt x="219" y="89"/>
                  </a:cubicBezTo>
                  <a:cubicBezTo>
                    <a:pt x="219" y="88"/>
                    <a:pt x="224" y="86"/>
                    <a:pt x="226" y="84"/>
                  </a:cubicBezTo>
                  <a:cubicBezTo>
                    <a:pt x="222" y="86"/>
                    <a:pt x="223" y="85"/>
                    <a:pt x="222" y="84"/>
                  </a:cubicBezTo>
                  <a:close/>
                  <a:moveTo>
                    <a:pt x="214" y="101"/>
                  </a:moveTo>
                  <a:cubicBezTo>
                    <a:pt x="214" y="103"/>
                    <a:pt x="210" y="104"/>
                    <a:pt x="207" y="106"/>
                  </a:cubicBezTo>
                  <a:cubicBezTo>
                    <a:pt x="211" y="104"/>
                    <a:pt x="216" y="101"/>
                    <a:pt x="220" y="99"/>
                  </a:cubicBezTo>
                  <a:cubicBezTo>
                    <a:pt x="219" y="99"/>
                    <a:pt x="215" y="102"/>
                    <a:pt x="215" y="101"/>
                  </a:cubicBezTo>
                  <a:cubicBezTo>
                    <a:pt x="219" y="99"/>
                    <a:pt x="223" y="98"/>
                    <a:pt x="226" y="95"/>
                  </a:cubicBezTo>
                  <a:cubicBezTo>
                    <a:pt x="223" y="97"/>
                    <a:pt x="219" y="98"/>
                    <a:pt x="214" y="101"/>
                  </a:cubicBezTo>
                  <a:close/>
                  <a:moveTo>
                    <a:pt x="211" y="86"/>
                  </a:moveTo>
                  <a:cubicBezTo>
                    <a:pt x="213" y="83"/>
                    <a:pt x="216" y="83"/>
                    <a:pt x="217" y="81"/>
                  </a:cubicBezTo>
                  <a:cubicBezTo>
                    <a:pt x="214" y="83"/>
                    <a:pt x="214" y="82"/>
                    <a:pt x="210" y="84"/>
                  </a:cubicBezTo>
                  <a:cubicBezTo>
                    <a:pt x="210" y="85"/>
                    <a:pt x="208" y="86"/>
                    <a:pt x="211" y="86"/>
                  </a:cubicBezTo>
                  <a:close/>
                  <a:moveTo>
                    <a:pt x="210" y="82"/>
                  </a:moveTo>
                  <a:cubicBezTo>
                    <a:pt x="211" y="82"/>
                    <a:pt x="207" y="83"/>
                    <a:pt x="208" y="84"/>
                  </a:cubicBezTo>
                  <a:cubicBezTo>
                    <a:pt x="211" y="83"/>
                    <a:pt x="211" y="82"/>
                    <a:pt x="213" y="80"/>
                  </a:cubicBezTo>
                  <a:cubicBezTo>
                    <a:pt x="214" y="80"/>
                    <a:pt x="214" y="81"/>
                    <a:pt x="215" y="80"/>
                  </a:cubicBezTo>
                  <a:cubicBezTo>
                    <a:pt x="216" y="79"/>
                    <a:pt x="212" y="81"/>
                    <a:pt x="210" y="82"/>
                  </a:cubicBezTo>
                  <a:close/>
                  <a:moveTo>
                    <a:pt x="203" y="100"/>
                  </a:moveTo>
                  <a:cubicBezTo>
                    <a:pt x="201" y="100"/>
                    <a:pt x="199" y="102"/>
                    <a:pt x="199" y="102"/>
                  </a:cubicBezTo>
                  <a:cubicBezTo>
                    <a:pt x="201" y="100"/>
                    <a:pt x="205" y="97"/>
                    <a:pt x="207" y="96"/>
                  </a:cubicBezTo>
                  <a:cubicBezTo>
                    <a:pt x="207" y="96"/>
                    <a:pt x="213" y="92"/>
                    <a:pt x="212" y="92"/>
                  </a:cubicBezTo>
                  <a:cubicBezTo>
                    <a:pt x="211" y="93"/>
                    <a:pt x="207" y="95"/>
                    <a:pt x="207" y="96"/>
                  </a:cubicBezTo>
                  <a:cubicBezTo>
                    <a:pt x="204" y="97"/>
                    <a:pt x="201" y="100"/>
                    <a:pt x="197" y="101"/>
                  </a:cubicBezTo>
                  <a:cubicBezTo>
                    <a:pt x="197" y="102"/>
                    <a:pt x="198" y="101"/>
                    <a:pt x="196" y="103"/>
                  </a:cubicBezTo>
                  <a:cubicBezTo>
                    <a:pt x="192" y="104"/>
                    <a:pt x="183" y="110"/>
                    <a:pt x="180" y="114"/>
                  </a:cubicBezTo>
                  <a:cubicBezTo>
                    <a:pt x="175" y="115"/>
                    <a:pt x="167" y="123"/>
                    <a:pt x="160" y="128"/>
                  </a:cubicBezTo>
                  <a:cubicBezTo>
                    <a:pt x="161" y="128"/>
                    <a:pt x="163" y="127"/>
                    <a:pt x="161" y="129"/>
                  </a:cubicBezTo>
                  <a:cubicBezTo>
                    <a:pt x="164" y="127"/>
                    <a:pt x="163" y="126"/>
                    <a:pt x="165" y="125"/>
                  </a:cubicBezTo>
                  <a:cubicBezTo>
                    <a:pt x="166" y="125"/>
                    <a:pt x="167" y="124"/>
                    <a:pt x="165" y="127"/>
                  </a:cubicBezTo>
                  <a:cubicBezTo>
                    <a:pt x="167" y="125"/>
                    <a:pt x="166" y="126"/>
                    <a:pt x="168" y="125"/>
                  </a:cubicBezTo>
                  <a:cubicBezTo>
                    <a:pt x="168" y="124"/>
                    <a:pt x="169" y="122"/>
                    <a:pt x="167" y="123"/>
                  </a:cubicBezTo>
                  <a:cubicBezTo>
                    <a:pt x="172" y="119"/>
                    <a:pt x="174" y="119"/>
                    <a:pt x="177" y="116"/>
                  </a:cubicBezTo>
                  <a:cubicBezTo>
                    <a:pt x="176" y="117"/>
                    <a:pt x="178" y="116"/>
                    <a:pt x="179" y="115"/>
                  </a:cubicBezTo>
                  <a:cubicBezTo>
                    <a:pt x="179" y="115"/>
                    <a:pt x="178" y="115"/>
                    <a:pt x="179" y="114"/>
                  </a:cubicBezTo>
                  <a:cubicBezTo>
                    <a:pt x="183" y="113"/>
                    <a:pt x="189" y="107"/>
                    <a:pt x="193" y="105"/>
                  </a:cubicBezTo>
                  <a:cubicBezTo>
                    <a:pt x="193" y="105"/>
                    <a:pt x="192" y="105"/>
                    <a:pt x="194" y="104"/>
                  </a:cubicBezTo>
                  <a:cubicBezTo>
                    <a:pt x="193" y="106"/>
                    <a:pt x="196" y="103"/>
                    <a:pt x="198" y="102"/>
                  </a:cubicBezTo>
                  <a:cubicBezTo>
                    <a:pt x="198" y="103"/>
                    <a:pt x="189" y="108"/>
                    <a:pt x="194" y="106"/>
                  </a:cubicBezTo>
                  <a:cubicBezTo>
                    <a:pt x="192" y="107"/>
                    <a:pt x="190" y="108"/>
                    <a:pt x="190" y="108"/>
                  </a:cubicBezTo>
                  <a:cubicBezTo>
                    <a:pt x="194" y="106"/>
                    <a:pt x="190" y="109"/>
                    <a:pt x="189" y="110"/>
                  </a:cubicBezTo>
                  <a:cubicBezTo>
                    <a:pt x="194" y="107"/>
                    <a:pt x="196" y="106"/>
                    <a:pt x="200" y="103"/>
                  </a:cubicBezTo>
                  <a:cubicBezTo>
                    <a:pt x="201" y="103"/>
                    <a:pt x="200" y="103"/>
                    <a:pt x="201" y="102"/>
                  </a:cubicBezTo>
                  <a:cubicBezTo>
                    <a:pt x="202" y="102"/>
                    <a:pt x="205" y="100"/>
                    <a:pt x="205" y="99"/>
                  </a:cubicBezTo>
                  <a:cubicBezTo>
                    <a:pt x="207" y="98"/>
                    <a:pt x="210" y="96"/>
                    <a:pt x="210" y="97"/>
                  </a:cubicBezTo>
                  <a:cubicBezTo>
                    <a:pt x="212" y="96"/>
                    <a:pt x="213" y="96"/>
                    <a:pt x="213" y="95"/>
                  </a:cubicBezTo>
                  <a:cubicBezTo>
                    <a:pt x="211" y="96"/>
                    <a:pt x="215" y="94"/>
                    <a:pt x="214" y="94"/>
                  </a:cubicBezTo>
                  <a:cubicBezTo>
                    <a:pt x="213" y="95"/>
                    <a:pt x="213" y="94"/>
                    <a:pt x="211" y="95"/>
                  </a:cubicBezTo>
                  <a:cubicBezTo>
                    <a:pt x="211" y="96"/>
                    <a:pt x="207" y="98"/>
                    <a:pt x="205" y="99"/>
                  </a:cubicBezTo>
                  <a:cubicBezTo>
                    <a:pt x="205" y="99"/>
                    <a:pt x="202" y="101"/>
                    <a:pt x="202" y="101"/>
                  </a:cubicBezTo>
                  <a:cubicBezTo>
                    <a:pt x="200" y="101"/>
                    <a:pt x="205" y="99"/>
                    <a:pt x="203" y="100"/>
                  </a:cubicBezTo>
                  <a:close/>
                  <a:moveTo>
                    <a:pt x="201" y="82"/>
                  </a:moveTo>
                  <a:cubicBezTo>
                    <a:pt x="203" y="81"/>
                    <a:pt x="203" y="82"/>
                    <a:pt x="205" y="81"/>
                  </a:cubicBezTo>
                  <a:cubicBezTo>
                    <a:pt x="205" y="80"/>
                    <a:pt x="206" y="80"/>
                    <a:pt x="205" y="79"/>
                  </a:cubicBezTo>
                  <a:cubicBezTo>
                    <a:pt x="203" y="80"/>
                    <a:pt x="202" y="81"/>
                    <a:pt x="201" y="82"/>
                  </a:cubicBezTo>
                  <a:close/>
                  <a:moveTo>
                    <a:pt x="192" y="82"/>
                  </a:moveTo>
                  <a:cubicBezTo>
                    <a:pt x="192" y="81"/>
                    <a:pt x="194" y="80"/>
                    <a:pt x="194" y="80"/>
                  </a:cubicBezTo>
                  <a:cubicBezTo>
                    <a:pt x="192" y="80"/>
                    <a:pt x="187" y="84"/>
                    <a:pt x="190" y="83"/>
                  </a:cubicBezTo>
                  <a:cubicBezTo>
                    <a:pt x="192" y="81"/>
                    <a:pt x="191" y="83"/>
                    <a:pt x="191" y="83"/>
                  </a:cubicBezTo>
                  <a:cubicBezTo>
                    <a:pt x="192" y="83"/>
                    <a:pt x="194" y="82"/>
                    <a:pt x="195" y="81"/>
                  </a:cubicBezTo>
                  <a:cubicBezTo>
                    <a:pt x="195" y="81"/>
                    <a:pt x="195" y="82"/>
                    <a:pt x="195" y="82"/>
                  </a:cubicBezTo>
                  <a:cubicBezTo>
                    <a:pt x="197" y="81"/>
                    <a:pt x="197" y="81"/>
                    <a:pt x="197" y="81"/>
                  </a:cubicBezTo>
                  <a:cubicBezTo>
                    <a:pt x="197" y="80"/>
                    <a:pt x="197" y="80"/>
                    <a:pt x="197" y="80"/>
                  </a:cubicBezTo>
                  <a:cubicBezTo>
                    <a:pt x="194" y="82"/>
                    <a:pt x="193" y="81"/>
                    <a:pt x="192" y="82"/>
                  </a:cubicBezTo>
                  <a:close/>
                  <a:moveTo>
                    <a:pt x="196" y="84"/>
                  </a:moveTo>
                  <a:cubicBezTo>
                    <a:pt x="193" y="86"/>
                    <a:pt x="192" y="85"/>
                    <a:pt x="192" y="85"/>
                  </a:cubicBezTo>
                  <a:cubicBezTo>
                    <a:pt x="192" y="86"/>
                    <a:pt x="191" y="86"/>
                    <a:pt x="191" y="87"/>
                  </a:cubicBezTo>
                  <a:cubicBezTo>
                    <a:pt x="193" y="86"/>
                    <a:pt x="192" y="87"/>
                    <a:pt x="194" y="87"/>
                  </a:cubicBezTo>
                  <a:cubicBezTo>
                    <a:pt x="196" y="86"/>
                    <a:pt x="195" y="86"/>
                    <a:pt x="197" y="85"/>
                  </a:cubicBezTo>
                  <a:cubicBezTo>
                    <a:pt x="198" y="84"/>
                    <a:pt x="195" y="86"/>
                    <a:pt x="195" y="85"/>
                  </a:cubicBezTo>
                  <a:cubicBezTo>
                    <a:pt x="195" y="85"/>
                    <a:pt x="198" y="82"/>
                    <a:pt x="196" y="83"/>
                  </a:cubicBezTo>
                  <a:cubicBezTo>
                    <a:pt x="196" y="83"/>
                    <a:pt x="196" y="83"/>
                    <a:pt x="196" y="84"/>
                  </a:cubicBezTo>
                  <a:close/>
                  <a:moveTo>
                    <a:pt x="187" y="104"/>
                  </a:moveTo>
                  <a:cubicBezTo>
                    <a:pt x="188" y="103"/>
                    <a:pt x="188" y="105"/>
                    <a:pt x="192" y="103"/>
                  </a:cubicBezTo>
                  <a:cubicBezTo>
                    <a:pt x="192" y="102"/>
                    <a:pt x="190" y="103"/>
                    <a:pt x="190" y="103"/>
                  </a:cubicBezTo>
                  <a:cubicBezTo>
                    <a:pt x="192" y="102"/>
                    <a:pt x="193" y="101"/>
                    <a:pt x="194" y="99"/>
                  </a:cubicBezTo>
                  <a:cubicBezTo>
                    <a:pt x="195" y="100"/>
                    <a:pt x="195" y="100"/>
                    <a:pt x="195" y="100"/>
                  </a:cubicBezTo>
                  <a:cubicBezTo>
                    <a:pt x="197" y="98"/>
                    <a:pt x="198" y="98"/>
                    <a:pt x="201" y="96"/>
                  </a:cubicBezTo>
                  <a:cubicBezTo>
                    <a:pt x="200" y="96"/>
                    <a:pt x="201" y="94"/>
                    <a:pt x="200" y="95"/>
                  </a:cubicBezTo>
                  <a:cubicBezTo>
                    <a:pt x="196" y="97"/>
                    <a:pt x="191" y="101"/>
                    <a:pt x="189" y="102"/>
                  </a:cubicBezTo>
                  <a:cubicBezTo>
                    <a:pt x="188" y="103"/>
                    <a:pt x="191" y="102"/>
                    <a:pt x="188" y="103"/>
                  </a:cubicBezTo>
                  <a:cubicBezTo>
                    <a:pt x="188" y="103"/>
                    <a:pt x="187" y="104"/>
                    <a:pt x="187" y="104"/>
                  </a:cubicBezTo>
                  <a:close/>
                  <a:moveTo>
                    <a:pt x="198" y="107"/>
                  </a:moveTo>
                  <a:cubicBezTo>
                    <a:pt x="200" y="106"/>
                    <a:pt x="201" y="105"/>
                    <a:pt x="202" y="105"/>
                  </a:cubicBezTo>
                  <a:cubicBezTo>
                    <a:pt x="201" y="105"/>
                    <a:pt x="199" y="106"/>
                    <a:pt x="198" y="106"/>
                  </a:cubicBezTo>
                  <a:cubicBezTo>
                    <a:pt x="200" y="105"/>
                    <a:pt x="200" y="104"/>
                    <a:pt x="202" y="103"/>
                  </a:cubicBezTo>
                  <a:cubicBezTo>
                    <a:pt x="201" y="104"/>
                    <a:pt x="203" y="102"/>
                    <a:pt x="205" y="102"/>
                  </a:cubicBezTo>
                  <a:cubicBezTo>
                    <a:pt x="204" y="101"/>
                    <a:pt x="200" y="104"/>
                    <a:pt x="197" y="105"/>
                  </a:cubicBezTo>
                  <a:cubicBezTo>
                    <a:pt x="199" y="105"/>
                    <a:pt x="196" y="108"/>
                    <a:pt x="198" y="107"/>
                  </a:cubicBezTo>
                  <a:close/>
                  <a:moveTo>
                    <a:pt x="186" y="99"/>
                  </a:moveTo>
                  <a:cubicBezTo>
                    <a:pt x="183" y="101"/>
                    <a:pt x="173" y="108"/>
                    <a:pt x="182" y="103"/>
                  </a:cubicBezTo>
                  <a:cubicBezTo>
                    <a:pt x="183" y="101"/>
                    <a:pt x="187" y="99"/>
                    <a:pt x="183" y="102"/>
                  </a:cubicBezTo>
                  <a:cubicBezTo>
                    <a:pt x="186" y="100"/>
                    <a:pt x="187" y="99"/>
                    <a:pt x="188" y="98"/>
                  </a:cubicBezTo>
                  <a:cubicBezTo>
                    <a:pt x="187" y="99"/>
                    <a:pt x="187" y="98"/>
                    <a:pt x="186" y="99"/>
                  </a:cubicBezTo>
                  <a:close/>
                  <a:moveTo>
                    <a:pt x="169" y="89"/>
                  </a:moveTo>
                  <a:cubicBezTo>
                    <a:pt x="171" y="89"/>
                    <a:pt x="178" y="83"/>
                    <a:pt x="174" y="85"/>
                  </a:cubicBezTo>
                  <a:cubicBezTo>
                    <a:pt x="174" y="86"/>
                    <a:pt x="171" y="88"/>
                    <a:pt x="169" y="89"/>
                  </a:cubicBezTo>
                  <a:close/>
                  <a:moveTo>
                    <a:pt x="182" y="123"/>
                  </a:moveTo>
                  <a:cubicBezTo>
                    <a:pt x="187" y="120"/>
                    <a:pt x="189" y="118"/>
                    <a:pt x="195" y="114"/>
                  </a:cubicBezTo>
                  <a:cubicBezTo>
                    <a:pt x="194" y="115"/>
                    <a:pt x="195" y="113"/>
                    <a:pt x="194" y="114"/>
                  </a:cubicBezTo>
                  <a:cubicBezTo>
                    <a:pt x="194" y="114"/>
                    <a:pt x="191" y="117"/>
                    <a:pt x="189" y="118"/>
                  </a:cubicBezTo>
                  <a:cubicBezTo>
                    <a:pt x="190" y="117"/>
                    <a:pt x="190" y="117"/>
                    <a:pt x="190" y="116"/>
                  </a:cubicBezTo>
                  <a:cubicBezTo>
                    <a:pt x="188" y="118"/>
                    <a:pt x="186" y="120"/>
                    <a:pt x="183" y="121"/>
                  </a:cubicBezTo>
                  <a:cubicBezTo>
                    <a:pt x="184" y="121"/>
                    <a:pt x="184" y="120"/>
                    <a:pt x="183" y="121"/>
                  </a:cubicBezTo>
                  <a:cubicBezTo>
                    <a:pt x="183" y="121"/>
                    <a:pt x="182" y="123"/>
                    <a:pt x="182" y="123"/>
                  </a:cubicBezTo>
                  <a:close/>
                  <a:moveTo>
                    <a:pt x="178" y="110"/>
                  </a:moveTo>
                  <a:cubicBezTo>
                    <a:pt x="180" y="109"/>
                    <a:pt x="180" y="109"/>
                    <a:pt x="180" y="109"/>
                  </a:cubicBezTo>
                  <a:cubicBezTo>
                    <a:pt x="178" y="111"/>
                    <a:pt x="182" y="109"/>
                    <a:pt x="182" y="108"/>
                  </a:cubicBezTo>
                  <a:cubicBezTo>
                    <a:pt x="181" y="108"/>
                    <a:pt x="179" y="109"/>
                    <a:pt x="178" y="110"/>
                  </a:cubicBezTo>
                  <a:close/>
                  <a:moveTo>
                    <a:pt x="178" y="117"/>
                  </a:moveTo>
                  <a:cubicBezTo>
                    <a:pt x="177" y="118"/>
                    <a:pt x="176" y="118"/>
                    <a:pt x="175" y="120"/>
                  </a:cubicBezTo>
                  <a:cubicBezTo>
                    <a:pt x="176" y="119"/>
                    <a:pt x="176" y="119"/>
                    <a:pt x="177" y="119"/>
                  </a:cubicBezTo>
                  <a:cubicBezTo>
                    <a:pt x="178" y="118"/>
                    <a:pt x="182" y="116"/>
                    <a:pt x="181" y="116"/>
                  </a:cubicBezTo>
                  <a:cubicBezTo>
                    <a:pt x="177" y="119"/>
                    <a:pt x="181" y="114"/>
                    <a:pt x="178" y="117"/>
                  </a:cubicBezTo>
                  <a:close/>
                  <a:moveTo>
                    <a:pt x="164" y="122"/>
                  </a:moveTo>
                  <a:cubicBezTo>
                    <a:pt x="169" y="117"/>
                    <a:pt x="172" y="117"/>
                    <a:pt x="177" y="112"/>
                  </a:cubicBezTo>
                  <a:cubicBezTo>
                    <a:pt x="174" y="114"/>
                    <a:pt x="176" y="112"/>
                    <a:pt x="174" y="113"/>
                  </a:cubicBezTo>
                  <a:cubicBezTo>
                    <a:pt x="171" y="116"/>
                    <a:pt x="165" y="119"/>
                    <a:pt x="164" y="122"/>
                  </a:cubicBezTo>
                  <a:close/>
                  <a:moveTo>
                    <a:pt x="159" y="111"/>
                  </a:moveTo>
                  <a:cubicBezTo>
                    <a:pt x="160" y="110"/>
                    <a:pt x="164" y="108"/>
                    <a:pt x="164" y="107"/>
                  </a:cubicBezTo>
                  <a:cubicBezTo>
                    <a:pt x="162" y="109"/>
                    <a:pt x="158" y="112"/>
                    <a:pt x="159" y="111"/>
                  </a:cubicBezTo>
                  <a:close/>
                  <a:moveTo>
                    <a:pt x="170" y="123"/>
                  </a:moveTo>
                  <a:cubicBezTo>
                    <a:pt x="172" y="122"/>
                    <a:pt x="175" y="118"/>
                    <a:pt x="172" y="121"/>
                  </a:cubicBezTo>
                  <a:cubicBezTo>
                    <a:pt x="172" y="121"/>
                    <a:pt x="173" y="120"/>
                    <a:pt x="173" y="121"/>
                  </a:cubicBezTo>
                  <a:cubicBezTo>
                    <a:pt x="172" y="121"/>
                    <a:pt x="168" y="124"/>
                    <a:pt x="170" y="123"/>
                  </a:cubicBezTo>
                  <a:close/>
                  <a:moveTo>
                    <a:pt x="125" y="113"/>
                  </a:moveTo>
                  <a:cubicBezTo>
                    <a:pt x="123" y="114"/>
                    <a:pt x="123" y="114"/>
                    <a:pt x="123" y="114"/>
                  </a:cubicBezTo>
                  <a:cubicBezTo>
                    <a:pt x="123" y="115"/>
                    <a:pt x="122" y="116"/>
                    <a:pt x="123" y="115"/>
                  </a:cubicBezTo>
                  <a:cubicBezTo>
                    <a:pt x="125" y="114"/>
                    <a:pt x="125" y="114"/>
                    <a:pt x="125" y="113"/>
                  </a:cubicBezTo>
                  <a:cubicBezTo>
                    <a:pt x="125" y="113"/>
                    <a:pt x="126" y="113"/>
                    <a:pt x="126" y="112"/>
                  </a:cubicBezTo>
                  <a:cubicBezTo>
                    <a:pt x="125" y="113"/>
                    <a:pt x="125" y="113"/>
                    <a:pt x="125" y="113"/>
                  </a:cubicBezTo>
                  <a:close/>
                  <a:moveTo>
                    <a:pt x="107" y="138"/>
                  </a:moveTo>
                  <a:cubicBezTo>
                    <a:pt x="106" y="138"/>
                    <a:pt x="106" y="138"/>
                    <a:pt x="105" y="139"/>
                  </a:cubicBezTo>
                  <a:cubicBezTo>
                    <a:pt x="105" y="138"/>
                    <a:pt x="107" y="136"/>
                    <a:pt x="107" y="136"/>
                  </a:cubicBezTo>
                  <a:cubicBezTo>
                    <a:pt x="105" y="138"/>
                    <a:pt x="104" y="139"/>
                    <a:pt x="102" y="141"/>
                  </a:cubicBezTo>
                  <a:cubicBezTo>
                    <a:pt x="104" y="141"/>
                    <a:pt x="106" y="140"/>
                    <a:pt x="108" y="139"/>
                  </a:cubicBezTo>
                  <a:cubicBezTo>
                    <a:pt x="104" y="141"/>
                    <a:pt x="110" y="134"/>
                    <a:pt x="107" y="137"/>
                  </a:cubicBezTo>
                  <a:cubicBezTo>
                    <a:pt x="107" y="137"/>
                    <a:pt x="107" y="137"/>
                    <a:pt x="107" y="138"/>
                  </a:cubicBezTo>
                  <a:close/>
                  <a:moveTo>
                    <a:pt x="128" y="160"/>
                  </a:moveTo>
                  <a:cubicBezTo>
                    <a:pt x="127" y="161"/>
                    <a:pt x="126" y="161"/>
                    <a:pt x="126" y="161"/>
                  </a:cubicBezTo>
                  <a:cubicBezTo>
                    <a:pt x="125" y="163"/>
                    <a:pt x="128" y="160"/>
                    <a:pt x="128" y="162"/>
                  </a:cubicBezTo>
                  <a:cubicBezTo>
                    <a:pt x="127" y="163"/>
                    <a:pt x="126" y="164"/>
                    <a:pt x="125" y="164"/>
                  </a:cubicBezTo>
                  <a:cubicBezTo>
                    <a:pt x="125" y="165"/>
                    <a:pt x="128" y="162"/>
                    <a:pt x="129" y="162"/>
                  </a:cubicBezTo>
                  <a:cubicBezTo>
                    <a:pt x="128" y="162"/>
                    <a:pt x="127" y="163"/>
                    <a:pt x="127" y="163"/>
                  </a:cubicBezTo>
                  <a:cubicBezTo>
                    <a:pt x="131" y="161"/>
                    <a:pt x="128" y="162"/>
                    <a:pt x="131" y="159"/>
                  </a:cubicBezTo>
                  <a:cubicBezTo>
                    <a:pt x="130" y="159"/>
                    <a:pt x="127" y="162"/>
                    <a:pt x="128" y="160"/>
                  </a:cubicBezTo>
                  <a:close/>
                  <a:moveTo>
                    <a:pt x="95" y="148"/>
                  </a:moveTo>
                  <a:cubicBezTo>
                    <a:pt x="95" y="148"/>
                    <a:pt x="96" y="148"/>
                    <a:pt x="96" y="148"/>
                  </a:cubicBezTo>
                  <a:cubicBezTo>
                    <a:pt x="94" y="149"/>
                    <a:pt x="94" y="150"/>
                    <a:pt x="94" y="150"/>
                  </a:cubicBezTo>
                  <a:cubicBezTo>
                    <a:pt x="98" y="147"/>
                    <a:pt x="99" y="145"/>
                    <a:pt x="101" y="143"/>
                  </a:cubicBezTo>
                  <a:cubicBezTo>
                    <a:pt x="102" y="143"/>
                    <a:pt x="102" y="142"/>
                    <a:pt x="102" y="141"/>
                  </a:cubicBezTo>
                  <a:cubicBezTo>
                    <a:pt x="100" y="143"/>
                    <a:pt x="97" y="147"/>
                    <a:pt x="95" y="148"/>
                  </a:cubicBezTo>
                  <a:close/>
                  <a:moveTo>
                    <a:pt x="110" y="169"/>
                  </a:moveTo>
                  <a:cubicBezTo>
                    <a:pt x="110" y="169"/>
                    <a:pt x="111" y="169"/>
                    <a:pt x="111" y="169"/>
                  </a:cubicBezTo>
                  <a:cubicBezTo>
                    <a:pt x="110" y="170"/>
                    <a:pt x="109" y="171"/>
                    <a:pt x="109" y="171"/>
                  </a:cubicBezTo>
                  <a:cubicBezTo>
                    <a:pt x="112" y="168"/>
                    <a:pt x="113" y="166"/>
                    <a:pt x="114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2" y="167"/>
                    <a:pt x="111" y="169"/>
                    <a:pt x="110" y="169"/>
                  </a:cubicBezTo>
                  <a:close/>
                  <a:moveTo>
                    <a:pt x="91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94" y="153"/>
                    <a:pt x="93" y="153"/>
                    <a:pt x="94" y="152"/>
                  </a:cubicBezTo>
                  <a:cubicBezTo>
                    <a:pt x="94" y="152"/>
                    <a:pt x="94" y="152"/>
                    <a:pt x="95" y="152"/>
                  </a:cubicBezTo>
                  <a:cubicBezTo>
                    <a:pt x="95" y="152"/>
                    <a:pt x="95" y="151"/>
                    <a:pt x="95" y="151"/>
                  </a:cubicBezTo>
                  <a:cubicBezTo>
                    <a:pt x="94" y="151"/>
                    <a:pt x="94" y="151"/>
                    <a:pt x="94" y="152"/>
                  </a:cubicBezTo>
                  <a:cubicBezTo>
                    <a:pt x="93" y="153"/>
                    <a:pt x="93" y="153"/>
                    <a:pt x="91" y="154"/>
                  </a:cubicBezTo>
                  <a:close/>
                  <a:moveTo>
                    <a:pt x="92" y="162"/>
                  </a:moveTo>
                  <a:cubicBezTo>
                    <a:pt x="94" y="162"/>
                    <a:pt x="97" y="157"/>
                    <a:pt x="99" y="155"/>
                  </a:cubicBezTo>
                  <a:cubicBezTo>
                    <a:pt x="96" y="158"/>
                    <a:pt x="95" y="159"/>
                    <a:pt x="92" y="162"/>
                  </a:cubicBezTo>
                  <a:close/>
                  <a:moveTo>
                    <a:pt x="88" y="161"/>
                  </a:move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7" y="163"/>
                    <a:pt x="87" y="163"/>
                  </a:cubicBezTo>
                  <a:cubicBezTo>
                    <a:pt x="87" y="163"/>
                    <a:pt x="87" y="162"/>
                    <a:pt x="87" y="162"/>
                  </a:cubicBezTo>
                  <a:cubicBezTo>
                    <a:pt x="87" y="162"/>
                    <a:pt x="87" y="162"/>
                    <a:pt x="88" y="161"/>
                  </a:cubicBezTo>
                  <a:cubicBezTo>
                    <a:pt x="89" y="160"/>
                    <a:pt x="89" y="160"/>
                    <a:pt x="89" y="160"/>
                  </a:cubicBezTo>
                  <a:cubicBezTo>
                    <a:pt x="88" y="162"/>
                    <a:pt x="90" y="159"/>
                    <a:pt x="91" y="158"/>
                  </a:cubicBezTo>
                  <a:cubicBezTo>
                    <a:pt x="91" y="157"/>
                    <a:pt x="93" y="157"/>
                    <a:pt x="94" y="156"/>
                  </a:cubicBezTo>
                  <a:cubicBezTo>
                    <a:pt x="92" y="156"/>
                    <a:pt x="90" y="158"/>
                    <a:pt x="88" y="161"/>
                  </a:cubicBezTo>
                  <a:close/>
                  <a:moveTo>
                    <a:pt x="106" y="176"/>
                  </a:moveTo>
                  <a:cubicBezTo>
                    <a:pt x="106" y="177"/>
                    <a:pt x="105" y="177"/>
                    <a:pt x="105" y="178"/>
                  </a:cubicBezTo>
                  <a:cubicBezTo>
                    <a:pt x="104" y="178"/>
                    <a:pt x="104" y="178"/>
                    <a:pt x="104" y="178"/>
                  </a:cubicBezTo>
                  <a:cubicBezTo>
                    <a:pt x="104" y="179"/>
                    <a:pt x="103" y="179"/>
                    <a:pt x="103" y="180"/>
                  </a:cubicBezTo>
                  <a:cubicBezTo>
                    <a:pt x="104" y="179"/>
                    <a:pt x="104" y="180"/>
                    <a:pt x="104" y="179"/>
                  </a:cubicBezTo>
                  <a:cubicBezTo>
                    <a:pt x="105" y="179"/>
                    <a:pt x="105" y="180"/>
                    <a:pt x="106" y="179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105" y="178"/>
                    <a:pt x="105" y="179"/>
                    <a:pt x="106" y="178"/>
                  </a:cubicBezTo>
                  <a:cubicBezTo>
                    <a:pt x="105" y="179"/>
                    <a:pt x="108" y="175"/>
                    <a:pt x="108" y="175"/>
                  </a:cubicBezTo>
                  <a:cubicBezTo>
                    <a:pt x="108" y="175"/>
                    <a:pt x="108" y="175"/>
                    <a:pt x="109" y="175"/>
                  </a:cubicBezTo>
                  <a:cubicBezTo>
                    <a:pt x="108" y="175"/>
                    <a:pt x="107" y="175"/>
                    <a:pt x="106" y="176"/>
                  </a:cubicBezTo>
                  <a:close/>
                  <a:moveTo>
                    <a:pt x="109" y="180"/>
                  </a:moveTo>
                  <a:cubicBezTo>
                    <a:pt x="108" y="180"/>
                    <a:pt x="108" y="180"/>
                    <a:pt x="108" y="180"/>
                  </a:cubicBezTo>
                  <a:cubicBezTo>
                    <a:pt x="108" y="181"/>
                    <a:pt x="108" y="181"/>
                    <a:pt x="108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7" y="181"/>
                    <a:pt x="107" y="181"/>
                    <a:pt x="107" y="181"/>
                  </a:cubicBezTo>
                  <a:cubicBezTo>
                    <a:pt x="106" y="182"/>
                    <a:pt x="106" y="183"/>
                    <a:pt x="105" y="184"/>
                  </a:cubicBezTo>
                  <a:cubicBezTo>
                    <a:pt x="106" y="184"/>
                    <a:pt x="107" y="183"/>
                    <a:pt x="107" y="182"/>
                  </a:cubicBezTo>
                  <a:cubicBezTo>
                    <a:pt x="108" y="182"/>
                    <a:pt x="108" y="182"/>
                    <a:pt x="108" y="182"/>
                  </a:cubicBezTo>
                  <a:cubicBezTo>
                    <a:pt x="108" y="182"/>
                    <a:pt x="108" y="182"/>
                    <a:pt x="110" y="180"/>
                  </a:cubicBezTo>
                  <a:cubicBezTo>
                    <a:pt x="110" y="180"/>
                    <a:pt x="109" y="180"/>
                    <a:pt x="109" y="180"/>
                  </a:cubicBezTo>
                  <a:close/>
                  <a:moveTo>
                    <a:pt x="88" y="171"/>
                  </a:moveTo>
                  <a:cubicBezTo>
                    <a:pt x="89" y="170"/>
                    <a:pt x="88" y="170"/>
                    <a:pt x="88" y="170"/>
                  </a:cubicBezTo>
                  <a:cubicBezTo>
                    <a:pt x="89" y="171"/>
                    <a:pt x="90" y="169"/>
                    <a:pt x="90" y="169"/>
                  </a:cubicBezTo>
                  <a:cubicBezTo>
                    <a:pt x="90" y="169"/>
                    <a:pt x="90" y="168"/>
                    <a:pt x="89" y="169"/>
                  </a:cubicBezTo>
                  <a:cubicBezTo>
                    <a:pt x="89" y="169"/>
                    <a:pt x="88" y="170"/>
                    <a:pt x="88" y="171"/>
                  </a:cubicBezTo>
                  <a:close/>
                  <a:moveTo>
                    <a:pt x="98" y="180"/>
                  </a:moveTo>
                  <a:cubicBezTo>
                    <a:pt x="99" y="179"/>
                    <a:pt x="99" y="180"/>
                    <a:pt x="100" y="180"/>
                  </a:cubicBezTo>
                  <a:cubicBezTo>
                    <a:pt x="99" y="179"/>
                    <a:pt x="98" y="179"/>
                    <a:pt x="98" y="180"/>
                  </a:cubicBezTo>
                  <a:close/>
                  <a:moveTo>
                    <a:pt x="102" y="183"/>
                  </a:moveTo>
                  <a:cubicBezTo>
                    <a:pt x="102" y="182"/>
                    <a:pt x="101" y="182"/>
                    <a:pt x="102" y="182"/>
                  </a:cubicBezTo>
                  <a:cubicBezTo>
                    <a:pt x="102" y="182"/>
                    <a:pt x="102" y="183"/>
                    <a:pt x="102" y="182"/>
                  </a:cubicBezTo>
                  <a:cubicBezTo>
                    <a:pt x="102" y="182"/>
                    <a:pt x="101" y="182"/>
                    <a:pt x="101" y="182"/>
                  </a:cubicBezTo>
                  <a:cubicBezTo>
                    <a:pt x="102" y="182"/>
                    <a:pt x="101" y="183"/>
                    <a:pt x="102" y="183"/>
                  </a:cubicBezTo>
                  <a:close/>
                  <a:moveTo>
                    <a:pt x="102" y="191"/>
                  </a:moveTo>
                  <a:cubicBezTo>
                    <a:pt x="102" y="191"/>
                    <a:pt x="104" y="189"/>
                    <a:pt x="104" y="188"/>
                  </a:cubicBezTo>
                  <a:cubicBezTo>
                    <a:pt x="103" y="187"/>
                    <a:pt x="103" y="186"/>
                    <a:pt x="102" y="187"/>
                  </a:cubicBezTo>
                  <a:cubicBezTo>
                    <a:pt x="104" y="188"/>
                    <a:pt x="101" y="190"/>
                    <a:pt x="102" y="191"/>
                  </a:cubicBezTo>
                  <a:close/>
                  <a:moveTo>
                    <a:pt x="100" y="187"/>
                  </a:moveTo>
                  <a:cubicBezTo>
                    <a:pt x="100" y="187"/>
                    <a:pt x="99" y="187"/>
                    <a:pt x="100" y="187"/>
                  </a:cubicBezTo>
                  <a:cubicBezTo>
                    <a:pt x="100" y="187"/>
                    <a:pt x="101" y="187"/>
                    <a:pt x="101" y="187"/>
                  </a:cubicBezTo>
                  <a:cubicBezTo>
                    <a:pt x="100" y="187"/>
                    <a:pt x="100" y="187"/>
                    <a:pt x="100" y="187"/>
                  </a:cubicBezTo>
                  <a:close/>
                  <a:moveTo>
                    <a:pt x="99" y="192"/>
                  </a:moveTo>
                  <a:cubicBezTo>
                    <a:pt x="97" y="193"/>
                    <a:pt x="94" y="197"/>
                    <a:pt x="94" y="198"/>
                  </a:cubicBezTo>
                  <a:cubicBezTo>
                    <a:pt x="95" y="197"/>
                    <a:pt x="96" y="196"/>
                    <a:pt x="97" y="194"/>
                  </a:cubicBezTo>
                  <a:cubicBezTo>
                    <a:pt x="97" y="195"/>
                    <a:pt x="97" y="195"/>
                    <a:pt x="97" y="194"/>
                  </a:cubicBezTo>
                  <a:cubicBezTo>
                    <a:pt x="98" y="192"/>
                    <a:pt x="101" y="192"/>
                    <a:pt x="102" y="189"/>
                  </a:cubicBezTo>
                  <a:cubicBezTo>
                    <a:pt x="101" y="189"/>
                    <a:pt x="101" y="190"/>
                    <a:pt x="101" y="190"/>
                  </a:cubicBezTo>
                  <a:cubicBezTo>
                    <a:pt x="100" y="189"/>
                    <a:pt x="102" y="189"/>
                    <a:pt x="102" y="188"/>
                  </a:cubicBezTo>
                  <a:cubicBezTo>
                    <a:pt x="100" y="189"/>
                    <a:pt x="100" y="191"/>
                    <a:pt x="98" y="191"/>
                  </a:cubicBezTo>
                  <a:cubicBezTo>
                    <a:pt x="99" y="191"/>
                    <a:pt x="99" y="192"/>
                    <a:pt x="99" y="192"/>
                  </a:cubicBezTo>
                  <a:close/>
                  <a:moveTo>
                    <a:pt x="95" y="191"/>
                  </a:moveTo>
                  <a:cubicBezTo>
                    <a:pt x="96" y="191"/>
                    <a:pt x="95" y="192"/>
                    <a:pt x="96" y="192"/>
                  </a:cubicBezTo>
                  <a:cubicBezTo>
                    <a:pt x="96" y="191"/>
                    <a:pt x="98" y="191"/>
                    <a:pt x="97" y="190"/>
                  </a:cubicBezTo>
                  <a:cubicBezTo>
                    <a:pt x="98" y="190"/>
                    <a:pt x="98" y="189"/>
                    <a:pt x="98" y="189"/>
                  </a:cubicBezTo>
                  <a:cubicBezTo>
                    <a:pt x="98" y="189"/>
                    <a:pt x="97" y="189"/>
                    <a:pt x="98" y="189"/>
                  </a:cubicBezTo>
                  <a:cubicBezTo>
                    <a:pt x="98" y="189"/>
                    <a:pt x="99" y="189"/>
                    <a:pt x="100" y="188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8" y="187"/>
                    <a:pt x="99" y="188"/>
                    <a:pt x="98" y="188"/>
                  </a:cubicBezTo>
                  <a:cubicBezTo>
                    <a:pt x="98" y="187"/>
                    <a:pt x="96" y="189"/>
                    <a:pt x="97" y="190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0"/>
                    <a:pt x="97" y="190"/>
                    <a:pt x="96" y="191"/>
                  </a:cubicBezTo>
                  <a:cubicBezTo>
                    <a:pt x="96" y="190"/>
                    <a:pt x="96" y="190"/>
                    <a:pt x="96" y="190"/>
                  </a:cubicBezTo>
                  <a:cubicBezTo>
                    <a:pt x="96" y="191"/>
                    <a:pt x="96" y="191"/>
                    <a:pt x="95" y="191"/>
                  </a:cubicBezTo>
                  <a:close/>
                  <a:moveTo>
                    <a:pt x="85" y="191"/>
                  </a:moveTo>
                  <a:cubicBezTo>
                    <a:pt x="85" y="194"/>
                    <a:pt x="82" y="195"/>
                    <a:pt x="81" y="197"/>
                  </a:cubicBezTo>
                  <a:cubicBezTo>
                    <a:pt x="82" y="198"/>
                    <a:pt x="82" y="197"/>
                    <a:pt x="82" y="197"/>
                  </a:cubicBezTo>
                  <a:cubicBezTo>
                    <a:pt x="84" y="195"/>
                    <a:pt x="85" y="193"/>
                    <a:pt x="87" y="192"/>
                  </a:cubicBezTo>
                  <a:cubicBezTo>
                    <a:pt x="87" y="192"/>
                    <a:pt x="87" y="193"/>
                    <a:pt x="88" y="193"/>
                  </a:cubicBezTo>
                  <a:cubicBezTo>
                    <a:pt x="88" y="193"/>
                    <a:pt x="89" y="191"/>
                    <a:pt x="90" y="191"/>
                  </a:cubicBezTo>
                  <a:cubicBezTo>
                    <a:pt x="89" y="190"/>
                    <a:pt x="89" y="190"/>
                    <a:pt x="89" y="190"/>
                  </a:cubicBezTo>
                  <a:cubicBezTo>
                    <a:pt x="89" y="191"/>
                    <a:pt x="88" y="193"/>
                    <a:pt x="87" y="192"/>
                  </a:cubicBezTo>
                  <a:cubicBezTo>
                    <a:pt x="87" y="191"/>
                    <a:pt x="88" y="190"/>
                    <a:pt x="89" y="189"/>
                  </a:cubicBezTo>
                  <a:cubicBezTo>
                    <a:pt x="88" y="189"/>
                    <a:pt x="88" y="188"/>
                    <a:pt x="87" y="189"/>
                  </a:cubicBezTo>
                  <a:cubicBezTo>
                    <a:pt x="88" y="189"/>
                    <a:pt x="87" y="190"/>
                    <a:pt x="88" y="190"/>
                  </a:cubicBezTo>
                  <a:cubicBezTo>
                    <a:pt x="87" y="190"/>
                    <a:pt x="88" y="190"/>
                    <a:pt x="87" y="190"/>
                  </a:cubicBezTo>
                  <a:cubicBezTo>
                    <a:pt x="86" y="190"/>
                    <a:pt x="86" y="192"/>
                    <a:pt x="85" y="191"/>
                  </a:cubicBezTo>
                  <a:cubicBezTo>
                    <a:pt x="86" y="191"/>
                    <a:pt x="86" y="191"/>
                    <a:pt x="86" y="191"/>
                  </a:cubicBezTo>
                  <a:cubicBezTo>
                    <a:pt x="85" y="191"/>
                    <a:pt x="86" y="191"/>
                    <a:pt x="85" y="191"/>
                  </a:cubicBezTo>
                  <a:close/>
                  <a:moveTo>
                    <a:pt x="94" y="201"/>
                  </a:moveTo>
                  <a:cubicBezTo>
                    <a:pt x="95" y="200"/>
                    <a:pt x="94" y="199"/>
                    <a:pt x="95" y="200"/>
                  </a:cubicBezTo>
                  <a:cubicBezTo>
                    <a:pt x="95" y="199"/>
                    <a:pt x="95" y="199"/>
                    <a:pt x="96" y="199"/>
                  </a:cubicBezTo>
                  <a:cubicBezTo>
                    <a:pt x="94" y="198"/>
                    <a:pt x="94" y="200"/>
                    <a:pt x="94" y="201"/>
                  </a:cubicBezTo>
                  <a:close/>
                  <a:moveTo>
                    <a:pt x="93" y="198"/>
                  </a:moveTo>
                  <a:cubicBezTo>
                    <a:pt x="93" y="199"/>
                    <a:pt x="93" y="199"/>
                    <a:pt x="92" y="199"/>
                  </a:cubicBezTo>
                  <a:cubicBezTo>
                    <a:pt x="93" y="200"/>
                    <a:pt x="91" y="200"/>
                    <a:pt x="92" y="200"/>
                  </a:cubicBezTo>
                  <a:cubicBezTo>
                    <a:pt x="92" y="199"/>
                    <a:pt x="94" y="199"/>
                    <a:pt x="93" y="198"/>
                  </a:cubicBezTo>
                  <a:close/>
                  <a:moveTo>
                    <a:pt x="91" y="201"/>
                  </a:moveTo>
                  <a:cubicBezTo>
                    <a:pt x="91" y="202"/>
                    <a:pt x="91" y="201"/>
                    <a:pt x="90" y="201"/>
                  </a:cubicBezTo>
                  <a:cubicBezTo>
                    <a:pt x="90" y="202"/>
                    <a:pt x="91" y="202"/>
                    <a:pt x="91" y="202"/>
                  </a:cubicBezTo>
                  <a:cubicBezTo>
                    <a:pt x="91" y="202"/>
                    <a:pt x="91" y="202"/>
                    <a:pt x="91" y="203"/>
                  </a:cubicBezTo>
                  <a:cubicBezTo>
                    <a:pt x="91" y="202"/>
                    <a:pt x="92" y="202"/>
                    <a:pt x="91" y="202"/>
                  </a:cubicBezTo>
                  <a:cubicBezTo>
                    <a:pt x="92" y="201"/>
                    <a:pt x="92" y="202"/>
                    <a:pt x="92" y="201"/>
                  </a:cubicBezTo>
                  <a:cubicBezTo>
                    <a:pt x="92" y="201"/>
                    <a:pt x="92" y="201"/>
                    <a:pt x="92" y="201"/>
                  </a:cubicBezTo>
                  <a:cubicBezTo>
                    <a:pt x="92" y="200"/>
                    <a:pt x="92" y="201"/>
                    <a:pt x="93" y="201"/>
                  </a:cubicBezTo>
                  <a:cubicBezTo>
                    <a:pt x="93" y="200"/>
                    <a:pt x="93" y="200"/>
                    <a:pt x="93" y="200"/>
                  </a:cubicBezTo>
                  <a:cubicBezTo>
                    <a:pt x="92" y="199"/>
                    <a:pt x="92" y="201"/>
                    <a:pt x="91" y="201"/>
                  </a:cubicBezTo>
                  <a:close/>
                  <a:moveTo>
                    <a:pt x="87" y="202"/>
                  </a:moveTo>
                  <a:cubicBezTo>
                    <a:pt x="87" y="203"/>
                    <a:pt x="86" y="204"/>
                    <a:pt x="86" y="205"/>
                  </a:cubicBezTo>
                  <a:cubicBezTo>
                    <a:pt x="88" y="203"/>
                    <a:pt x="89" y="204"/>
                    <a:pt x="90" y="205"/>
                  </a:cubicBezTo>
                  <a:cubicBezTo>
                    <a:pt x="89" y="204"/>
                    <a:pt x="90" y="204"/>
                    <a:pt x="90" y="204"/>
                  </a:cubicBezTo>
                  <a:cubicBezTo>
                    <a:pt x="90" y="204"/>
                    <a:pt x="89" y="204"/>
                    <a:pt x="89" y="203"/>
                  </a:cubicBezTo>
                  <a:cubicBezTo>
                    <a:pt x="89" y="204"/>
                    <a:pt x="89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3"/>
                    <a:pt x="88" y="203"/>
                  </a:cubicBezTo>
                  <a:cubicBezTo>
                    <a:pt x="88" y="203"/>
                    <a:pt x="88" y="202"/>
                    <a:pt x="89" y="202"/>
                  </a:cubicBezTo>
                  <a:cubicBezTo>
                    <a:pt x="87" y="202"/>
                    <a:pt x="88" y="201"/>
                    <a:pt x="87" y="202"/>
                  </a:cubicBezTo>
                  <a:close/>
                  <a:moveTo>
                    <a:pt x="64" y="186"/>
                  </a:move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5" y="186"/>
                    <a:pt x="65" y="186"/>
                  </a:cubicBezTo>
                  <a:cubicBezTo>
                    <a:pt x="65" y="186"/>
                    <a:pt x="64" y="186"/>
                    <a:pt x="64" y="186"/>
                  </a:cubicBezTo>
                  <a:close/>
                  <a:moveTo>
                    <a:pt x="86" y="208"/>
                  </a:moveTo>
                  <a:cubicBezTo>
                    <a:pt x="86" y="208"/>
                    <a:pt x="86" y="207"/>
                    <a:pt x="86" y="207"/>
                  </a:cubicBezTo>
                  <a:cubicBezTo>
                    <a:pt x="85" y="207"/>
                    <a:pt x="87" y="207"/>
                    <a:pt x="87" y="206"/>
                  </a:cubicBezTo>
                  <a:cubicBezTo>
                    <a:pt x="86" y="206"/>
                    <a:pt x="85" y="208"/>
                    <a:pt x="86" y="208"/>
                  </a:cubicBezTo>
                  <a:close/>
                  <a:moveTo>
                    <a:pt x="84" y="206"/>
                  </a:moveTo>
                  <a:cubicBezTo>
                    <a:pt x="84" y="206"/>
                    <a:pt x="84" y="207"/>
                    <a:pt x="85" y="206"/>
                  </a:cubicBezTo>
                  <a:cubicBezTo>
                    <a:pt x="84" y="206"/>
                    <a:pt x="84" y="205"/>
                    <a:pt x="84" y="206"/>
                  </a:cubicBezTo>
                  <a:cubicBezTo>
                    <a:pt x="84" y="206"/>
                    <a:pt x="83" y="205"/>
                    <a:pt x="84" y="20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80" y="215"/>
                  </a:cubicBezTo>
                  <a:cubicBezTo>
                    <a:pt x="80" y="214"/>
                    <a:pt x="82" y="213"/>
                    <a:pt x="81" y="212"/>
                  </a:cubicBezTo>
                  <a:cubicBezTo>
                    <a:pt x="81" y="212"/>
                    <a:pt x="81" y="212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81" y="212"/>
                    <a:pt x="81" y="212"/>
                    <a:pt x="81" y="213"/>
                  </a:cubicBezTo>
                  <a:cubicBezTo>
                    <a:pt x="80" y="212"/>
                    <a:pt x="80" y="213"/>
                    <a:pt x="80" y="212"/>
                  </a:cubicBezTo>
                  <a:cubicBezTo>
                    <a:pt x="79" y="212"/>
                    <a:pt x="79" y="212"/>
                    <a:pt x="79" y="213"/>
                  </a:cubicBezTo>
                  <a:cubicBezTo>
                    <a:pt x="79" y="214"/>
                    <a:pt x="77" y="216"/>
                    <a:pt x="76" y="217"/>
                  </a:cubicBezTo>
                  <a:cubicBezTo>
                    <a:pt x="77" y="217"/>
                    <a:pt x="77" y="216"/>
                    <a:pt x="77" y="217"/>
                  </a:cubicBezTo>
                  <a:cubicBezTo>
                    <a:pt x="77" y="217"/>
                    <a:pt x="77" y="217"/>
                    <a:pt x="77" y="217"/>
                  </a:cubicBezTo>
                  <a:cubicBezTo>
                    <a:pt x="77" y="217"/>
                    <a:pt x="78" y="216"/>
                    <a:pt x="79" y="216"/>
                  </a:cubicBezTo>
                  <a:cubicBezTo>
                    <a:pt x="78" y="216"/>
                    <a:pt x="78" y="215"/>
                    <a:pt x="78" y="215"/>
                  </a:cubicBezTo>
                  <a:cubicBezTo>
                    <a:pt x="79" y="215"/>
                    <a:pt x="78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74" y="207"/>
                  </a:moveTo>
                  <a:cubicBezTo>
                    <a:pt x="73" y="207"/>
                    <a:pt x="73" y="208"/>
                    <a:pt x="72" y="207"/>
                  </a:cubicBezTo>
                  <a:cubicBezTo>
                    <a:pt x="71" y="209"/>
                    <a:pt x="70" y="210"/>
                    <a:pt x="69" y="210"/>
                  </a:cubicBezTo>
                  <a:cubicBezTo>
                    <a:pt x="68" y="211"/>
                    <a:pt x="69" y="210"/>
                    <a:pt x="69" y="211"/>
                  </a:cubicBezTo>
                  <a:cubicBezTo>
                    <a:pt x="68" y="211"/>
                    <a:pt x="69" y="212"/>
                    <a:pt x="68" y="212"/>
                  </a:cubicBezTo>
                  <a:cubicBezTo>
                    <a:pt x="69" y="212"/>
                    <a:pt x="69" y="211"/>
                    <a:pt x="68" y="211"/>
                  </a:cubicBezTo>
                  <a:cubicBezTo>
                    <a:pt x="68" y="212"/>
                    <a:pt x="67" y="212"/>
                    <a:pt x="68" y="213"/>
                  </a:cubicBezTo>
                  <a:cubicBezTo>
                    <a:pt x="68" y="213"/>
                    <a:pt x="68" y="213"/>
                    <a:pt x="68" y="213"/>
                  </a:cubicBezTo>
                  <a:cubicBezTo>
                    <a:pt x="69" y="212"/>
                    <a:pt x="69" y="213"/>
                    <a:pt x="69" y="214"/>
                  </a:cubicBezTo>
                  <a:cubicBezTo>
                    <a:pt x="70" y="213"/>
                    <a:pt x="70" y="211"/>
                    <a:pt x="71" y="211"/>
                  </a:cubicBezTo>
                  <a:cubicBezTo>
                    <a:pt x="70" y="211"/>
                    <a:pt x="70" y="212"/>
                    <a:pt x="70" y="212"/>
                  </a:cubicBezTo>
                  <a:cubicBezTo>
                    <a:pt x="71" y="212"/>
                    <a:pt x="71" y="212"/>
                    <a:pt x="71" y="212"/>
                  </a:cubicBezTo>
                  <a:cubicBezTo>
                    <a:pt x="71" y="213"/>
                    <a:pt x="70" y="213"/>
                    <a:pt x="71" y="214"/>
                  </a:cubicBezTo>
                  <a:cubicBezTo>
                    <a:pt x="69" y="213"/>
                    <a:pt x="70" y="215"/>
                    <a:pt x="69" y="216"/>
                  </a:cubicBezTo>
                  <a:cubicBezTo>
                    <a:pt x="68" y="217"/>
                    <a:pt x="66" y="218"/>
                    <a:pt x="67" y="219"/>
                  </a:cubicBezTo>
                  <a:cubicBezTo>
                    <a:pt x="65" y="219"/>
                    <a:pt x="64" y="222"/>
                    <a:pt x="62" y="223"/>
                  </a:cubicBezTo>
                  <a:cubicBezTo>
                    <a:pt x="63" y="223"/>
                    <a:pt x="62" y="223"/>
                    <a:pt x="63" y="223"/>
                  </a:cubicBezTo>
                  <a:cubicBezTo>
                    <a:pt x="63" y="223"/>
                    <a:pt x="62" y="225"/>
                    <a:pt x="63" y="225"/>
                  </a:cubicBezTo>
                  <a:cubicBezTo>
                    <a:pt x="63" y="224"/>
                    <a:pt x="63" y="223"/>
                    <a:pt x="64" y="223"/>
                  </a:cubicBezTo>
                  <a:cubicBezTo>
                    <a:pt x="64" y="221"/>
                    <a:pt x="67" y="221"/>
                    <a:pt x="67" y="219"/>
                  </a:cubicBezTo>
                  <a:cubicBezTo>
                    <a:pt x="68" y="218"/>
                    <a:pt x="68" y="218"/>
                    <a:pt x="69" y="217"/>
                  </a:cubicBezTo>
                  <a:cubicBezTo>
                    <a:pt x="69" y="217"/>
                    <a:pt x="68" y="217"/>
                    <a:pt x="69" y="216"/>
                  </a:cubicBezTo>
                  <a:cubicBezTo>
                    <a:pt x="70" y="217"/>
                    <a:pt x="69" y="216"/>
                    <a:pt x="69" y="216"/>
                  </a:cubicBezTo>
                  <a:cubicBezTo>
                    <a:pt x="70" y="216"/>
                    <a:pt x="73" y="213"/>
                    <a:pt x="72" y="212"/>
                  </a:cubicBezTo>
                  <a:cubicBezTo>
                    <a:pt x="73" y="212"/>
                    <a:pt x="73" y="212"/>
                    <a:pt x="73" y="212"/>
                  </a:cubicBezTo>
                  <a:cubicBezTo>
                    <a:pt x="73" y="211"/>
                    <a:pt x="73" y="210"/>
                    <a:pt x="72" y="210"/>
                  </a:cubicBezTo>
                  <a:cubicBezTo>
                    <a:pt x="73" y="210"/>
                    <a:pt x="73" y="210"/>
                    <a:pt x="73" y="211"/>
                  </a:cubicBezTo>
                  <a:cubicBezTo>
                    <a:pt x="72" y="210"/>
                    <a:pt x="72" y="211"/>
                    <a:pt x="72" y="211"/>
                  </a:cubicBezTo>
                  <a:cubicBezTo>
                    <a:pt x="72" y="210"/>
                    <a:pt x="72" y="209"/>
                    <a:pt x="72" y="209"/>
                  </a:cubicBezTo>
                  <a:cubicBezTo>
                    <a:pt x="72" y="210"/>
                    <a:pt x="71" y="210"/>
                    <a:pt x="71" y="210"/>
                  </a:cubicBezTo>
                  <a:cubicBezTo>
                    <a:pt x="72" y="210"/>
                    <a:pt x="71" y="209"/>
                    <a:pt x="72" y="209"/>
                  </a:cubicBezTo>
                  <a:cubicBezTo>
                    <a:pt x="73" y="209"/>
                    <a:pt x="72" y="207"/>
                    <a:pt x="74" y="208"/>
                  </a:cubicBezTo>
                  <a:cubicBezTo>
                    <a:pt x="74" y="208"/>
                    <a:pt x="74" y="207"/>
                    <a:pt x="74" y="207"/>
                  </a:cubicBezTo>
                  <a:close/>
                  <a:moveTo>
                    <a:pt x="64" y="211"/>
                  </a:moveTo>
                  <a:cubicBezTo>
                    <a:pt x="66" y="211"/>
                    <a:pt x="67" y="206"/>
                    <a:pt x="68" y="207"/>
                  </a:cubicBezTo>
                  <a:cubicBezTo>
                    <a:pt x="68" y="206"/>
                    <a:pt x="70" y="205"/>
                    <a:pt x="69" y="204"/>
                  </a:cubicBezTo>
                  <a:cubicBezTo>
                    <a:pt x="68" y="206"/>
                    <a:pt x="66" y="208"/>
                    <a:pt x="64" y="211"/>
                  </a:cubicBezTo>
                  <a:close/>
                  <a:moveTo>
                    <a:pt x="73" y="215"/>
                  </a:moveTo>
                  <a:cubicBezTo>
                    <a:pt x="73" y="215"/>
                    <a:pt x="74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1" y="215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2" y="217"/>
                    <a:pt x="73" y="215"/>
                    <a:pt x="74" y="216"/>
                  </a:cubicBezTo>
                  <a:cubicBezTo>
                    <a:pt x="74" y="216"/>
                    <a:pt x="74" y="215"/>
                    <a:pt x="75" y="215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5" y="213"/>
                    <a:pt x="75" y="212"/>
                    <a:pt x="76" y="212"/>
                  </a:cubicBezTo>
                  <a:cubicBezTo>
                    <a:pt x="75" y="212"/>
                    <a:pt x="76" y="211"/>
                    <a:pt x="76" y="211"/>
                  </a:cubicBezTo>
                  <a:cubicBezTo>
                    <a:pt x="75" y="211"/>
                    <a:pt x="74" y="213"/>
                    <a:pt x="73" y="214"/>
                  </a:cubicBezTo>
                  <a:cubicBezTo>
                    <a:pt x="74" y="214"/>
                    <a:pt x="74" y="215"/>
                    <a:pt x="73" y="215"/>
                  </a:cubicBezTo>
                  <a:close/>
                  <a:moveTo>
                    <a:pt x="74" y="210"/>
                  </a:moveTo>
                  <a:cubicBezTo>
                    <a:pt x="74" y="210"/>
                    <a:pt x="74" y="210"/>
                    <a:pt x="74" y="210"/>
                  </a:cubicBezTo>
                  <a:cubicBezTo>
                    <a:pt x="75" y="211"/>
                    <a:pt x="75" y="211"/>
                    <a:pt x="75" y="211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5" y="210"/>
                    <a:pt x="75" y="210"/>
                  </a:cubicBezTo>
                  <a:cubicBezTo>
                    <a:pt x="75" y="210"/>
                    <a:pt x="74" y="210"/>
                    <a:pt x="74" y="210"/>
                  </a:cubicBezTo>
                  <a:close/>
                  <a:moveTo>
                    <a:pt x="48" y="194"/>
                  </a:moveTo>
                  <a:cubicBezTo>
                    <a:pt x="47" y="194"/>
                    <a:pt x="49" y="193"/>
                    <a:pt x="48" y="193"/>
                  </a:cubicBezTo>
                  <a:cubicBezTo>
                    <a:pt x="47" y="193"/>
                    <a:pt x="47" y="195"/>
                    <a:pt x="48" y="194"/>
                  </a:cubicBezTo>
                  <a:close/>
                  <a:moveTo>
                    <a:pt x="75" y="220"/>
                  </a:moveTo>
                  <a:cubicBezTo>
                    <a:pt x="76" y="219"/>
                    <a:pt x="77" y="219"/>
                    <a:pt x="77" y="217"/>
                  </a:cubicBezTo>
                  <a:cubicBezTo>
                    <a:pt x="76" y="218"/>
                    <a:pt x="75" y="219"/>
                    <a:pt x="75" y="220"/>
                  </a:cubicBezTo>
                  <a:close/>
                  <a:moveTo>
                    <a:pt x="39" y="198"/>
                  </a:moveTo>
                  <a:cubicBezTo>
                    <a:pt x="39" y="199"/>
                    <a:pt x="39" y="198"/>
                    <a:pt x="39" y="199"/>
                  </a:cubicBezTo>
                  <a:cubicBezTo>
                    <a:pt x="40" y="199"/>
                    <a:pt x="40" y="198"/>
                    <a:pt x="40" y="198"/>
                  </a:cubicBezTo>
                  <a:cubicBezTo>
                    <a:pt x="40" y="198"/>
                    <a:pt x="39" y="198"/>
                    <a:pt x="39" y="198"/>
                  </a:cubicBezTo>
                  <a:close/>
                  <a:moveTo>
                    <a:pt x="67" y="230"/>
                  </a:moveTo>
                  <a:cubicBezTo>
                    <a:pt x="68" y="230"/>
                    <a:pt x="68" y="229"/>
                    <a:pt x="67" y="229"/>
                  </a:cubicBezTo>
                  <a:cubicBezTo>
                    <a:pt x="67" y="229"/>
                    <a:pt x="66" y="229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8" y="230"/>
                    <a:pt x="71" y="228"/>
                    <a:pt x="70" y="227"/>
                  </a:cubicBezTo>
                  <a:cubicBezTo>
                    <a:pt x="70" y="228"/>
                    <a:pt x="69" y="228"/>
                    <a:pt x="68" y="228"/>
                  </a:cubicBezTo>
                  <a:cubicBezTo>
                    <a:pt x="68" y="228"/>
                    <a:pt x="67" y="228"/>
                    <a:pt x="68" y="227"/>
                  </a:cubicBezTo>
                  <a:cubicBezTo>
                    <a:pt x="67" y="228"/>
                    <a:pt x="67" y="229"/>
                    <a:pt x="68" y="229"/>
                  </a:cubicBezTo>
                  <a:cubicBezTo>
                    <a:pt x="68" y="229"/>
                    <a:pt x="68" y="229"/>
                    <a:pt x="68" y="230"/>
                  </a:cubicBezTo>
                  <a:cubicBezTo>
                    <a:pt x="68" y="229"/>
                    <a:pt x="67" y="230"/>
                    <a:pt x="67" y="230"/>
                  </a:cubicBezTo>
                  <a:close/>
                  <a:moveTo>
                    <a:pt x="57" y="232"/>
                  </a:moveTo>
                  <a:cubicBezTo>
                    <a:pt x="56" y="231"/>
                    <a:pt x="57" y="233"/>
                    <a:pt x="56" y="233"/>
                  </a:cubicBezTo>
                  <a:cubicBezTo>
                    <a:pt x="56" y="233"/>
                    <a:pt x="57" y="233"/>
                    <a:pt x="57" y="232"/>
                  </a:cubicBezTo>
                  <a:cubicBezTo>
                    <a:pt x="57" y="231"/>
                    <a:pt x="60" y="229"/>
                    <a:pt x="61" y="228"/>
                  </a:cubicBezTo>
                  <a:cubicBezTo>
                    <a:pt x="60" y="228"/>
                    <a:pt x="60" y="227"/>
                    <a:pt x="60" y="227"/>
                  </a:cubicBezTo>
                  <a:cubicBezTo>
                    <a:pt x="61" y="227"/>
                    <a:pt x="62" y="226"/>
                    <a:pt x="62" y="226"/>
                  </a:cubicBezTo>
                  <a:cubicBezTo>
                    <a:pt x="61" y="226"/>
                    <a:pt x="61" y="226"/>
                    <a:pt x="60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59" y="228"/>
                    <a:pt x="58" y="230"/>
                    <a:pt x="57" y="232"/>
                  </a:cubicBezTo>
                  <a:close/>
                  <a:moveTo>
                    <a:pt x="66" y="232"/>
                  </a:moveTo>
                  <a:cubicBezTo>
                    <a:pt x="67" y="232"/>
                    <a:pt x="65" y="232"/>
                    <a:pt x="65" y="231"/>
                  </a:cubicBezTo>
                  <a:cubicBezTo>
                    <a:pt x="66" y="232"/>
                    <a:pt x="64" y="232"/>
                    <a:pt x="64" y="233"/>
                  </a:cubicBezTo>
                  <a:cubicBezTo>
                    <a:pt x="65" y="233"/>
                    <a:pt x="65" y="233"/>
                    <a:pt x="66" y="233"/>
                  </a:cubicBezTo>
                  <a:cubicBezTo>
                    <a:pt x="65" y="232"/>
                    <a:pt x="65" y="233"/>
                    <a:pt x="65" y="233"/>
                  </a:cubicBezTo>
                  <a:cubicBezTo>
                    <a:pt x="65" y="232"/>
                    <a:pt x="65" y="232"/>
                    <a:pt x="66" y="232"/>
                  </a:cubicBezTo>
                  <a:cubicBezTo>
                    <a:pt x="66" y="232"/>
                    <a:pt x="66" y="232"/>
                    <a:pt x="66" y="233"/>
                  </a:cubicBezTo>
                  <a:cubicBezTo>
                    <a:pt x="67" y="232"/>
                    <a:pt x="68" y="232"/>
                    <a:pt x="67" y="231"/>
                  </a:cubicBezTo>
                  <a:cubicBezTo>
                    <a:pt x="67" y="231"/>
                    <a:pt x="67" y="232"/>
                    <a:pt x="66" y="232"/>
                  </a:cubicBezTo>
                  <a:close/>
                  <a:moveTo>
                    <a:pt x="50" y="233"/>
                  </a:moveTo>
                  <a:cubicBezTo>
                    <a:pt x="50" y="232"/>
                    <a:pt x="50" y="232"/>
                    <a:pt x="50" y="232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8" y="233"/>
                    <a:pt x="48" y="234"/>
                    <a:pt x="47" y="235"/>
                  </a:cubicBezTo>
                  <a:cubicBezTo>
                    <a:pt x="48" y="233"/>
                    <a:pt x="49" y="231"/>
                    <a:pt x="50" y="229"/>
                  </a:cubicBezTo>
                  <a:cubicBezTo>
                    <a:pt x="52" y="228"/>
                    <a:pt x="53" y="226"/>
                    <a:pt x="55" y="224"/>
                  </a:cubicBezTo>
                  <a:cubicBezTo>
                    <a:pt x="55" y="225"/>
                    <a:pt x="54" y="226"/>
                    <a:pt x="53" y="227"/>
                  </a:cubicBezTo>
                  <a:cubicBezTo>
                    <a:pt x="52" y="228"/>
                    <a:pt x="53" y="228"/>
                    <a:pt x="52" y="229"/>
                  </a:cubicBezTo>
                  <a:cubicBezTo>
                    <a:pt x="52" y="229"/>
                    <a:pt x="52" y="230"/>
                    <a:pt x="52" y="229"/>
                  </a:cubicBezTo>
                  <a:cubicBezTo>
                    <a:pt x="52" y="231"/>
                    <a:pt x="50" y="232"/>
                    <a:pt x="50" y="233"/>
                  </a:cubicBezTo>
                  <a:close/>
                  <a:moveTo>
                    <a:pt x="51" y="231"/>
                  </a:moveTo>
                  <a:cubicBezTo>
                    <a:pt x="51" y="231"/>
                    <a:pt x="50" y="231"/>
                    <a:pt x="50" y="231"/>
                  </a:cubicBezTo>
                  <a:cubicBezTo>
                    <a:pt x="50" y="232"/>
                    <a:pt x="50" y="232"/>
                    <a:pt x="51" y="231"/>
                  </a:cubicBezTo>
                  <a:close/>
                  <a:moveTo>
                    <a:pt x="47" y="227"/>
                  </a:moveTo>
                  <a:cubicBezTo>
                    <a:pt x="47" y="226"/>
                    <a:pt x="48" y="225"/>
                    <a:pt x="48" y="225"/>
                  </a:cubicBezTo>
                  <a:cubicBezTo>
                    <a:pt x="47" y="225"/>
                    <a:pt x="47" y="225"/>
                    <a:pt x="47" y="225"/>
                  </a:cubicBezTo>
                  <a:cubicBezTo>
                    <a:pt x="48" y="226"/>
                    <a:pt x="46" y="226"/>
                    <a:pt x="47" y="227"/>
                  </a:cubicBezTo>
                  <a:close/>
                  <a:moveTo>
                    <a:pt x="64" y="239"/>
                  </a:moveTo>
                  <a:cubicBezTo>
                    <a:pt x="64" y="238"/>
                    <a:pt x="65" y="238"/>
                    <a:pt x="64" y="238"/>
                  </a:cubicBezTo>
                  <a:cubicBezTo>
                    <a:pt x="64" y="238"/>
                    <a:pt x="64" y="238"/>
                    <a:pt x="64" y="238"/>
                  </a:cubicBezTo>
                  <a:cubicBezTo>
                    <a:pt x="65" y="238"/>
                    <a:pt x="63" y="239"/>
                    <a:pt x="64" y="239"/>
                  </a:cubicBezTo>
                  <a:close/>
                  <a:moveTo>
                    <a:pt x="54" y="231"/>
                  </a:moveTo>
                  <a:cubicBezTo>
                    <a:pt x="53" y="232"/>
                    <a:pt x="53" y="232"/>
                    <a:pt x="53" y="232"/>
                  </a:cubicBezTo>
                  <a:cubicBezTo>
                    <a:pt x="53" y="231"/>
                    <a:pt x="53" y="231"/>
                    <a:pt x="53" y="231"/>
                  </a:cubicBezTo>
                  <a:cubicBezTo>
                    <a:pt x="53" y="231"/>
                    <a:pt x="52" y="231"/>
                    <a:pt x="52" y="231"/>
                  </a:cubicBezTo>
                  <a:cubicBezTo>
                    <a:pt x="52" y="232"/>
                    <a:pt x="53" y="232"/>
                    <a:pt x="52" y="232"/>
                  </a:cubicBezTo>
                  <a:cubicBezTo>
                    <a:pt x="51" y="232"/>
                    <a:pt x="51" y="234"/>
                    <a:pt x="50" y="235"/>
                  </a:cubicBezTo>
                  <a:cubicBezTo>
                    <a:pt x="50" y="235"/>
                    <a:pt x="51" y="236"/>
                    <a:pt x="51" y="235"/>
                  </a:cubicBezTo>
                  <a:cubicBezTo>
                    <a:pt x="52" y="235"/>
                    <a:pt x="50" y="235"/>
                    <a:pt x="51" y="235"/>
                  </a:cubicBezTo>
                  <a:cubicBezTo>
                    <a:pt x="51" y="235"/>
                    <a:pt x="52" y="235"/>
                    <a:pt x="52" y="234"/>
                  </a:cubicBezTo>
                  <a:cubicBezTo>
                    <a:pt x="51" y="234"/>
                    <a:pt x="51" y="234"/>
                    <a:pt x="51" y="233"/>
                  </a:cubicBezTo>
                  <a:cubicBezTo>
                    <a:pt x="52" y="233"/>
                    <a:pt x="52" y="232"/>
                    <a:pt x="53" y="232"/>
                  </a:cubicBezTo>
                  <a:cubicBezTo>
                    <a:pt x="53" y="232"/>
                    <a:pt x="53" y="233"/>
                    <a:pt x="53" y="233"/>
                  </a:cubicBezTo>
                  <a:cubicBezTo>
                    <a:pt x="54" y="232"/>
                    <a:pt x="54" y="231"/>
                    <a:pt x="53" y="231"/>
                  </a:cubicBezTo>
                  <a:cubicBezTo>
                    <a:pt x="53" y="231"/>
                    <a:pt x="54" y="231"/>
                    <a:pt x="54" y="231"/>
                  </a:cubicBezTo>
                  <a:close/>
                  <a:moveTo>
                    <a:pt x="53" y="236"/>
                  </a:moveTo>
                  <a:cubicBezTo>
                    <a:pt x="54" y="237"/>
                    <a:pt x="51" y="238"/>
                    <a:pt x="52" y="239"/>
                  </a:cubicBezTo>
                  <a:cubicBezTo>
                    <a:pt x="53" y="237"/>
                    <a:pt x="55" y="235"/>
                    <a:pt x="56" y="233"/>
                  </a:cubicBezTo>
                  <a:cubicBezTo>
                    <a:pt x="55" y="234"/>
                    <a:pt x="55" y="235"/>
                    <a:pt x="54" y="235"/>
                  </a:cubicBezTo>
                  <a:cubicBezTo>
                    <a:pt x="54" y="236"/>
                    <a:pt x="54" y="236"/>
                    <a:pt x="54" y="235"/>
                  </a:cubicBezTo>
                  <a:cubicBezTo>
                    <a:pt x="54" y="236"/>
                    <a:pt x="53" y="237"/>
                    <a:pt x="53" y="236"/>
                  </a:cubicBezTo>
                  <a:close/>
                  <a:moveTo>
                    <a:pt x="59" y="240"/>
                  </a:moveTo>
                  <a:cubicBezTo>
                    <a:pt x="59" y="240"/>
                    <a:pt x="60" y="240"/>
                    <a:pt x="60" y="240"/>
                  </a:cubicBezTo>
                  <a:cubicBezTo>
                    <a:pt x="60" y="239"/>
                    <a:pt x="60" y="240"/>
                    <a:pt x="59" y="239"/>
                  </a:cubicBezTo>
                  <a:cubicBezTo>
                    <a:pt x="60" y="239"/>
                    <a:pt x="59" y="239"/>
                    <a:pt x="59" y="239"/>
                  </a:cubicBezTo>
                  <a:cubicBezTo>
                    <a:pt x="60" y="240"/>
                    <a:pt x="59" y="240"/>
                    <a:pt x="59" y="240"/>
                  </a:cubicBezTo>
                  <a:close/>
                  <a:moveTo>
                    <a:pt x="46" y="234"/>
                  </a:moveTo>
                  <a:cubicBezTo>
                    <a:pt x="47" y="234"/>
                    <a:pt x="47" y="233"/>
                    <a:pt x="47" y="233"/>
                  </a:cubicBezTo>
                  <a:cubicBezTo>
                    <a:pt x="46" y="234"/>
                    <a:pt x="46" y="232"/>
                    <a:pt x="46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4"/>
                    <a:pt x="46" y="234"/>
                  </a:cubicBezTo>
                  <a:close/>
                  <a:moveTo>
                    <a:pt x="48" y="236"/>
                  </a:moveTo>
                  <a:cubicBezTo>
                    <a:pt x="48" y="237"/>
                    <a:pt x="49" y="237"/>
                    <a:pt x="49" y="238"/>
                  </a:cubicBezTo>
                  <a:cubicBezTo>
                    <a:pt x="49" y="237"/>
                    <a:pt x="51" y="237"/>
                    <a:pt x="51" y="236"/>
                  </a:cubicBezTo>
                  <a:cubicBezTo>
                    <a:pt x="50" y="236"/>
                    <a:pt x="50" y="236"/>
                    <a:pt x="49" y="237"/>
                  </a:cubicBezTo>
                  <a:cubicBezTo>
                    <a:pt x="49" y="236"/>
                    <a:pt x="50" y="236"/>
                    <a:pt x="49" y="235"/>
                  </a:cubicBezTo>
                  <a:cubicBezTo>
                    <a:pt x="49" y="236"/>
                    <a:pt x="49" y="236"/>
                    <a:pt x="48" y="236"/>
                  </a:cubicBezTo>
                  <a:close/>
                  <a:moveTo>
                    <a:pt x="24" y="224"/>
                  </a:moveTo>
                  <a:cubicBezTo>
                    <a:pt x="24" y="223"/>
                    <a:pt x="24" y="224"/>
                    <a:pt x="25" y="223"/>
                  </a:cubicBezTo>
                  <a:cubicBezTo>
                    <a:pt x="24" y="223"/>
                    <a:pt x="24" y="223"/>
                    <a:pt x="23" y="223"/>
                  </a:cubicBezTo>
                  <a:cubicBezTo>
                    <a:pt x="24" y="224"/>
                    <a:pt x="24" y="223"/>
                    <a:pt x="24" y="224"/>
                  </a:cubicBezTo>
                  <a:cubicBezTo>
                    <a:pt x="24" y="224"/>
                    <a:pt x="24" y="224"/>
                    <a:pt x="24" y="224"/>
                  </a:cubicBezTo>
                  <a:close/>
                  <a:moveTo>
                    <a:pt x="17" y="230"/>
                  </a:moveTo>
                  <a:cubicBezTo>
                    <a:pt x="18" y="228"/>
                    <a:pt x="19" y="228"/>
                    <a:pt x="19" y="227"/>
                  </a:cubicBezTo>
                  <a:cubicBezTo>
                    <a:pt x="19" y="227"/>
                    <a:pt x="16" y="229"/>
                    <a:pt x="17" y="230"/>
                  </a:cubicBezTo>
                  <a:close/>
                  <a:moveTo>
                    <a:pt x="45" y="246"/>
                  </a:moveTo>
                  <a:cubicBezTo>
                    <a:pt x="45" y="246"/>
                    <a:pt x="46" y="247"/>
                    <a:pt x="46" y="247"/>
                  </a:cubicBezTo>
                  <a:cubicBezTo>
                    <a:pt x="45" y="247"/>
                    <a:pt x="45" y="248"/>
                    <a:pt x="45" y="248"/>
                  </a:cubicBezTo>
                  <a:cubicBezTo>
                    <a:pt x="46" y="248"/>
                    <a:pt x="46" y="247"/>
                    <a:pt x="47" y="247"/>
                  </a:cubicBezTo>
                  <a:cubicBezTo>
                    <a:pt x="47" y="247"/>
                    <a:pt x="47" y="247"/>
                    <a:pt x="47" y="247"/>
                  </a:cubicBezTo>
                  <a:cubicBezTo>
                    <a:pt x="46" y="247"/>
                    <a:pt x="46" y="245"/>
                    <a:pt x="45" y="246"/>
                  </a:cubicBezTo>
                  <a:close/>
                  <a:moveTo>
                    <a:pt x="19" y="231"/>
                  </a:moveTo>
                  <a:cubicBezTo>
                    <a:pt x="19" y="231"/>
                    <a:pt x="18" y="231"/>
                    <a:pt x="18" y="231"/>
                  </a:cubicBezTo>
                  <a:cubicBezTo>
                    <a:pt x="19" y="232"/>
                    <a:pt x="19" y="230"/>
                    <a:pt x="18" y="230"/>
                  </a:cubicBezTo>
                  <a:cubicBezTo>
                    <a:pt x="18" y="231"/>
                    <a:pt x="19" y="230"/>
                    <a:pt x="19" y="231"/>
                  </a:cubicBezTo>
                  <a:close/>
                  <a:moveTo>
                    <a:pt x="18" y="232"/>
                  </a:moveTo>
                  <a:cubicBezTo>
                    <a:pt x="18" y="234"/>
                    <a:pt x="17" y="234"/>
                    <a:pt x="17" y="235"/>
                  </a:cubicBezTo>
                  <a:cubicBezTo>
                    <a:pt x="17" y="235"/>
                    <a:pt x="17" y="234"/>
                    <a:pt x="18" y="234"/>
                  </a:cubicBezTo>
                  <a:cubicBezTo>
                    <a:pt x="18" y="233"/>
                    <a:pt x="19" y="232"/>
                    <a:pt x="18" y="232"/>
                  </a:cubicBezTo>
                  <a:cubicBezTo>
                    <a:pt x="17" y="232"/>
                    <a:pt x="18" y="233"/>
                    <a:pt x="18" y="232"/>
                  </a:cubicBezTo>
                  <a:close/>
                  <a:moveTo>
                    <a:pt x="4" y="256"/>
                  </a:moveTo>
                  <a:cubicBezTo>
                    <a:pt x="5" y="255"/>
                    <a:pt x="5" y="254"/>
                    <a:pt x="6" y="253"/>
                  </a:cubicBezTo>
                  <a:cubicBezTo>
                    <a:pt x="5" y="254"/>
                    <a:pt x="4" y="255"/>
                    <a:pt x="4" y="256"/>
                  </a:cubicBezTo>
                  <a:close/>
                  <a:moveTo>
                    <a:pt x="5" y="258"/>
                  </a:moveTo>
                  <a:cubicBezTo>
                    <a:pt x="6" y="257"/>
                    <a:pt x="6" y="258"/>
                    <a:pt x="6" y="257"/>
                  </a:cubicBezTo>
                  <a:cubicBezTo>
                    <a:pt x="6" y="257"/>
                    <a:pt x="6" y="256"/>
                    <a:pt x="6" y="257"/>
                  </a:cubicBezTo>
                  <a:cubicBezTo>
                    <a:pt x="6" y="257"/>
                    <a:pt x="6" y="257"/>
                    <a:pt x="6" y="257"/>
                  </a:cubicBezTo>
                  <a:cubicBezTo>
                    <a:pt x="5" y="257"/>
                    <a:pt x="5" y="257"/>
                    <a:pt x="5" y="258"/>
                  </a:cubicBezTo>
                  <a:close/>
                  <a:moveTo>
                    <a:pt x="810" y="264"/>
                  </a:moveTo>
                  <a:cubicBezTo>
                    <a:pt x="810" y="263"/>
                    <a:pt x="808" y="261"/>
                    <a:pt x="809" y="261"/>
                  </a:cubicBezTo>
                  <a:cubicBezTo>
                    <a:pt x="810" y="263"/>
                    <a:pt x="809" y="259"/>
                    <a:pt x="809" y="258"/>
                  </a:cubicBezTo>
                  <a:cubicBezTo>
                    <a:pt x="810" y="258"/>
                    <a:pt x="811" y="261"/>
                    <a:pt x="811" y="261"/>
                  </a:cubicBezTo>
                  <a:cubicBezTo>
                    <a:pt x="809" y="256"/>
                    <a:pt x="809" y="255"/>
                    <a:pt x="807" y="251"/>
                  </a:cubicBezTo>
                  <a:cubicBezTo>
                    <a:pt x="808" y="254"/>
                    <a:pt x="807" y="252"/>
                    <a:pt x="806" y="253"/>
                  </a:cubicBezTo>
                  <a:cubicBezTo>
                    <a:pt x="806" y="253"/>
                    <a:pt x="807" y="260"/>
                    <a:pt x="805" y="261"/>
                  </a:cubicBezTo>
                  <a:cubicBezTo>
                    <a:pt x="805" y="261"/>
                    <a:pt x="804" y="259"/>
                    <a:pt x="804" y="259"/>
                  </a:cubicBezTo>
                  <a:cubicBezTo>
                    <a:pt x="803" y="261"/>
                    <a:pt x="804" y="266"/>
                    <a:pt x="801" y="262"/>
                  </a:cubicBezTo>
                  <a:cubicBezTo>
                    <a:pt x="805" y="271"/>
                    <a:pt x="805" y="267"/>
                    <a:pt x="806" y="266"/>
                  </a:cubicBezTo>
                  <a:cubicBezTo>
                    <a:pt x="806" y="266"/>
                    <a:pt x="810" y="269"/>
                    <a:pt x="808" y="265"/>
                  </a:cubicBezTo>
                  <a:cubicBezTo>
                    <a:pt x="809" y="266"/>
                    <a:pt x="810" y="269"/>
                    <a:pt x="810" y="268"/>
                  </a:cubicBezTo>
                  <a:cubicBezTo>
                    <a:pt x="811" y="267"/>
                    <a:pt x="808" y="263"/>
                    <a:pt x="810" y="264"/>
                  </a:cubicBezTo>
                  <a:close/>
                  <a:moveTo>
                    <a:pt x="440" y="4"/>
                  </a:moveTo>
                  <a:cubicBezTo>
                    <a:pt x="437" y="3"/>
                    <a:pt x="437" y="4"/>
                    <a:pt x="434" y="4"/>
                  </a:cubicBezTo>
                  <a:cubicBezTo>
                    <a:pt x="434" y="3"/>
                    <a:pt x="433" y="3"/>
                    <a:pt x="433" y="3"/>
                  </a:cubicBezTo>
                  <a:cubicBezTo>
                    <a:pt x="435" y="3"/>
                    <a:pt x="437" y="3"/>
                    <a:pt x="438" y="2"/>
                  </a:cubicBezTo>
                  <a:cubicBezTo>
                    <a:pt x="434" y="2"/>
                    <a:pt x="429" y="3"/>
                    <a:pt x="425" y="3"/>
                  </a:cubicBezTo>
                  <a:cubicBezTo>
                    <a:pt x="428" y="3"/>
                    <a:pt x="433" y="4"/>
                    <a:pt x="437" y="4"/>
                  </a:cubicBezTo>
                  <a:cubicBezTo>
                    <a:pt x="436" y="4"/>
                    <a:pt x="434" y="4"/>
                    <a:pt x="434" y="4"/>
                  </a:cubicBezTo>
                  <a:cubicBezTo>
                    <a:pt x="439" y="4"/>
                    <a:pt x="441" y="4"/>
                    <a:pt x="443" y="5"/>
                  </a:cubicBezTo>
                  <a:cubicBezTo>
                    <a:pt x="442" y="4"/>
                    <a:pt x="446" y="5"/>
                    <a:pt x="446" y="5"/>
                  </a:cubicBezTo>
                  <a:cubicBezTo>
                    <a:pt x="444" y="4"/>
                    <a:pt x="444" y="5"/>
                    <a:pt x="440" y="4"/>
                  </a:cubicBezTo>
                  <a:close/>
                  <a:moveTo>
                    <a:pt x="399" y="5"/>
                  </a:moveTo>
                  <a:cubicBezTo>
                    <a:pt x="398" y="4"/>
                    <a:pt x="401" y="4"/>
                    <a:pt x="398" y="4"/>
                  </a:cubicBezTo>
                  <a:cubicBezTo>
                    <a:pt x="393" y="5"/>
                    <a:pt x="386" y="4"/>
                    <a:pt x="382" y="5"/>
                  </a:cubicBezTo>
                  <a:cubicBezTo>
                    <a:pt x="385" y="5"/>
                    <a:pt x="389" y="5"/>
                    <a:pt x="390" y="6"/>
                  </a:cubicBezTo>
                  <a:cubicBezTo>
                    <a:pt x="395" y="5"/>
                    <a:pt x="398" y="6"/>
                    <a:pt x="400" y="5"/>
                  </a:cubicBezTo>
                  <a:lnTo>
                    <a:pt x="399" y="5"/>
                  </a:lnTo>
                  <a:close/>
                  <a:moveTo>
                    <a:pt x="142" y="101"/>
                  </a:moveTo>
                  <a:cubicBezTo>
                    <a:pt x="142" y="102"/>
                    <a:pt x="141" y="103"/>
                    <a:pt x="143" y="102"/>
                  </a:cubicBezTo>
                  <a:cubicBezTo>
                    <a:pt x="147" y="98"/>
                    <a:pt x="152" y="95"/>
                    <a:pt x="156" y="91"/>
                  </a:cubicBezTo>
                  <a:cubicBezTo>
                    <a:pt x="154" y="92"/>
                    <a:pt x="153" y="93"/>
                    <a:pt x="152" y="94"/>
                  </a:cubicBezTo>
                  <a:cubicBezTo>
                    <a:pt x="153" y="93"/>
                    <a:pt x="154" y="92"/>
                    <a:pt x="154" y="91"/>
                  </a:cubicBezTo>
                  <a:cubicBezTo>
                    <a:pt x="149" y="95"/>
                    <a:pt x="141" y="101"/>
                    <a:pt x="134" y="107"/>
                  </a:cubicBezTo>
                  <a:cubicBezTo>
                    <a:pt x="135" y="107"/>
                    <a:pt x="140" y="103"/>
                    <a:pt x="142" y="101"/>
                  </a:cubicBezTo>
                  <a:close/>
                  <a:moveTo>
                    <a:pt x="84" y="158"/>
                  </a:moveTo>
                  <a:cubicBezTo>
                    <a:pt x="84" y="159"/>
                    <a:pt x="84" y="160"/>
                    <a:pt x="83" y="160"/>
                  </a:cubicBezTo>
                  <a:cubicBezTo>
                    <a:pt x="83" y="161"/>
                    <a:pt x="83" y="162"/>
                    <a:pt x="84" y="161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84" y="160"/>
                    <a:pt x="84" y="160"/>
                    <a:pt x="84" y="160"/>
                  </a:cubicBezTo>
                  <a:cubicBezTo>
                    <a:pt x="85" y="160"/>
                    <a:pt x="84" y="161"/>
                    <a:pt x="85" y="161"/>
                  </a:cubicBezTo>
                  <a:cubicBezTo>
                    <a:pt x="85" y="160"/>
                    <a:pt x="86" y="160"/>
                    <a:pt x="85" y="160"/>
                  </a:cubicBezTo>
                  <a:cubicBezTo>
                    <a:pt x="85" y="160"/>
                    <a:pt x="85" y="160"/>
                    <a:pt x="85" y="160"/>
                  </a:cubicBezTo>
                  <a:cubicBezTo>
                    <a:pt x="85" y="160"/>
                    <a:pt x="85" y="159"/>
                    <a:pt x="85" y="159"/>
                  </a:cubicBezTo>
                  <a:cubicBezTo>
                    <a:pt x="85" y="159"/>
                    <a:pt x="86" y="159"/>
                    <a:pt x="87" y="158"/>
                  </a:cubicBezTo>
                  <a:cubicBezTo>
                    <a:pt x="85" y="159"/>
                    <a:pt x="86" y="157"/>
                    <a:pt x="84" y="158"/>
                  </a:cubicBezTo>
                  <a:close/>
                  <a:moveTo>
                    <a:pt x="103" y="180"/>
                  </a:moveTo>
                  <a:cubicBezTo>
                    <a:pt x="102" y="180"/>
                    <a:pt x="102" y="181"/>
                    <a:pt x="102" y="181"/>
                  </a:cubicBezTo>
                  <a:cubicBezTo>
                    <a:pt x="102" y="181"/>
                    <a:pt x="103" y="181"/>
                    <a:pt x="103" y="181"/>
                  </a:cubicBezTo>
                  <a:cubicBezTo>
                    <a:pt x="103" y="181"/>
                    <a:pt x="102" y="181"/>
                    <a:pt x="103" y="182"/>
                  </a:cubicBezTo>
                  <a:cubicBezTo>
                    <a:pt x="103" y="182"/>
                    <a:pt x="103" y="181"/>
                    <a:pt x="104" y="181"/>
                  </a:cubicBezTo>
                  <a:cubicBezTo>
                    <a:pt x="103" y="182"/>
                    <a:pt x="103" y="182"/>
                    <a:pt x="103" y="183"/>
                  </a:cubicBezTo>
                  <a:cubicBezTo>
                    <a:pt x="103" y="182"/>
                    <a:pt x="104" y="182"/>
                    <a:pt x="104" y="181"/>
                  </a:cubicBezTo>
                  <a:cubicBezTo>
                    <a:pt x="103" y="182"/>
                    <a:pt x="104" y="180"/>
                    <a:pt x="103" y="180"/>
                  </a:cubicBezTo>
                  <a:close/>
                  <a:moveTo>
                    <a:pt x="77" y="160"/>
                  </a:moveTo>
                  <a:cubicBezTo>
                    <a:pt x="79" y="161"/>
                    <a:pt x="79" y="158"/>
                    <a:pt x="80" y="158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79" y="157"/>
                    <a:pt x="78" y="159"/>
                    <a:pt x="77" y="160"/>
                  </a:cubicBezTo>
                  <a:close/>
                  <a:moveTo>
                    <a:pt x="81" y="163"/>
                  </a:moveTo>
                  <a:cubicBezTo>
                    <a:pt x="81" y="163"/>
                    <a:pt x="81" y="164"/>
                    <a:pt x="81" y="164"/>
                  </a:cubicBezTo>
                  <a:cubicBezTo>
                    <a:pt x="81" y="164"/>
                    <a:pt x="80" y="165"/>
                    <a:pt x="80" y="165"/>
                  </a:cubicBezTo>
                  <a:cubicBezTo>
                    <a:pt x="82" y="164"/>
                    <a:pt x="83" y="163"/>
                    <a:pt x="83" y="162"/>
                  </a:cubicBezTo>
                  <a:cubicBezTo>
                    <a:pt x="83" y="161"/>
                    <a:pt x="83" y="161"/>
                    <a:pt x="82" y="161"/>
                  </a:cubicBezTo>
                  <a:cubicBezTo>
                    <a:pt x="81" y="161"/>
                    <a:pt x="82" y="163"/>
                    <a:pt x="81" y="163"/>
                  </a:cubicBezTo>
                  <a:close/>
                  <a:moveTo>
                    <a:pt x="95" y="192"/>
                  </a:moveTo>
                  <a:cubicBezTo>
                    <a:pt x="95" y="192"/>
                    <a:pt x="95" y="192"/>
                    <a:pt x="94" y="192"/>
                  </a:cubicBezTo>
                  <a:cubicBezTo>
                    <a:pt x="94" y="192"/>
                    <a:pt x="94" y="193"/>
                    <a:pt x="94" y="193"/>
                  </a:cubicBezTo>
                  <a:cubicBezTo>
                    <a:pt x="93" y="193"/>
                    <a:pt x="93" y="194"/>
                    <a:pt x="94" y="194"/>
                  </a:cubicBezTo>
                  <a:cubicBezTo>
                    <a:pt x="93" y="194"/>
                    <a:pt x="91" y="196"/>
                    <a:pt x="91" y="197"/>
                  </a:cubicBezTo>
                  <a:cubicBezTo>
                    <a:pt x="91" y="197"/>
                    <a:pt x="91" y="197"/>
                    <a:pt x="91" y="197"/>
                  </a:cubicBezTo>
                  <a:cubicBezTo>
                    <a:pt x="91" y="198"/>
                    <a:pt x="90" y="198"/>
                    <a:pt x="90" y="199"/>
                  </a:cubicBezTo>
                  <a:cubicBezTo>
                    <a:pt x="91" y="197"/>
                    <a:pt x="92" y="197"/>
                    <a:pt x="93" y="197"/>
                  </a:cubicBezTo>
                  <a:cubicBezTo>
                    <a:pt x="93" y="197"/>
                    <a:pt x="93" y="197"/>
                    <a:pt x="93" y="196"/>
                  </a:cubicBezTo>
                  <a:cubicBezTo>
                    <a:pt x="93" y="196"/>
                    <a:pt x="94" y="195"/>
                    <a:pt x="94" y="195"/>
                  </a:cubicBezTo>
                  <a:cubicBezTo>
                    <a:pt x="94" y="195"/>
                    <a:pt x="94" y="195"/>
                    <a:pt x="94" y="196"/>
                  </a:cubicBezTo>
                  <a:cubicBezTo>
                    <a:pt x="95" y="194"/>
                    <a:pt x="95" y="192"/>
                    <a:pt x="96" y="193"/>
                  </a:cubicBezTo>
                  <a:cubicBezTo>
                    <a:pt x="96" y="193"/>
                    <a:pt x="96" y="193"/>
                    <a:pt x="96" y="193"/>
                  </a:cubicBezTo>
                  <a:cubicBezTo>
                    <a:pt x="97" y="193"/>
                    <a:pt x="97" y="193"/>
                    <a:pt x="97" y="192"/>
                  </a:cubicBezTo>
                  <a:cubicBezTo>
                    <a:pt x="96" y="193"/>
                    <a:pt x="97" y="192"/>
                    <a:pt x="96" y="192"/>
                  </a:cubicBezTo>
                  <a:cubicBezTo>
                    <a:pt x="96" y="193"/>
                    <a:pt x="96" y="192"/>
                    <a:pt x="95" y="192"/>
                  </a:cubicBezTo>
                  <a:close/>
                  <a:moveTo>
                    <a:pt x="65" y="175"/>
                  </a:moveTo>
                  <a:cubicBezTo>
                    <a:pt x="64" y="175"/>
                    <a:pt x="64" y="175"/>
                    <a:pt x="63" y="175"/>
                  </a:cubicBezTo>
                  <a:cubicBezTo>
                    <a:pt x="63" y="175"/>
                    <a:pt x="63" y="175"/>
                    <a:pt x="63" y="176"/>
                  </a:cubicBezTo>
                  <a:cubicBezTo>
                    <a:pt x="64" y="176"/>
                    <a:pt x="64" y="176"/>
                    <a:pt x="64" y="177"/>
                  </a:cubicBezTo>
                  <a:cubicBezTo>
                    <a:pt x="65" y="175"/>
                    <a:pt x="66" y="175"/>
                    <a:pt x="67" y="173"/>
                  </a:cubicBezTo>
                  <a:cubicBezTo>
                    <a:pt x="65" y="173"/>
                    <a:pt x="66" y="174"/>
                    <a:pt x="65" y="175"/>
                  </a:cubicBezTo>
                  <a:close/>
                  <a:moveTo>
                    <a:pt x="45" y="240"/>
                  </a:moveTo>
                  <a:cubicBezTo>
                    <a:pt x="46" y="241"/>
                    <a:pt x="46" y="241"/>
                    <a:pt x="46" y="241"/>
                  </a:cubicBezTo>
                  <a:cubicBezTo>
                    <a:pt x="45" y="241"/>
                    <a:pt x="45" y="242"/>
                    <a:pt x="44" y="243"/>
                  </a:cubicBezTo>
                  <a:cubicBezTo>
                    <a:pt x="44" y="243"/>
                    <a:pt x="43" y="243"/>
                    <a:pt x="43" y="243"/>
                  </a:cubicBezTo>
                  <a:cubicBezTo>
                    <a:pt x="43" y="244"/>
                    <a:pt x="43" y="244"/>
                    <a:pt x="42" y="245"/>
                  </a:cubicBezTo>
                  <a:cubicBezTo>
                    <a:pt x="43" y="245"/>
                    <a:pt x="43" y="245"/>
                    <a:pt x="44" y="244"/>
                  </a:cubicBezTo>
                  <a:cubicBezTo>
                    <a:pt x="44" y="244"/>
                    <a:pt x="44" y="244"/>
                    <a:pt x="44" y="244"/>
                  </a:cubicBezTo>
                  <a:cubicBezTo>
                    <a:pt x="44" y="244"/>
                    <a:pt x="45" y="243"/>
                    <a:pt x="45" y="244"/>
                  </a:cubicBezTo>
                  <a:cubicBezTo>
                    <a:pt x="45" y="241"/>
                    <a:pt x="47" y="241"/>
                    <a:pt x="48" y="239"/>
                  </a:cubicBezTo>
                  <a:cubicBezTo>
                    <a:pt x="47" y="238"/>
                    <a:pt x="48" y="238"/>
                    <a:pt x="48" y="237"/>
                  </a:cubicBezTo>
                  <a:cubicBezTo>
                    <a:pt x="47" y="238"/>
                    <a:pt x="47" y="240"/>
                    <a:pt x="45" y="240"/>
                  </a:cubicBezTo>
                  <a:close/>
                  <a:moveTo>
                    <a:pt x="820" y="180"/>
                  </a:moveTo>
                  <a:cubicBezTo>
                    <a:pt x="820" y="181"/>
                    <a:pt x="820" y="181"/>
                    <a:pt x="820" y="181"/>
                  </a:cubicBezTo>
                  <a:cubicBezTo>
                    <a:pt x="821" y="181"/>
                    <a:pt x="820" y="180"/>
                    <a:pt x="820" y="180"/>
                  </a:cubicBezTo>
                  <a:close/>
                  <a:moveTo>
                    <a:pt x="866" y="171"/>
                  </a:moveTo>
                  <a:cubicBezTo>
                    <a:pt x="865" y="171"/>
                    <a:pt x="865" y="172"/>
                    <a:pt x="865" y="172"/>
                  </a:cubicBezTo>
                  <a:cubicBezTo>
                    <a:pt x="865" y="172"/>
                    <a:pt x="866" y="172"/>
                    <a:pt x="866" y="171"/>
                  </a:cubicBezTo>
                  <a:close/>
                  <a:moveTo>
                    <a:pt x="867" y="170"/>
                  </a:moveTo>
                  <a:cubicBezTo>
                    <a:pt x="867" y="170"/>
                    <a:pt x="866" y="171"/>
                    <a:pt x="866" y="171"/>
                  </a:cubicBezTo>
                  <a:cubicBezTo>
                    <a:pt x="867" y="171"/>
                    <a:pt x="867" y="170"/>
                    <a:pt x="867" y="170"/>
                  </a:cubicBezTo>
                  <a:close/>
                  <a:moveTo>
                    <a:pt x="861" y="164"/>
                  </a:moveTo>
                  <a:cubicBezTo>
                    <a:pt x="861" y="164"/>
                    <a:pt x="861" y="165"/>
                    <a:pt x="861" y="165"/>
                  </a:cubicBezTo>
                  <a:cubicBezTo>
                    <a:pt x="861" y="164"/>
                    <a:pt x="861" y="164"/>
                    <a:pt x="861" y="164"/>
                  </a:cubicBezTo>
                  <a:close/>
                  <a:moveTo>
                    <a:pt x="868" y="162"/>
                  </a:moveTo>
                  <a:cubicBezTo>
                    <a:pt x="868" y="163"/>
                    <a:pt x="868" y="163"/>
                    <a:pt x="868" y="164"/>
                  </a:cubicBezTo>
                  <a:cubicBezTo>
                    <a:pt x="868" y="163"/>
                    <a:pt x="868" y="162"/>
                    <a:pt x="868" y="162"/>
                  </a:cubicBezTo>
                  <a:close/>
                  <a:moveTo>
                    <a:pt x="837" y="147"/>
                  </a:moveTo>
                  <a:cubicBezTo>
                    <a:pt x="837" y="148"/>
                    <a:pt x="837" y="150"/>
                    <a:pt x="836" y="151"/>
                  </a:cubicBezTo>
                  <a:cubicBezTo>
                    <a:pt x="837" y="150"/>
                    <a:pt x="837" y="148"/>
                    <a:pt x="837" y="147"/>
                  </a:cubicBezTo>
                  <a:close/>
                  <a:moveTo>
                    <a:pt x="852" y="150"/>
                  </a:moveTo>
                  <a:cubicBezTo>
                    <a:pt x="852" y="149"/>
                    <a:pt x="852" y="149"/>
                    <a:pt x="852" y="149"/>
                  </a:cubicBezTo>
                  <a:cubicBezTo>
                    <a:pt x="852" y="148"/>
                    <a:pt x="853" y="145"/>
                    <a:pt x="852" y="146"/>
                  </a:cubicBezTo>
                  <a:cubicBezTo>
                    <a:pt x="852" y="147"/>
                    <a:pt x="851" y="150"/>
                    <a:pt x="851" y="151"/>
                  </a:cubicBezTo>
                  <a:cubicBezTo>
                    <a:pt x="852" y="151"/>
                    <a:pt x="852" y="150"/>
                    <a:pt x="852" y="150"/>
                  </a:cubicBezTo>
                  <a:close/>
                  <a:moveTo>
                    <a:pt x="857" y="134"/>
                  </a:moveTo>
                  <a:cubicBezTo>
                    <a:pt x="857" y="134"/>
                    <a:pt x="857" y="134"/>
                    <a:pt x="857" y="134"/>
                  </a:cubicBezTo>
                  <a:cubicBezTo>
                    <a:pt x="857" y="135"/>
                    <a:pt x="857" y="135"/>
                    <a:pt x="857" y="135"/>
                  </a:cubicBezTo>
                  <a:lnTo>
                    <a:pt x="857" y="134"/>
                  </a:lnTo>
                  <a:close/>
                  <a:moveTo>
                    <a:pt x="855" y="121"/>
                  </a:moveTo>
                  <a:cubicBezTo>
                    <a:pt x="855" y="119"/>
                    <a:pt x="855" y="121"/>
                    <a:pt x="855" y="122"/>
                  </a:cubicBezTo>
                  <a:cubicBezTo>
                    <a:pt x="854" y="122"/>
                    <a:pt x="855" y="122"/>
                    <a:pt x="855" y="122"/>
                  </a:cubicBezTo>
                  <a:cubicBezTo>
                    <a:pt x="854" y="123"/>
                    <a:pt x="853" y="126"/>
                    <a:pt x="854" y="127"/>
                  </a:cubicBezTo>
                  <a:cubicBezTo>
                    <a:pt x="854" y="125"/>
                    <a:pt x="855" y="123"/>
                    <a:pt x="855" y="121"/>
                  </a:cubicBezTo>
                  <a:close/>
                  <a:moveTo>
                    <a:pt x="861" y="127"/>
                  </a:moveTo>
                  <a:cubicBezTo>
                    <a:pt x="861" y="127"/>
                    <a:pt x="861" y="128"/>
                    <a:pt x="861" y="128"/>
                  </a:cubicBezTo>
                  <a:cubicBezTo>
                    <a:pt x="862" y="128"/>
                    <a:pt x="862" y="127"/>
                    <a:pt x="861" y="127"/>
                  </a:cubicBezTo>
                  <a:close/>
                  <a:moveTo>
                    <a:pt x="843" y="120"/>
                  </a:moveTo>
                  <a:cubicBezTo>
                    <a:pt x="843" y="121"/>
                    <a:pt x="842" y="121"/>
                    <a:pt x="842" y="122"/>
                  </a:cubicBezTo>
                  <a:cubicBezTo>
                    <a:pt x="843" y="121"/>
                    <a:pt x="843" y="120"/>
                    <a:pt x="843" y="120"/>
                  </a:cubicBezTo>
                  <a:close/>
                  <a:moveTo>
                    <a:pt x="859" y="124"/>
                  </a:moveTo>
                  <a:cubicBezTo>
                    <a:pt x="859" y="125"/>
                    <a:pt x="859" y="126"/>
                    <a:pt x="859" y="126"/>
                  </a:cubicBezTo>
                  <a:cubicBezTo>
                    <a:pt x="859" y="125"/>
                    <a:pt x="860" y="124"/>
                    <a:pt x="859" y="124"/>
                  </a:cubicBezTo>
                  <a:close/>
                  <a:moveTo>
                    <a:pt x="862" y="124"/>
                  </a:moveTo>
                  <a:cubicBezTo>
                    <a:pt x="862" y="124"/>
                    <a:pt x="861" y="125"/>
                    <a:pt x="862" y="126"/>
                  </a:cubicBezTo>
                  <a:cubicBezTo>
                    <a:pt x="862" y="125"/>
                    <a:pt x="862" y="124"/>
                    <a:pt x="862" y="124"/>
                  </a:cubicBezTo>
                  <a:close/>
                  <a:moveTo>
                    <a:pt x="839" y="118"/>
                  </a:moveTo>
                  <a:cubicBezTo>
                    <a:pt x="839" y="118"/>
                    <a:pt x="839" y="119"/>
                    <a:pt x="839" y="119"/>
                  </a:cubicBezTo>
                  <a:cubicBezTo>
                    <a:pt x="839" y="119"/>
                    <a:pt x="839" y="118"/>
                    <a:pt x="839" y="118"/>
                  </a:cubicBezTo>
                  <a:close/>
                  <a:moveTo>
                    <a:pt x="844" y="116"/>
                  </a:moveTo>
                  <a:cubicBezTo>
                    <a:pt x="843" y="117"/>
                    <a:pt x="843" y="119"/>
                    <a:pt x="843" y="119"/>
                  </a:cubicBezTo>
                  <a:cubicBezTo>
                    <a:pt x="843" y="118"/>
                    <a:pt x="844" y="117"/>
                    <a:pt x="844" y="116"/>
                  </a:cubicBezTo>
                  <a:close/>
                  <a:moveTo>
                    <a:pt x="862" y="120"/>
                  </a:moveTo>
                  <a:cubicBezTo>
                    <a:pt x="862" y="121"/>
                    <a:pt x="861" y="122"/>
                    <a:pt x="862" y="123"/>
                  </a:cubicBezTo>
                  <a:cubicBezTo>
                    <a:pt x="862" y="122"/>
                    <a:pt x="863" y="121"/>
                    <a:pt x="862" y="120"/>
                  </a:cubicBezTo>
                  <a:close/>
                  <a:moveTo>
                    <a:pt x="855" y="118"/>
                  </a:moveTo>
                  <a:cubicBezTo>
                    <a:pt x="855" y="118"/>
                    <a:pt x="855" y="119"/>
                    <a:pt x="855" y="119"/>
                  </a:cubicBezTo>
                  <a:cubicBezTo>
                    <a:pt x="855" y="119"/>
                    <a:pt x="856" y="118"/>
                    <a:pt x="855" y="118"/>
                  </a:cubicBezTo>
                  <a:close/>
                  <a:moveTo>
                    <a:pt x="858" y="117"/>
                  </a:moveTo>
                  <a:cubicBezTo>
                    <a:pt x="857" y="117"/>
                    <a:pt x="857" y="118"/>
                    <a:pt x="857" y="118"/>
                  </a:cubicBezTo>
                  <a:cubicBezTo>
                    <a:pt x="857" y="118"/>
                    <a:pt x="858" y="117"/>
                    <a:pt x="858" y="117"/>
                  </a:cubicBezTo>
                  <a:close/>
                  <a:moveTo>
                    <a:pt x="860" y="116"/>
                  </a:moveTo>
                  <a:cubicBezTo>
                    <a:pt x="860" y="116"/>
                    <a:pt x="860" y="116"/>
                    <a:pt x="860" y="116"/>
                  </a:cubicBezTo>
                  <a:cubicBezTo>
                    <a:pt x="859" y="115"/>
                    <a:pt x="859" y="117"/>
                    <a:pt x="859" y="117"/>
                  </a:cubicBezTo>
                  <a:cubicBezTo>
                    <a:pt x="860" y="117"/>
                    <a:pt x="859" y="117"/>
                    <a:pt x="860" y="116"/>
                  </a:cubicBezTo>
                  <a:close/>
                  <a:moveTo>
                    <a:pt x="849" y="110"/>
                  </a:moveTo>
                  <a:cubicBezTo>
                    <a:pt x="848" y="113"/>
                    <a:pt x="849" y="111"/>
                    <a:pt x="849" y="110"/>
                  </a:cubicBezTo>
                  <a:close/>
                  <a:moveTo>
                    <a:pt x="845" y="105"/>
                  </a:moveTo>
                  <a:cubicBezTo>
                    <a:pt x="844" y="106"/>
                    <a:pt x="844" y="106"/>
                    <a:pt x="844" y="107"/>
                  </a:cubicBezTo>
                  <a:cubicBezTo>
                    <a:pt x="844" y="107"/>
                    <a:pt x="845" y="105"/>
                    <a:pt x="845" y="105"/>
                  </a:cubicBezTo>
                  <a:close/>
                  <a:moveTo>
                    <a:pt x="844" y="105"/>
                  </a:moveTo>
                  <a:cubicBezTo>
                    <a:pt x="843" y="105"/>
                    <a:pt x="843" y="106"/>
                    <a:pt x="843" y="106"/>
                  </a:cubicBezTo>
                  <a:lnTo>
                    <a:pt x="844" y="105"/>
                  </a:lnTo>
                  <a:close/>
                  <a:moveTo>
                    <a:pt x="836" y="101"/>
                  </a:moveTo>
                  <a:cubicBezTo>
                    <a:pt x="836" y="102"/>
                    <a:pt x="836" y="102"/>
                    <a:pt x="836" y="102"/>
                  </a:cubicBezTo>
                  <a:cubicBezTo>
                    <a:pt x="836" y="102"/>
                    <a:pt x="836" y="101"/>
                    <a:pt x="836" y="101"/>
                  </a:cubicBezTo>
                  <a:close/>
                  <a:moveTo>
                    <a:pt x="838" y="98"/>
                  </a:moveTo>
                  <a:cubicBezTo>
                    <a:pt x="839" y="95"/>
                    <a:pt x="838" y="96"/>
                    <a:pt x="838" y="98"/>
                  </a:cubicBezTo>
                  <a:close/>
                  <a:moveTo>
                    <a:pt x="828" y="135"/>
                  </a:moveTo>
                  <a:cubicBezTo>
                    <a:pt x="828" y="136"/>
                    <a:pt x="828" y="137"/>
                    <a:pt x="827" y="137"/>
                  </a:cubicBezTo>
                  <a:cubicBezTo>
                    <a:pt x="828" y="138"/>
                    <a:pt x="828" y="138"/>
                    <a:pt x="828" y="138"/>
                  </a:cubicBezTo>
                  <a:cubicBezTo>
                    <a:pt x="828" y="137"/>
                    <a:pt x="829" y="136"/>
                    <a:pt x="828" y="135"/>
                  </a:cubicBezTo>
                  <a:close/>
                  <a:moveTo>
                    <a:pt x="846" y="121"/>
                  </a:moveTo>
                  <a:cubicBezTo>
                    <a:pt x="847" y="121"/>
                    <a:pt x="846" y="122"/>
                    <a:pt x="846" y="123"/>
                  </a:cubicBezTo>
                  <a:cubicBezTo>
                    <a:pt x="847" y="121"/>
                    <a:pt x="848" y="117"/>
                    <a:pt x="848" y="115"/>
                  </a:cubicBezTo>
                  <a:cubicBezTo>
                    <a:pt x="848" y="117"/>
                    <a:pt x="846" y="118"/>
                    <a:pt x="847" y="119"/>
                  </a:cubicBezTo>
                  <a:cubicBezTo>
                    <a:pt x="847" y="119"/>
                    <a:pt x="847" y="119"/>
                    <a:pt x="847" y="118"/>
                  </a:cubicBezTo>
                  <a:cubicBezTo>
                    <a:pt x="846" y="119"/>
                    <a:pt x="846" y="120"/>
                    <a:pt x="846" y="121"/>
                  </a:cubicBezTo>
                  <a:cubicBezTo>
                    <a:pt x="846" y="121"/>
                    <a:pt x="846" y="120"/>
                    <a:pt x="846" y="120"/>
                  </a:cubicBezTo>
                  <a:cubicBezTo>
                    <a:pt x="846" y="121"/>
                    <a:pt x="845" y="121"/>
                    <a:pt x="845" y="121"/>
                  </a:cubicBezTo>
                  <a:cubicBezTo>
                    <a:pt x="846" y="122"/>
                    <a:pt x="846" y="121"/>
                    <a:pt x="846" y="121"/>
                  </a:cubicBezTo>
                  <a:close/>
                  <a:moveTo>
                    <a:pt x="860" y="122"/>
                  </a:moveTo>
                  <a:cubicBezTo>
                    <a:pt x="860" y="122"/>
                    <a:pt x="859" y="123"/>
                    <a:pt x="860" y="123"/>
                  </a:cubicBezTo>
                  <a:cubicBezTo>
                    <a:pt x="860" y="123"/>
                    <a:pt x="860" y="123"/>
                    <a:pt x="860" y="123"/>
                  </a:cubicBezTo>
                  <a:cubicBezTo>
                    <a:pt x="859" y="124"/>
                    <a:pt x="860" y="122"/>
                    <a:pt x="860" y="122"/>
                  </a:cubicBezTo>
                  <a:close/>
                  <a:moveTo>
                    <a:pt x="861" y="115"/>
                  </a:moveTo>
                  <a:cubicBezTo>
                    <a:pt x="861" y="115"/>
                    <a:pt x="861" y="115"/>
                    <a:pt x="861" y="115"/>
                  </a:cubicBezTo>
                  <a:cubicBezTo>
                    <a:pt x="862" y="117"/>
                    <a:pt x="859" y="120"/>
                    <a:pt x="860" y="122"/>
                  </a:cubicBezTo>
                  <a:cubicBezTo>
                    <a:pt x="860" y="118"/>
                    <a:pt x="862" y="115"/>
                    <a:pt x="862" y="112"/>
                  </a:cubicBezTo>
                  <a:cubicBezTo>
                    <a:pt x="862" y="112"/>
                    <a:pt x="862" y="111"/>
                    <a:pt x="862" y="111"/>
                  </a:cubicBezTo>
                  <a:cubicBezTo>
                    <a:pt x="862" y="110"/>
                    <a:pt x="864" y="107"/>
                    <a:pt x="863" y="106"/>
                  </a:cubicBezTo>
                  <a:cubicBezTo>
                    <a:pt x="863" y="107"/>
                    <a:pt x="862" y="108"/>
                    <a:pt x="862" y="110"/>
                  </a:cubicBezTo>
                  <a:cubicBezTo>
                    <a:pt x="861" y="109"/>
                    <a:pt x="861" y="109"/>
                    <a:pt x="861" y="109"/>
                  </a:cubicBezTo>
                  <a:cubicBezTo>
                    <a:pt x="862" y="111"/>
                    <a:pt x="861" y="114"/>
                    <a:pt x="861" y="115"/>
                  </a:cubicBezTo>
                  <a:close/>
                  <a:moveTo>
                    <a:pt x="842" y="104"/>
                  </a:moveTo>
                  <a:cubicBezTo>
                    <a:pt x="842" y="105"/>
                    <a:pt x="842" y="105"/>
                    <a:pt x="842" y="106"/>
                  </a:cubicBezTo>
                  <a:cubicBezTo>
                    <a:pt x="843" y="105"/>
                    <a:pt x="842" y="104"/>
                    <a:pt x="842" y="104"/>
                  </a:cubicBezTo>
                  <a:close/>
                  <a:moveTo>
                    <a:pt x="707" y="252"/>
                  </a:moveTo>
                  <a:cubicBezTo>
                    <a:pt x="708" y="252"/>
                    <a:pt x="709" y="252"/>
                    <a:pt x="710" y="253"/>
                  </a:cubicBezTo>
                  <a:cubicBezTo>
                    <a:pt x="710" y="254"/>
                    <a:pt x="709" y="255"/>
                    <a:pt x="710" y="256"/>
                  </a:cubicBezTo>
                  <a:cubicBezTo>
                    <a:pt x="712" y="257"/>
                    <a:pt x="715" y="253"/>
                    <a:pt x="715" y="256"/>
                  </a:cubicBezTo>
                  <a:cubicBezTo>
                    <a:pt x="717" y="258"/>
                    <a:pt x="720" y="259"/>
                    <a:pt x="723" y="259"/>
                  </a:cubicBezTo>
                  <a:cubicBezTo>
                    <a:pt x="725" y="260"/>
                    <a:pt x="726" y="261"/>
                    <a:pt x="728" y="262"/>
                  </a:cubicBezTo>
                  <a:cubicBezTo>
                    <a:pt x="730" y="262"/>
                    <a:pt x="733" y="262"/>
                    <a:pt x="734" y="263"/>
                  </a:cubicBezTo>
                  <a:cubicBezTo>
                    <a:pt x="736" y="263"/>
                    <a:pt x="737" y="264"/>
                    <a:pt x="739" y="265"/>
                  </a:cubicBezTo>
                  <a:cubicBezTo>
                    <a:pt x="744" y="267"/>
                    <a:pt x="749" y="267"/>
                    <a:pt x="753" y="269"/>
                  </a:cubicBezTo>
                  <a:cubicBezTo>
                    <a:pt x="756" y="269"/>
                    <a:pt x="760" y="271"/>
                    <a:pt x="762" y="272"/>
                  </a:cubicBezTo>
                  <a:cubicBezTo>
                    <a:pt x="765" y="272"/>
                    <a:pt x="768" y="274"/>
                    <a:pt x="771" y="275"/>
                  </a:cubicBezTo>
                  <a:cubicBezTo>
                    <a:pt x="772" y="275"/>
                    <a:pt x="774" y="275"/>
                    <a:pt x="776" y="276"/>
                  </a:cubicBezTo>
                  <a:cubicBezTo>
                    <a:pt x="776" y="276"/>
                    <a:pt x="777" y="276"/>
                    <a:pt x="777" y="276"/>
                  </a:cubicBezTo>
                  <a:cubicBezTo>
                    <a:pt x="779" y="277"/>
                    <a:pt x="781" y="277"/>
                    <a:pt x="782" y="277"/>
                  </a:cubicBezTo>
                  <a:cubicBezTo>
                    <a:pt x="784" y="278"/>
                    <a:pt x="785" y="279"/>
                    <a:pt x="787" y="279"/>
                  </a:cubicBezTo>
                  <a:cubicBezTo>
                    <a:pt x="789" y="280"/>
                    <a:pt x="792" y="281"/>
                    <a:pt x="795" y="281"/>
                  </a:cubicBezTo>
                  <a:cubicBezTo>
                    <a:pt x="796" y="282"/>
                    <a:pt x="798" y="282"/>
                    <a:pt x="799" y="282"/>
                  </a:cubicBezTo>
                  <a:cubicBezTo>
                    <a:pt x="800" y="283"/>
                    <a:pt x="800" y="283"/>
                    <a:pt x="801" y="283"/>
                  </a:cubicBezTo>
                  <a:cubicBezTo>
                    <a:pt x="802" y="283"/>
                    <a:pt x="802" y="283"/>
                    <a:pt x="802" y="283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3" y="284"/>
                    <a:pt x="803" y="284"/>
                    <a:pt x="803" y="284"/>
                  </a:cubicBezTo>
                  <a:cubicBezTo>
                    <a:pt x="804" y="285"/>
                    <a:pt x="805" y="284"/>
                    <a:pt x="806" y="285"/>
                  </a:cubicBezTo>
                  <a:cubicBezTo>
                    <a:pt x="807" y="285"/>
                    <a:pt x="808" y="286"/>
                    <a:pt x="809" y="287"/>
                  </a:cubicBezTo>
                  <a:cubicBezTo>
                    <a:pt x="810" y="286"/>
                    <a:pt x="811" y="287"/>
                    <a:pt x="812" y="288"/>
                  </a:cubicBezTo>
                  <a:cubicBezTo>
                    <a:pt x="813" y="288"/>
                    <a:pt x="813" y="288"/>
                    <a:pt x="813" y="288"/>
                  </a:cubicBezTo>
                  <a:cubicBezTo>
                    <a:pt x="813" y="288"/>
                    <a:pt x="813" y="287"/>
                    <a:pt x="813" y="287"/>
                  </a:cubicBezTo>
                  <a:cubicBezTo>
                    <a:pt x="813" y="287"/>
                    <a:pt x="813" y="287"/>
                    <a:pt x="813" y="286"/>
                  </a:cubicBezTo>
                  <a:cubicBezTo>
                    <a:pt x="813" y="286"/>
                    <a:pt x="813" y="286"/>
                    <a:pt x="813" y="286"/>
                  </a:cubicBezTo>
                  <a:cubicBezTo>
                    <a:pt x="813" y="285"/>
                    <a:pt x="813" y="285"/>
                    <a:pt x="813" y="284"/>
                  </a:cubicBezTo>
                  <a:cubicBezTo>
                    <a:pt x="813" y="282"/>
                    <a:pt x="813" y="282"/>
                    <a:pt x="813" y="282"/>
                  </a:cubicBezTo>
                  <a:cubicBezTo>
                    <a:pt x="813" y="282"/>
                    <a:pt x="812" y="281"/>
                    <a:pt x="812" y="280"/>
                  </a:cubicBezTo>
                  <a:cubicBezTo>
                    <a:pt x="812" y="280"/>
                    <a:pt x="813" y="280"/>
                    <a:pt x="813" y="279"/>
                  </a:cubicBezTo>
                  <a:cubicBezTo>
                    <a:pt x="813" y="279"/>
                    <a:pt x="812" y="279"/>
                    <a:pt x="812" y="279"/>
                  </a:cubicBezTo>
                  <a:cubicBezTo>
                    <a:pt x="812" y="278"/>
                    <a:pt x="812" y="278"/>
                    <a:pt x="812" y="278"/>
                  </a:cubicBezTo>
                  <a:cubicBezTo>
                    <a:pt x="812" y="277"/>
                    <a:pt x="812" y="277"/>
                    <a:pt x="812" y="277"/>
                  </a:cubicBezTo>
                  <a:cubicBezTo>
                    <a:pt x="812" y="276"/>
                    <a:pt x="812" y="276"/>
                    <a:pt x="812" y="275"/>
                  </a:cubicBezTo>
                  <a:cubicBezTo>
                    <a:pt x="813" y="270"/>
                    <a:pt x="813" y="265"/>
                    <a:pt x="813" y="259"/>
                  </a:cubicBezTo>
                  <a:cubicBezTo>
                    <a:pt x="813" y="254"/>
                    <a:pt x="813" y="250"/>
                    <a:pt x="813" y="245"/>
                  </a:cubicBezTo>
                  <a:cubicBezTo>
                    <a:pt x="815" y="226"/>
                    <a:pt x="815" y="226"/>
                    <a:pt x="815" y="226"/>
                  </a:cubicBezTo>
                  <a:cubicBezTo>
                    <a:pt x="815" y="219"/>
                    <a:pt x="816" y="212"/>
                    <a:pt x="817" y="206"/>
                  </a:cubicBezTo>
                  <a:cubicBezTo>
                    <a:pt x="817" y="206"/>
                    <a:pt x="818" y="205"/>
                    <a:pt x="818" y="205"/>
                  </a:cubicBezTo>
                  <a:cubicBezTo>
                    <a:pt x="818" y="204"/>
                    <a:pt x="817" y="204"/>
                    <a:pt x="818" y="204"/>
                  </a:cubicBezTo>
                  <a:cubicBezTo>
                    <a:pt x="818" y="203"/>
                    <a:pt x="818" y="203"/>
                    <a:pt x="818" y="203"/>
                  </a:cubicBezTo>
                  <a:cubicBezTo>
                    <a:pt x="819" y="197"/>
                    <a:pt x="820" y="192"/>
                    <a:pt x="822" y="186"/>
                  </a:cubicBezTo>
                  <a:cubicBezTo>
                    <a:pt x="822" y="185"/>
                    <a:pt x="822" y="186"/>
                    <a:pt x="822" y="186"/>
                  </a:cubicBezTo>
                  <a:cubicBezTo>
                    <a:pt x="823" y="183"/>
                    <a:pt x="824" y="178"/>
                    <a:pt x="825" y="175"/>
                  </a:cubicBezTo>
                  <a:cubicBezTo>
                    <a:pt x="825" y="173"/>
                    <a:pt x="825" y="171"/>
                    <a:pt x="826" y="170"/>
                  </a:cubicBezTo>
                  <a:cubicBezTo>
                    <a:pt x="826" y="169"/>
                    <a:pt x="825" y="169"/>
                    <a:pt x="825" y="169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26" y="167"/>
                    <a:pt x="826" y="167"/>
                    <a:pt x="826" y="167"/>
                  </a:cubicBezTo>
                  <a:cubicBezTo>
                    <a:pt x="827" y="164"/>
                    <a:pt x="828" y="160"/>
                    <a:pt x="829" y="156"/>
                  </a:cubicBezTo>
                  <a:cubicBezTo>
                    <a:pt x="829" y="155"/>
                    <a:pt x="829" y="155"/>
                    <a:pt x="829" y="154"/>
                  </a:cubicBezTo>
                  <a:cubicBezTo>
                    <a:pt x="830" y="154"/>
                    <a:pt x="830" y="154"/>
                    <a:pt x="829" y="153"/>
                  </a:cubicBezTo>
                  <a:cubicBezTo>
                    <a:pt x="829" y="153"/>
                    <a:pt x="830" y="151"/>
                    <a:pt x="830" y="152"/>
                  </a:cubicBezTo>
                  <a:cubicBezTo>
                    <a:pt x="830" y="151"/>
                    <a:pt x="830" y="152"/>
                    <a:pt x="830" y="152"/>
                  </a:cubicBezTo>
                  <a:cubicBezTo>
                    <a:pt x="831" y="151"/>
                    <a:pt x="831" y="149"/>
                    <a:pt x="831" y="147"/>
                  </a:cubicBezTo>
                  <a:cubicBezTo>
                    <a:pt x="831" y="146"/>
                    <a:pt x="832" y="144"/>
                    <a:pt x="833" y="142"/>
                  </a:cubicBezTo>
                  <a:cubicBezTo>
                    <a:pt x="833" y="144"/>
                    <a:pt x="833" y="146"/>
                    <a:pt x="835" y="147"/>
                  </a:cubicBezTo>
                  <a:cubicBezTo>
                    <a:pt x="836" y="145"/>
                    <a:pt x="836" y="141"/>
                    <a:pt x="837" y="140"/>
                  </a:cubicBezTo>
                  <a:cubicBezTo>
                    <a:pt x="838" y="135"/>
                    <a:pt x="839" y="130"/>
                    <a:pt x="840" y="125"/>
                  </a:cubicBezTo>
                  <a:cubicBezTo>
                    <a:pt x="840" y="124"/>
                    <a:pt x="840" y="124"/>
                    <a:pt x="840" y="124"/>
                  </a:cubicBezTo>
                  <a:cubicBezTo>
                    <a:pt x="842" y="119"/>
                    <a:pt x="842" y="114"/>
                    <a:pt x="844" y="108"/>
                  </a:cubicBezTo>
                  <a:cubicBezTo>
                    <a:pt x="842" y="119"/>
                    <a:pt x="839" y="128"/>
                    <a:pt x="838" y="138"/>
                  </a:cubicBezTo>
                  <a:cubicBezTo>
                    <a:pt x="837" y="140"/>
                    <a:pt x="836" y="146"/>
                    <a:pt x="835" y="150"/>
                  </a:cubicBezTo>
                  <a:cubicBezTo>
                    <a:pt x="835" y="152"/>
                    <a:pt x="836" y="153"/>
                    <a:pt x="838" y="152"/>
                  </a:cubicBezTo>
                  <a:cubicBezTo>
                    <a:pt x="840" y="150"/>
                    <a:pt x="839" y="147"/>
                    <a:pt x="840" y="145"/>
                  </a:cubicBezTo>
                  <a:cubicBezTo>
                    <a:pt x="841" y="145"/>
                    <a:pt x="841" y="144"/>
                    <a:pt x="842" y="145"/>
                  </a:cubicBezTo>
                  <a:cubicBezTo>
                    <a:pt x="842" y="150"/>
                    <a:pt x="840" y="156"/>
                    <a:pt x="840" y="160"/>
                  </a:cubicBezTo>
                  <a:cubicBezTo>
                    <a:pt x="840" y="161"/>
                    <a:pt x="840" y="162"/>
                    <a:pt x="840" y="163"/>
                  </a:cubicBezTo>
                  <a:cubicBezTo>
                    <a:pt x="840" y="163"/>
                    <a:pt x="840" y="164"/>
                    <a:pt x="841" y="164"/>
                  </a:cubicBezTo>
                  <a:cubicBezTo>
                    <a:pt x="841" y="164"/>
                    <a:pt x="841" y="164"/>
                    <a:pt x="842" y="164"/>
                  </a:cubicBezTo>
                  <a:cubicBezTo>
                    <a:pt x="842" y="159"/>
                    <a:pt x="846" y="156"/>
                    <a:pt x="846" y="151"/>
                  </a:cubicBezTo>
                  <a:cubicBezTo>
                    <a:pt x="847" y="150"/>
                    <a:pt x="848" y="149"/>
                    <a:pt x="849" y="149"/>
                  </a:cubicBezTo>
                  <a:cubicBezTo>
                    <a:pt x="849" y="147"/>
                    <a:pt x="850" y="145"/>
                    <a:pt x="850" y="143"/>
                  </a:cubicBezTo>
                  <a:cubicBezTo>
                    <a:pt x="850" y="142"/>
                    <a:pt x="850" y="142"/>
                    <a:pt x="850" y="142"/>
                  </a:cubicBezTo>
                  <a:cubicBezTo>
                    <a:pt x="851" y="137"/>
                    <a:pt x="851" y="133"/>
                    <a:pt x="853" y="129"/>
                  </a:cubicBezTo>
                  <a:cubicBezTo>
                    <a:pt x="853" y="133"/>
                    <a:pt x="852" y="136"/>
                    <a:pt x="851" y="140"/>
                  </a:cubicBezTo>
                  <a:cubicBezTo>
                    <a:pt x="851" y="140"/>
                    <a:pt x="852" y="141"/>
                    <a:pt x="852" y="141"/>
                  </a:cubicBezTo>
                  <a:cubicBezTo>
                    <a:pt x="851" y="144"/>
                    <a:pt x="850" y="149"/>
                    <a:pt x="849" y="152"/>
                  </a:cubicBezTo>
                  <a:cubicBezTo>
                    <a:pt x="850" y="153"/>
                    <a:pt x="851" y="153"/>
                    <a:pt x="851" y="152"/>
                  </a:cubicBezTo>
                  <a:cubicBezTo>
                    <a:pt x="851" y="152"/>
                    <a:pt x="851" y="153"/>
                    <a:pt x="851" y="153"/>
                  </a:cubicBezTo>
                  <a:cubicBezTo>
                    <a:pt x="851" y="153"/>
                    <a:pt x="851" y="153"/>
                    <a:pt x="852" y="153"/>
                  </a:cubicBezTo>
                  <a:cubicBezTo>
                    <a:pt x="851" y="155"/>
                    <a:pt x="851" y="155"/>
                    <a:pt x="851" y="157"/>
                  </a:cubicBezTo>
                  <a:cubicBezTo>
                    <a:pt x="851" y="158"/>
                    <a:pt x="851" y="158"/>
                    <a:pt x="852" y="158"/>
                  </a:cubicBezTo>
                  <a:cubicBezTo>
                    <a:pt x="852" y="156"/>
                    <a:pt x="853" y="155"/>
                    <a:pt x="853" y="153"/>
                  </a:cubicBezTo>
                  <a:cubicBezTo>
                    <a:pt x="853" y="152"/>
                    <a:pt x="853" y="151"/>
                    <a:pt x="853" y="151"/>
                  </a:cubicBezTo>
                  <a:cubicBezTo>
                    <a:pt x="853" y="150"/>
                    <a:pt x="853" y="150"/>
                    <a:pt x="854" y="150"/>
                  </a:cubicBezTo>
                  <a:cubicBezTo>
                    <a:pt x="854" y="149"/>
                    <a:pt x="853" y="149"/>
                    <a:pt x="853" y="148"/>
                  </a:cubicBezTo>
                  <a:cubicBezTo>
                    <a:pt x="853" y="148"/>
                    <a:pt x="854" y="148"/>
                    <a:pt x="854" y="147"/>
                  </a:cubicBezTo>
                  <a:cubicBezTo>
                    <a:pt x="855" y="145"/>
                    <a:pt x="854" y="143"/>
                    <a:pt x="855" y="141"/>
                  </a:cubicBezTo>
                  <a:cubicBezTo>
                    <a:pt x="855" y="140"/>
                    <a:pt x="856" y="139"/>
                    <a:pt x="857" y="137"/>
                  </a:cubicBezTo>
                  <a:cubicBezTo>
                    <a:pt x="857" y="138"/>
                    <a:pt x="856" y="139"/>
                    <a:pt x="856" y="140"/>
                  </a:cubicBezTo>
                  <a:cubicBezTo>
                    <a:pt x="855" y="144"/>
                    <a:pt x="856" y="148"/>
                    <a:pt x="855" y="151"/>
                  </a:cubicBezTo>
                  <a:cubicBezTo>
                    <a:pt x="856" y="152"/>
                    <a:pt x="856" y="151"/>
                    <a:pt x="857" y="151"/>
                  </a:cubicBezTo>
                  <a:cubicBezTo>
                    <a:pt x="857" y="150"/>
                    <a:pt x="857" y="149"/>
                    <a:pt x="857" y="148"/>
                  </a:cubicBezTo>
                  <a:cubicBezTo>
                    <a:pt x="857" y="148"/>
                    <a:pt x="857" y="149"/>
                    <a:pt x="857" y="148"/>
                  </a:cubicBezTo>
                  <a:cubicBezTo>
                    <a:pt x="857" y="146"/>
                    <a:pt x="857" y="144"/>
                    <a:pt x="858" y="141"/>
                  </a:cubicBezTo>
                  <a:cubicBezTo>
                    <a:pt x="858" y="141"/>
                    <a:pt x="858" y="140"/>
                    <a:pt x="859" y="141"/>
                  </a:cubicBezTo>
                  <a:cubicBezTo>
                    <a:pt x="859" y="140"/>
                    <a:pt x="859" y="140"/>
                    <a:pt x="860" y="140"/>
                  </a:cubicBezTo>
                  <a:cubicBezTo>
                    <a:pt x="860" y="139"/>
                    <a:pt x="859" y="140"/>
                    <a:pt x="859" y="140"/>
                  </a:cubicBezTo>
                  <a:cubicBezTo>
                    <a:pt x="860" y="139"/>
                    <a:pt x="859" y="138"/>
                    <a:pt x="860" y="138"/>
                  </a:cubicBezTo>
                  <a:cubicBezTo>
                    <a:pt x="860" y="134"/>
                    <a:pt x="861" y="132"/>
                    <a:pt x="861" y="128"/>
                  </a:cubicBezTo>
                  <a:cubicBezTo>
                    <a:pt x="861" y="131"/>
                    <a:pt x="861" y="134"/>
                    <a:pt x="860" y="137"/>
                  </a:cubicBezTo>
                  <a:cubicBezTo>
                    <a:pt x="860" y="138"/>
                    <a:pt x="861" y="137"/>
                    <a:pt x="861" y="138"/>
                  </a:cubicBezTo>
                  <a:cubicBezTo>
                    <a:pt x="861" y="139"/>
                    <a:pt x="860" y="139"/>
                    <a:pt x="860" y="140"/>
                  </a:cubicBezTo>
                  <a:cubicBezTo>
                    <a:pt x="860" y="141"/>
                    <a:pt x="860" y="142"/>
                    <a:pt x="860" y="143"/>
                  </a:cubicBezTo>
                  <a:cubicBezTo>
                    <a:pt x="860" y="144"/>
                    <a:pt x="859" y="145"/>
                    <a:pt x="859" y="146"/>
                  </a:cubicBezTo>
                  <a:cubicBezTo>
                    <a:pt x="860" y="147"/>
                    <a:pt x="860" y="148"/>
                    <a:pt x="860" y="149"/>
                  </a:cubicBezTo>
                  <a:cubicBezTo>
                    <a:pt x="860" y="150"/>
                    <a:pt x="860" y="149"/>
                    <a:pt x="860" y="150"/>
                  </a:cubicBezTo>
                  <a:cubicBezTo>
                    <a:pt x="861" y="151"/>
                    <a:pt x="861" y="150"/>
                    <a:pt x="862" y="150"/>
                  </a:cubicBezTo>
                  <a:cubicBezTo>
                    <a:pt x="862" y="151"/>
                    <a:pt x="861" y="150"/>
                    <a:pt x="861" y="151"/>
                  </a:cubicBezTo>
                  <a:cubicBezTo>
                    <a:pt x="861" y="151"/>
                    <a:pt x="861" y="152"/>
                    <a:pt x="862" y="152"/>
                  </a:cubicBezTo>
                  <a:cubicBezTo>
                    <a:pt x="861" y="154"/>
                    <a:pt x="861" y="155"/>
                    <a:pt x="861" y="157"/>
                  </a:cubicBezTo>
                  <a:cubicBezTo>
                    <a:pt x="861" y="157"/>
                    <a:pt x="861" y="156"/>
                    <a:pt x="861" y="157"/>
                  </a:cubicBezTo>
                  <a:cubicBezTo>
                    <a:pt x="861" y="157"/>
                    <a:pt x="861" y="160"/>
                    <a:pt x="861" y="160"/>
                  </a:cubicBezTo>
                  <a:cubicBezTo>
                    <a:pt x="861" y="162"/>
                    <a:pt x="861" y="163"/>
                    <a:pt x="860" y="165"/>
                  </a:cubicBezTo>
                  <a:cubicBezTo>
                    <a:pt x="860" y="166"/>
                    <a:pt x="861" y="165"/>
                    <a:pt x="861" y="166"/>
                  </a:cubicBezTo>
                  <a:cubicBezTo>
                    <a:pt x="861" y="167"/>
                    <a:pt x="861" y="168"/>
                    <a:pt x="860" y="169"/>
                  </a:cubicBezTo>
                  <a:cubicBezTo>
                    <a:pt x="861" y="170"/>
                    <a:pt x="861" y="172"/>
                    <a:pt x="860" y="173"/>
                  </a:cubicBezTo>
                  <a:cubicBezTo>
                    <a:pt x="861" y="173"/>
                    <a:pt x="861" y="172"/>
                    <a:pt x="862" y="172"/>
                  </a:cubicBezTo>
                  <a:cubicBezTo>
                    <a:pt x="862" y="172"/>
                    <a:pt x="861" y="173"/>
                    <a:pt x="861" y="174"/>
                  </a:cubicBezTo>
                  <a:cubicBezTo>
                    <a:pt x="861" y="178"/>
                    <a:pt x="862" y="181"/>
                    <a:pt x="861" y="186"/>
                  </a:cubicBezTo>
                  <a:cubicBezTo>
                    <a:pt x="861" y="187"/>
                    <a:pt x="862" y="187"/>
                    <a:pt x="861" y="188"/>
                  </a:cubicBezTo>
                  <a:cubicBezTo>
                    <a:pt x="861" y="188"/>
                    <a:pt x="862" y="188"/>
                    <a:pt x="862" y="188"/>
                  </a:cubicBezTo>
                  <a:cubicBezTo>
                    <a:pt x="862" y="190"/>
                    <a:pt x="860" y="196"/>
                    <a:pt x="862" y="198"/>
                  </a:cubicBezTo>
                  <a:cubicBezTo>
                    <a:pt x="861" y="198"/>
                    <a:pt x="861" y="197"/>
                    <a:pt x="861" y="198"/>
                  </a:cubicBezTo>
                  <a:cubicBezTo>
                    <a:pt x="861" y="199"/>
                    <a:pt x="860" y="200"/>
                    <a:pt x="861" y="201"/>
                  </a:cubicBezTo>
                  <a:cubicBezTo>
                    <a:pt x="861" y="204"/>
                    <a:pt x="860" y="206"/>
                    <a:pt x="861" y="208"/>
                  </a:cubicBezTo>
                  <a:cubicBezTo>
                    <a:pt x="860" y="209"/>
                    <a:pt x="860" y="210"/>
                    <a:pt x="860" y="210"/>
                  </a:cubicBezTo>
                  <a:cubicBezTo>
                    <a:pt x="860" y="211"/>
                    <a:pt x="860" y="213"/>
                    <a:pt x="860" y="214"/>
                  </a:cubicBezTo>
                  <a:cubicBezTo>
                    <a:pt x="859" y="231"/>
                    <a:pt x="857" y="248"/>
                    <a:pt x="857" y="264"/>
                  </a:cubicBezTo>
                  <a:cubicBezTo>
                    <a:pt x="856" y="268"/>
                    <a:pt x="857" y="273"/>
                    <a:pt x="857" y="277"/>
                  </a:cubicBezTo>
                  <a:cubicBezTo>
                    <a:pt x="857" y="277"/>
                    <a:pt x="857" y="277"/>
                    <a:pt x="857" y="278"/>
                  </a:cubicBezTo>
                  <a:cubicBezTo>
                    <a:pt x="857" y="279"/>
                    <a:pt x="857" y="279"/>
                    <a:pt x="857" y="279"/>
                  </a:cubicBezTo>
                  <a:cubicBezTo>
                    <a:pt x="857" y="280"/>
                    <a:pt x="857" y="281"/>
                    <a:pt x="857" y="282"/>
                  </a:cubicBezTo>
                  <a:cubicBezTo>
                    <a:pt x="857" y="291"/>
                    <a:pt x="857" y="302"/>
                    <a:pt x="859" y="311"/>
                  </a:cubicBezTo>
                  <a:cubicBezTo>
                    <a:pt x="858" y="317"/>
                    <a:pt x="860" y="324"/>
                    <a:pt x="860" y="331"/>
                  </a:cubicBezTo>
                  <a:cubicBezTo>
                    <a:pt x="860" y="334"/>
                    <a:pt x="860" y="336"/>
                    <a:pt x="860" y="339"/>
                  </a:cubicBezTo>
                  <a:cubicBezTo>
                    <a:pt x="861" y="340"/>
                    <a:pt x="861" y="342"/>
                    <a:pt x="861" y="343"/>
                  </a:cubicBezTo>
                  <a:cubicBezTo>
                    <a:pt x="861" y="345"/>
                    <a:pt x="861" y="347"/>
                    <a:pt x="861" y="349"/>
                  </a:cubicBezTo>
                  <a:cubicBezTo>
                    <a:pt x="861" y="350"/>
                    <a:pt x="861" y="350"/>
                    <a:pt x="861" y="350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1" y="351"/>
                    <a:pt x="861" y="351"/>
                  </a:cubicBezTo>
                  <a:cubicBezTo>
                    <a:pt x="861" y="351"/>
                    <a:pt x="860" y="350"/>
                    <a:pt x="860" y="350"/>
                  </a:cubicBezTo>
                  <a:cubicBezTo>
                    <a:pt x="859" y="350"/>
                    <a:pt x="858" y="350"/>
                    <a:pt x="857" y="349"/>
                  </a:cubicBezTo>
                  <a:cubicBezTo>
                    <a:pt x="854" y="349"/>
                    <a:pt x="853" y="349"/>
                    <a:pt x="851" y="348"/>
                  </a:cubicBezTo>
                  <a:cubicBezTo>
                    <a:pt x="843" y="346"/>
                    <a:pt x="834" y="342"/>
                    <a:pt x="826" y="340"/>
                  </a:cubicBezTo>
                  <a:cubicBezTo>
                    <a:pt x="824" y="340"/>
                    <a:pt x="821" y="338"/>
                    <a:pt x="819" y="338"/>
                  </a:cubicBezTo>
                  <a:cubicBezTo>
                    <a:pt x="818" y="338"/>
                    <a:pt x="817" y="338"/>
                    <a:pt x="816" y="337"/>
                  </a:cubicBezTo>
                  <a:cubicBezTo>
                    <a:pt x="812" y="336"/>
                    <a:pt x="807" y="334"/>
                    <a:pt x="803" y="334"/>
                  </a:cubicBezTo>
                  <a:cubicBezTo>
                    <a:pt x="801" y="333"/>
                    <a:pt x="799" y="332"/>
                    <a:pt x="797" y="331"/>
                  </a:cubicBezTo>
                  <a:cubicBezTo>
                    <a:pt x="794" y="331"/>
                    <a:pt x="792" y="330"/>
                    <a:pt x="790" y="330"/>
                  </a:cubicBezTo>
                  <a:cubicBezTo>
                    <a:pt x="789" y="329"/>
                    <a:pt x="788" y="329"/>
                    <a:pt x="788" y="329"/>
                  </a:cubicBezTo>
                  <a:cubicBezTo>
                    <a:pt x="787" y="329"/>
                    <a:pt x="787" y="329"/>
                    <a:pt x="786" y="328"/>
                  </a:cubicBezTo>
                  <a:cubicBezTo>
                    <a:pt x="783" y="328"/>
                    <a:pt x="779" y="327"/>
                    <a:pt x="776" y="325"/>
                  </a:cubicBezTo>
                  <a:cubicBezTo>
                    <a:pt x="775" y="325"/>
                    <a:pt x="775" y="325"/>
                    <a:pt x="775" y="326"/>
                  </a:cubicBezTo>
                  <a:cubicBezTo>
                    <a:pt x="773" y="324"/>
                    <a:pt x="770" y="325"/>
                    <a:pt x="768" y="324"/>
                  </a:cubicBezTo>
                  <a:cubicBezTo>
                    <a:pt x="767" y="324"/>
                    <a:pt x="767" y="324"/>
                    <a:pt x="767" y="324"/>
                  </a:cubicBezTo>
                  <a:cubicBezTo>
                    <a:pt x="766" y="323"/>
                    <a:pt x="765" y="323"/>
                    <a:pt x="763" y="323"/>
                  </a:cubicBezTo>
                  <a:cubicBezTo>
                    <a:pt x="759" y="321"/>
                    <a:pt x="755" y="321"/>
                    <a:pt x="751" y="319"/>
                  </a:cubicBezTo>
                  <a:cubicBezTo>
                    <a:pt x="749" y="320"/>
                    <a:pt x="746" y="319"/>
                    <a:pt x="744" y="318"/>
                  </a:cubicBezTo>
                  <a:cubicBezTo>
                    <a:pt x="743" y="318"/>
                    <a:pt x="743" y="319"/>
                    <a:pt x="742" y="318"/>
                  </a:cubicBezTo>
                  <a:cubicBezTo>
                    <a:pt x="741" y="318"/>
                    <a:pt x="741" y="318"/>
                    <a:pt x="741" y="318"/>
                  </a:cubicBezTo>
                  <a:cubicBezTo>
                    <a:pt x="740" y="318"/>
                    <a:pt x="740" y="318"/>
                    <a:pt x="739" y="318"/>
                  </a:cubicBezTo>
                  <a:cubicBezTo>
                    <a:pt x="738" y="317"/>
                    <a:pt x="738" y="317"/>
                    <a:pt x="737" y="316"/>
                  </a:cubicBezTo>
                  <a:cubicBezTo>
                    <a:pt x="736" y="316"/>
                    <a:pt x="736" y="317"/>
                    <a:pt x="735" y="316"/>
                  </a:cubicBezTo>
                  <a:cubicBezTo>
                    <a:pt x="734" y="316"/>
                    <a:pt x="733" y="315"/>
                    <a:pt x="733" y="315"/>
                  </a:cubicBezTo>
                  <a:cubicBezTo>
                    <a:pt x="731" y="315"/>
                    <a:pt x="729" y="316"/>
                    <a:pt x="727" y="314"/>
                  </a:cubicBezTo>
                  <a:cubicBezTo>
                    <a:pt x="725" y="314"/>
                    <a:pt x="724" y="313"/>
                    <a:pt x="722" y="313"/>
                  </a:cubicBezTo>
                  <a:cubicBezTo>
                    <a:pt x="721" y="313"/>
                    <a:pt x="720" y="313"/>
                    <a:pt x="719" y="313"/>
                  </a:cubicBezTo>
                  <a:cubicBezTo>
                    <a:pt x="718" y="313"/>
                    <a:pt x="718" y="313"/>
                    <a:pt x="717" y="313"/>
                  </a:cubicBezTo>
                  <a:cubicBezTo>
                    <a:pt x="715" y="312"/>
                    <a:pt x="713" y="313"/>
                    <a:pt x="711" y="311"/>
                  </a:cubicBezTo>
                  <a:cubicBezTo>
                    <a:pt x="708" y="312"/>
                    <a:pt x="703" y="309"/>
                    <a:pt x="701" y="311"/>
                  </a:cubicBezTo>
                  <a:cubicBezTo>
                    <a:pt x="701" y="312"/>
                    <a:pt x="700" y="313"/>
                    <a:pt x="699" y="313"/>
                  </a:cubicBezTo>
                  <a:cubicBezTo>
                    <a:pt x="698" y="313"/>
                    <a:pt x="698" y="312"/>
                    <a:pt x="697" y="311"/>
                  </a:cubicBezTo>
                  <a:cubicBezTo>
                    <a:pt x="696" y="311"/>
                    <a:pt x="693" y="310"/>
                    <a:pt x="692" y="310"/>
                  </a:cubicBezTo>
                  <a:cubicBezTo>
                    <a:pt x="691" y="310"/>
                    <a:pt x="691" y="311"/>
                    <a:pt x="690" y="311"/>
                  </a:cubicBezTo>
                  <a:cubicBezTo>
                    <a:pt x="689" y="311"/>
                    <a:pt x="688" y="309"/>
                    <a:pt x="687" y="309"/>
                  </a:cubicBezTo>
                  <a:cubicBezTo>
                    <a:pt x="686" y="309"/>
                    <a:pt x="685" y="310"/>
                    <a:pt x="684" y="310"/>
                  </a:cubicBezTo>
                  <a:cubicBezTo>
                    <a:pt x="683" y="309"/>
                    <a:pt x="682" y="308"/>
                    <a:pt x="682" y="307"/>
                  </a:cubicBezTo>
                  <a:cubicBezTo>
                    <a:pt x="682" y="307"/>
                    <a:pt x="682" y="307"/>
                    <a:pt x="681" y="307"/>
                  </a:cubicBezTo>
                  <a:cubicBezTo>
                    <a:pt x="680" y="305"/>
                    <a:pt x="677" y="304"/>
                    <a:pt x="674" y="304"/>
                  </a:cubicBezTo>
                  <a:cubicBezTo>
                    <a:pt x="674" y="303"/>
                    <a:pt x="673" y="303"/>
                    <a:pt x="673" y="303"/>
                  </a:cubicBezTo>
                  <a:cubicBezTo>
                    <a:pt x="670" y="302"/>
                    <a:pt x="668" y="299"/>
                    <a:pt x="666" y="296"/>
                  </a:cubicBezTo>
                  <a:cubicBezTo>
                    <a:pt x="666" y="296"/>
                    <a:pt x="665" y="296"/>
                    <a:pt x="665" y="295"/>
                  </a:cubicBezTo>
                  <a:cubicBezTo>
                    <a:pt x="664" y="294"/>
                    <a:pt x="664" y="293"/>
                    <a:pt x="663" y="292"/>
                  </a:cubicBezTo>
                  <a:cubicBezTo>
                    <a:pt x="663" y="291"/>
                    <a:pt x="662" y="291"/>
                    <a:pt x="662" y="290"/>
                  </a:cubicBezTo>
                  <a:cubicBezTo>
                    <a:pt x="662" y="288"/>
                    <a:pt x="661" y="287"/>
                    <a:pt x="660" y="286"/>
                  </a:cubicBezTo>
                  <a:cubicBezTo>
                    <a:pt x="660" y="285"/>
                    <a:pt x="659" y="284"/>
                    <a:pt x="659" y="283"/>
                  </a:cubicBezTo>
                  <a:cubicBezTo>
                    <a:pt x="658" y="281"/>
                    <a:pt x="659" y="279"/>
                    <a:pt x="658" y="277"/>
                  </a:cubicBezTo>
                  <a:cubicBezTo>
                    <a:pt x="659" y="274"/>
                    <a:pt x="659" y="271"/>
                    <a:pt x="660" y="267"/>
                  </a:cubicBezTo>
                  <a:cubicBezTo>
                    <a:pt x="660" y="267"/>
                    <a:pt x="659" y="267"/>
                    <a:pt x="660" y="266"/>
                  </a:cubicBezTo>
                  <a:cubicBezTo>
                    <a:pt x="661" y="265"/>
                    <a:pt x="661" y="263"/>
                    <a:pt x="662" y="261"/>
                  </a:cubicBezTo>
                  <a:cubicBezTo>
                    <a:pt x="663" y="261"/>
                    <a:pt x="663" y="260"/>
                    <a:pt x="664" y="260"/>
                  </a:cubicBezTo>
                  <a:cubicBezTo>
                    <a:pt x="665" y="259"/>
                    <a:pt x="665" y="258"/>
                    <a:pt x="666" y="257"/>
                  </a:cubicBezTo>
                  <a:cubicBezTo>
                    <a:pt x="670" y="256"/>
                    <a:pt x="673" y="253"/>
                    <a:pt x="677" y="251"/>
                  </a:cubicBezTo>
                  <a:cubicBezTo>
                    <a:pt x="677" y="251"/>
                    <a:pt x="678" y="251"/>
                    <a:pt x="678" y="251"/>
                  </a:cubicBezTo>
                  <a:cubicBezTo>
                    <a:pt x="680" y="250"/>
                    <a:pt x="682" y="250"/>
                    <a:pt x="684" y="249"/>
                  </a:cubicBezTo>
                  <a:cubicBezTo>
                    <a:pt x="685" y="248"/>
                    <a:pt x="687" y="249"/>
                    <a:pt x="689" y="249"/>
                  </a:cubicBezTo>
                  <a:cubicBezTo>
                    <a:pt x="690" y="249"/>
                    <a:pt x="690" y="248"/>
                    <a:pt x="692" y="249"/>
                  </a:cubicBezTo>
                  <a:cubicBezTo>
                    <a:pt x="693" y="249"/>
                    <a:pt x="695" y="248"/>
                    <a:pt x="696" y="248"/>
                  </a:cubicBezTo>
                  <a:cubicBezTo>
                    <a:pt x="698" y="248"/>
                    <a:pt x="700" y="249"/>
                    <a:pt x="701" y="250"/>
                  </a:cubicBezTo>
                  <a:cubicBezTo>
                    <a:pt x="702" y="250"/>
                    <a:pt x="703" y="249"/>
                    <a:pt x="704" y="250"/>
                  </a:cubicBezTo>
                  <a:cubicBezTo>
                    <a:pt x="705" y="250"/>
                    <a:pt x="706" y="252"/>
                    <a:pt x="707" y="252"/>
                  </a:cubicBezTo>
                  <a:close/>
                  <a:moveTo>
                    <a:pt x="858" y="156"/>
                  </a:moveTo>
                  <a:cubicBezTo>
                    <a:pt x="858" y="156"/>
                    <a:pt x="858" y="156"/>
                    <a:pt x="858" y="156"/>
                  </a:cubicBezTo>
                  <a:cubicBezTo>
                    <a:pt x="858" y="157"/>
                    <a:pt x="859" y="156"/>
                    <a:pt x="858" y="156"/>
                  </a:cubicBezTo>
                  <a:close/>
                  <a:moveTo>
                    <a:pt x="859" y="156"/>
                  </a:moveTo>
                  <a:cubicBezTo>
                    <a:pt x="860" y="155"/>
                    <a:pt x="859" y="154"/>
                    <a:pt x="860" y="152"/>
                  </a:cubicBezTo>
                  <a:cubicBezTo>
                    <a:pt x="859" y="152"/>
                    <a:pt x="859" y="152"/>
                    <a:pt x="860" y="151"/>
                  </a:cubicBezTo>
                  <a:cubicBezTo>
                    <a:pt x="859" y="150"/>
                    <a:pt x="860" y="148"/>
                    <a:pt x="858" y="148"/>
                  </a:cubicBezTo>
                  <a:cubicBezTo>
                    <a:pt x="858" y="149"/>
                    <a:pt x="858" y="150"/>
                    <a:pt x="857" y="151"/>
                  </a:cubicBezTo>
                  <a:cubicBezTo>
                    <a:pt x="857" y="151"/>
                    <a:pt x="858" y="151"/>
                    <a:pt x="858" y="151"/>
                  </a:cubicBezTo>
                  <a:cubicBezTo>
                    <a:pt x="858" y="152"/>
                    <a:pt x="858" y="154"/>
                    <a:pt x="858" y="156"/>
                  </a:cubicBezTo>
                  <a:cubicBezTo>
                    <a:pt x="858" y="156"/>
                    <a:pt x="858" y="155"/>
                    <a:pt x="859" y="156"/>
                  </a:cubicBezTo>
                  <a:close/>
                </a:path>
              </a:pathLst>
            </a:custGeom>
            <a:solidFill>
              <a:srgbClr val="EF9032"/>
            </a:solidFill>
            <a:ln>
              <a:noFill/>
            </a:ln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 defTabSz="1218938"/>
              <a:endParaRPr lang="en-US" sz="2399">
                <a:solidFill>
                  <a:prstClr val="black"/>
                </a:solidFill>
              </a:endParaRPr>
            </a:p>
          </p:txBody>
        </p:sp>
      </p:grpSp>
      <p:sp>
        <p:nvSpPr>
          <p:cNvPr id="2" name="Rettangolo 1">
            <a:extLst>
              <a:ext uri="{FF2B5EF4-FFF2-40B4-BE49-F238E27FC236}">
                <a16:creationId xmlns:a16="http://schemas.microsoft.com/office/drawing/2014/main" id="{0DC0B45D-FD8E-A229-754F-136970DD490A}"/>
              </a:ext>
            </a:extLst>
          </p:cNvPr>
          <p:cNvSpPr/>
          <p:nvPr/>
        </p:nvSpPr>
        <p:spPr>
          <a:xfrm>
            <a:off x="546448" y="7571184"/>
            <a:ext cx="2016224" cy="57606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12" name="Immagine 11">
            <a:extLst>
              <a:ext uri="{FF2B5EF4-FFF2-40B4-BE49-F238E27FC236}">
                <a16:creationId xmlns:a16="http://schemas.microsoft.com/office/drawing/2014/main" id="{D6D9F134-0CFE-8182-9435-40EF9B15D4C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02432" y="7545415"/>
            <a:ext cx="2664183" cy="591363"/>
          </a:xfrm>
          <a:prstGeom prst="rect">
            <a:avLst/>
          </a:prstGeom>
        </p:spPr>
      </p:pic>
      <p:pic>
        <p:nvPicPr>
          <p:cNvPr id="16" name="Immagine 15">
            <a:extLst>
              <a:ext uri="{FF2B5EF4-FFF2-40B4-BE49-F238E27FC236}">
                <a16:creationId xmlns:a16="http://schemas.microsoft.com/office/drawing/2014/main" id="{A9D2135D-E7E7-147D-24DD-4727798A914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399364" y="3104327"/>
            <a:ext cx="1862105" cy="2718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96203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14630400" cy="8229600"/>
          </a:xfrm>
          <a:prstGeom prst="rect">
            <a:avLst/>
          </a:prstGeom>
          <a:solidFill>
            <a:srgbClr val="0065CE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9" name="Title 1"/>
          <p:cNvSpPr>
            <a:spLocks noGrp="1"/>
          </p:cNvSpPr>
          <p:nvPr>
            <p:ph type="title" idx="4294967295"/>
          </p:nvPr>
        </p:nvSpPr>
        <p:spPr>
          <a:xfrm>
            <a:off x="685800" y="802431"/>
            <a:ext cx="13258800" cy="936105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rPr lang="it-IT" sz="4000" dirty="0">
                <a:solidFill>
                  <a:schemeClr val="bg1"/>
                </a:solidFill>
                <a:latin typeface="Titillium Web" panose="00000500000000000000" pitchFamily="2" charset="0"/>
              </a:rPr>
              <a:t>TITOLI DI SERVIZIO</a:t>
            </a:r>
          </a:p>
        </p:txBody>
      </p:sp>
      <p:pic>
        <p:nvPicPr>
          <p:cNvPr id="6" name="Picture 5" descr="A picture containing drawing&#10;&#10;Description automatically generated">
            <a:extLst>
              <a:ext uri="{FF2B5EF4-FFF2-40B4-BE49-F238E27FC236}">
                <a16:creationId xmlns:a16="http://schemas.microsoft.com/office/drawing/2014/main" id="{80CB315A-AE0E-4E9C-944D-E9BA065BA848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26000"/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4650905" y="1557606"/>
            <a:ext cx="10322396" cy="72353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18113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magine 3">
            <a:extLst>
              <a:ext uri="{FF2B5EF4-FFF2-40B4-BE49-F238E27FC236}">
                <a16:creationId xmlns:a16="http://schemas.microsoft.com/office/drawing/2014/main" id="{FEC37F05-7C4B-1EF7-A2F6-BF69E626EA1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17817" y="1061548"/>
            <a:ext cx="8724132" cy="6127011"/>
          </a:xfrm>
          <a:prstGeom prst="rect">
            <a:avLst/>
          </a:prstGeom>
        </p:spPr>
      </p:pic>
      <p:sp>
        <p:nvSpPr>
          <p:cNvPr id="17" name="Title 1"/>
          <p:cNvSpPr txBox="1">
            <a:spLocks/>
          </p:cNvSpPr>
          <p:nvPr/>
        </p:nvSpPr>
        <p:spPr>
          <a:xfrm>
            <a:off x="685800" y="362785"/>
            <a:ext cx="13258800" cy="666725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>
              <a:lnSpc>
                <a:spcPct val="85000"/>
              </a:lnSpc>
              <a:spcBef>
                <a:spcPct val="0"/>
              </a:spcBef>
              <a:buNone/>
              <a:defRPr sz="3200" b="1">
                <a:solidFill>
                  <a:srgbClr val="002060"/>
                </a:solidFill>
                <a:latin typeface="Titillium Web" panose="00000500000000000000" pitchFamily="2" charset="0"/>
                <a:ea typeface="+mj-ea"/>
                <a:cs typeface="+mj-cs"/>
              </a:defRPr>
            </a:lvl1pPr>
          </a:lstStyle>
          <a:p>
            <a:r>
              <a:rPr lang="en-US" dirty="0"/>
              <a:t>TITOLI DI SERVIZIO – COMPILAZIONE</a:t>
            </a:r>
            <a:endParaRPr lang="it-IT" dirty="0"/>
          </a:p>
        </p:txBody>
      </p:sp>
      <p:sp>
        <p:nvSpPr>
          <p:cNvPr id="5" name="TextBox 4"/>
          <p:cNvSpPr txBox="1"/>
          <p:nvPr/>
        </p:nvSpPr>
        <p:spPr>
          <a:xfrm>
            <a:off x="10520155" y="2949666"/>
            <a:ext cx="3591465" cy="104644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solidFill>
              <a:srgbClr val="F3ECD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182880" tIns="91440" rIns="182880" bIns="91440" rtlCol="0" anchor="ctr">
            <a:spAutoFit/>
          </a:bodyPr>
          <a:lstStyle>
            <a:defPPr>
              <a:defRPr lang="en-US"/>
            </a:defPPr>
            <a:lvl1pPr algn="ctr">
              <a:defRPr sz="1400">
                <a:solidFill>
                  <a:srgbClr val="821F00"/>
                </a:solidFill>
                <a:latin typeface="Titillium Web" panose="00000500000000000000" pitchFamily="2" charset="0"/>
              </a:defRPr>
            </a:lvl1pPr>
          </a:lstStyle>
          <a:p>
            <a:pPr algn="l"/>
            <a:r>
              <a:rPr lang="it-IT" dirty="0"/>
              <a:t>Per accedere alla compilazione dei titoli di servizio, dalla schermata principale, cliccare su «</a:t>
            </a:r>
            <a:r>
              <a:rPr lang="it-IT" b="1" dirty="0"/>
              <a:t>Azioni disponibili</a:t>
            </a:r>
            <a:r>
              <a:rPr lang="it-IT" dirty="0"/>
              <a:t>» e successivamente su «</a:t>
            </a:r>
            <a:r>
              <a:rPr lang="it-IT" b="1" dirty="0"/>
              <a:t>Accedi</a:t>
            </a:r>
            <a:r>
              <a:rPr lang="it-IT" dirty="0"/>
              <a:t>».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36577" y="4721862"/>
            <a:ext cx="560659" cy="560659"/>
          </a:xfrm>
          <a:prstGeom prst="rect">
            <a:avLst/>
          </a:prstGeom>
        </p:spPr>
      </p:pic>
      <p:sp>
        <p:nvSpPr>
          <p:cNvPr id="7" name="Freeform 19"/>
          <p:cNvSpPr>
            <a:spLocks noChangeAspect="1" noEditPoints="1"/>
          </p:cNvSpPr>
          <p:nvPr/>
        </p:nvSpPr>
        <p:spPr bwMode="auto">
          <a:xfrm rot="20241053" flipV="1">
            <a:off x="8788939" y="4507321"/>
            <a:ext cx="2793842" cy="692986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rgbClr val="EF9032"/>
          </a:solidFill>
          <a:ln>
            <a:noFill/>
          </a:ln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pPr defTabSz="1218938"/>
            <a:endParaRPr lang="en-US" sz="2399">
              <a:solidFill>
                <a:prstClr val="black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6144093" y="4589911"/>
            <a:ext cx="945628" cy="263903"/>
          </a:xfrm>
          <a:prstGeom prst="rect">
            <a:avLst/>
          </a:prstGeom>
          <a:noFill/>
          <a:ln w="28575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sz="3456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F81E8D4-62A3-4C79-B982-70ED3BB48776}"/>
              </a:ext>
            </a:extLst>
          </p:cNvPr>
          <p:cNvSpPr/>
          <p:nvPr/>
        </p:nvSpPr>
        <p:spPr>
          <a:xfrm>
            <a:off x="0" y="867097"/>
            <a:ext cx="7282052" cy="72008"/>
          </a:xfrm>
          <a:prstGeom prst="rect">
            <a:avLst/>
          </a:prstGeom>
          <a:gradFill flip="none" rotWithShape="1">
            <a:gsLst>
              <a:gs pos="0">
                <a:srgbClr val="0070C0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2676992" y="4552853"/>
            <a:ext cx="5654538" cy="322719"/>
          </a:xfrm>
          <a:prstGeom prst="rect">
            <a:avLst/>
          </a:prstGeom>
          <a:solidFill>
            <a:srgbClr val="FFFF00">
              <a:alpha val="25000"/>
            </a:srgb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2" name="Rettangolo 1">
            <a:extLst>
              <a:ext uri="{FF2B5EF4-FFF2-40B4-BE49-F238E27FC236}">
                <a16:creationId xmlns:a16="http://schemas.microsoft.com/office/drawing/2014/main" id="{81FB94ED-081B-9EDE-6165-20469C821700}"/>
              </a:ext>
            </a:extLst>
          </p:cNvPr>
          <p:cNvSpPr/>
          <p:nvPr/>
        </p:nvSpPr>
        <p:spPr>
          <a:xfrm>
            <a:off x="546448" y="7571184"/>
            <a:ext cx="2160240" cy="57606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201F4C49-96DC-2382-AB7B-595131938AC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02432" y="7555885"/>
            <a:ext cx="2664183" cy="591363"/>
          </a:xfrm>
          <a:prstGeom prst="rect">
            <a:avLst/>
          </a:prstGeom>
        </p:spPr>
      </p:pic>
      <p:sp>
        <p:nvSpPr>
          <p:cNvPr id="9" name="Right Triangle 8"/>
          <p:cNvSpPr/>
          <p:nvPr/>
        </p:nvSpPr>
        <p:spPr>
          <a:xfrm>
            <a:off x="7030372" y="4609388"/>
            <a:ext cx="322590" cy="559132"/>
          </a:xfrm>
          <a:prstGeom prst="rtTriangl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94285" y="5063654"/>
            <a:ext cx="1778049" cy="324000"/>
          </a:xfrm>
          <a:prstGeom prst="rect">
            <a:avLst/>
          </a:prstGeom>
          <a:ln w="57150">
            <a:solidFill>
              <a:srgbClr val="7F7F7F"/>
            </a:solidFill>
          </a:ln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73649" y="5175063"/>
            <a:ext cx="421232" cy="421232"/>
          </a:xfrm>
          <a:prstGeom prst="rect">
            <a:avLst/>
          </a:prstGeom>
        </p:spPr>
      </p:pic>
      <p:pic>
        <p:nvPicPr>
          <p:cNvPr id="16" name="Immagine 15">
            <a:extLst>
              <a:ext uri="{FF2B5EF4-FFF2-40B4-BE49-F238E27FC236}">
                <a16:creationId xmlns:a16="http://schemas.microsoft.com/office/drawing/2014/main" id="{02C8F9C1-3496-9E9C-62E5-C497DEC20B7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131005" y="3711872"/>
            <a:ext cx="1926503" cy="280440"/>
          </a:xfrm>
          <a:prstGeom prst="rect">
            <a:avLst/>
          </a:prstGeom>
        </p:spPr>
      </p:pic>
      <p:pic>
        <p:nvPicPr>
          <p:cNvPr id="18" name="Immagine 17">
            <a:extLst>
              <a:ext uri="{FF2B5EF4-FFF2-40B4-BE49-F238E27FC236}">
                <a16:creationId xmlns:a16="http://schemas.microsoft.com/office/drawing/2014/main" id="{8DCE8A28-3199-9814-3309-C525D29D215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132254" y="4065614"/>
            <a:ext cx="1926503" cy="280440"/>
          </a:xfrm>
          <a:prstGeom prst="rect">
            <a:avLst/>
          </a:prstGeom>
        </p:spPr>
      </p:pic>
      <p:pic>
        <p:nvPicPr>
          <p:cNvPr id="19" name="Immagine 18">
            <a:extLst>
              <a:ext uri="{FF2B5EF4-FFF2-40B4-BE49-F238E27FC236}">
                <a16:creationId xmlns:a16="http://schemas.microsoft.com/office/drawing/2014/main" id="{8C995B66-C93C-A2CB-D722-BD5E91DBD3C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191667" y="3127644"/>
            <a:ext cx="2316681" cy="5791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34990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10" grpId="0" animBg="1"/>
      <p:bldP spid="8" grpId="0" animBg="1"/>
      <p:bldP spid="9" grpId="0" animBg="1"/>
    </p:bldLst>
  </p:timing>
</p:sld>
</file>

<file path=ppt/theme/theme1.xml><?xml version="1.0" encoding="utf-8"?>
<a:theme xmlns:a="http://schemas.openxmlformats.org/drawingml/2006/main" name="DXC">
  <a:themeElements>
    <a:clrScheme name="DXC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000000"/>
      </a:accent1>
      <a:accent2>
        <a:srgbClr val="666666"/>
      </a:accent2>
      <a:accent3>
        <a:srgbClr val="FFED00"/>
      </a:accent3>
      <a:accent4>
        <a:srgbClr val="64FF00"/>
      </a:accent4>
      <a:accent5>
        <a:srgbClr val="00C9FF"/>
      </a:accent5>
      <a:accent6>
        <a:srgbClr val="D9D9D9"/>
      </a:accent6>
      <a:hlink>
        <a:srgbClr val="000000"/>
      </a:hlink>
      <a:folHlink>
        <a:srgbClr val="666666"/>
      </a:folHlink>
    </a:clrScheme>
    <a:fontScheme name="DXC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DXC">
      <a:fillStyleLst>
        <a:solidFill>
          <a:schemeClr val="phClr"/>
        </a:solidFill>
        <a:solidFill>
          <a:schemeClr val="phClr"/>
        </a:solidFill>
        <a:solidFill>
          <a:schemeClr val="phClr"/>
        </a:solidFill>
      </a:fillStyleLst>
      <a:lnStyleLst>
        <a:ln w="6350" cap="sq" cmpd="sng" algn="ctr">
          <a:solidFill>
            <a:schemeClr val="phClr"/>
          </a:solidFill>
          <a:prstDash val="solid"/>
        </a:ln>
        <a:ln w="6350" cap="sq" cmpd="sng" algn="ctr">
          <a:solidFill>
            <a:schemeClr val="phClr"/>
          </a:solidFill>
          <a:prstDash val="solid"/>
        </a:ln>
        <a:ln w="6350" cap="sq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solidFill>
          <a:schemeClr val="phClr"/>
        </a:solidFill>
        <a:solidFill>
          <a:schemeClr val="phClr"/>
        </a:solidFill>
      </a:bgFillStyleLst>
    </a:fmtScheme>
  </a:themeElements>
  <a:objectDefaults>
    <a:spDef>
      <a:spPr>
        <a:ln>
          <a:noFill/>
        </a:ln>
      </a:spPr>
      <a:bodyPr/>
      <a:lstStyle/>
      <a:style>
        <a:lnRef idx="0">
          <a:schemeClr val="accent1"/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6350" cap="sq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lt1"/>
        </a:fontRef>
      </a:style>
    </a:lnDef>
  </a:objectDefaults>
  <a:extraClrSchemeLst/>
  <a:extLst>
    <a:ext uri="{05A4C25C-085E-4340-85A3-A5531E510DB2}">
      <thm15:themeFamily xmlns:thm15="http://schemas.microsoft.com/office/thememl/2012/main" name="dxc_int_powerpoint_16x9_template" id="{0A550C65-A83E-C24C-B08F-DB19D25C59F5}" vid="{B712A4A5-3F4E-3D44-AEDC-22156EEF3D1F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A1EF363BFA06D64DA01D5E425970ABB9" ma:contentTypeVersion="13" ma:contentTypeDescription="Create a new document." ma:contentTypeScope="" ma:versionID="2e902064a1ac81769434e3b6c89f0ded">
  <xsd:schema xmlns:xsd="http://www.w3.org/2001/XMLSchema" xmlns:xs="http://www.w3.org/2001/XMLSchema" xmlns:p="http://schemas.microsoft.com/office/2006/metadata/properties" xmlns:ns3="aeb16f9e-7784-4fd4-b854-d78a539ed614" xmlns:ns4="392da13b-02c4-43ff-9d80-d85f2ac1e0b6" targetNamespace="http://schemas.microsoft.com/office/2006/metadata/properties" ma:root="true" ma:fieldsID="b805b1fb32fd27fe67f3ae368b4e8554" ns3:_="" ns4:_="">
    <xsd:import namespace="aeb16f9e-7784-4fd4-b854-d78a539ed614"/>
    <xsd:import namespace="392da13b-02c4-43ff-9d80-d85f2ac1e0b6"/>
    <xsd:element name="properties">
      <xsd:complexType>
        <xsd:sequence>
          <xsd:element name="documentManagement">
            <xsd:complexType>
              <xsd:all>
                <xsd:element ref="ns3:SharedWithUsers" minOccurs="0"/>
                <xsd:element ref="ns3:SharedWithDetails" minOccurs="0"/>
                <xsd:element ref="ns3:SharingHintHash" minOccurs="0"/>
                <xsd:element ref="ns4:MediaServiceMetadata" minOccurs="0"/>
                <xsd:element ref="ns4:MediaServiceFastMetadata" minOccurs="0"/>
                <xsd:element ref="ns4:MediaServiceAutoTags" minOccurs="0"/>
                <xsd:element ref="ns4:MediaServiceDateTaken" minOccurs="0"/>
                <xsd:element ref="ns4:MediaServiceOCR" minOccurs="0"/>
                <xsd:element ref="ns4:MediaServiceLocation" minOccurs="0"/>
                <xsd:element ref="ns4:MediaServiceGenerationTime" minOccurs="0"/>
                <xsd:element ref="ns4:MediaServiceEventHashCode" minOccurs="0"/>
                <xsd:element ref="ns4:MediaServiceAutoKeyPoints" minOccurs="0"/>
                <xsd:element ref="ns4:MediaServiceKeyPoint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eb16f9e-7784-4fd4-b854-d78a539ed614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Shared With" ma:description="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Shared With Details" ma:description="" ma:internalName="SharedWithDetails" ma:readOnly="true">
      <xsd:simpleType>
        <xsd:restriction base="dms:Note">
          <xsd:maxLength value="255"/>
        </xsd:restriction>
      </xsd:simpleType>
    </xsd:element>
    <xsd:element name="SharingHintHash" ma:index="10" nillable="true" ma:displayName="Sharing Hint Hash" ma:description="" ma:hidden="true" ma:internalName="SharingHintHash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392da13b-02c4-43ff-9d80-d85f2ac1e0b6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3" nillable="true" ma:displayName="Tags" ma:internalName="MediaServiceAutoTags" ma:readOnly="true">
      <xsd:simpleType>
        <xsd:restriction base="dms:Text"/>
      </xsd:simpleType>
    </xsd:element>
    <xsd:element name="MediaServiceDateTaken" ma:index="14" nillable="true" ma:displayName="MediaServiceDateTaken" ma:hidden="true" ma:internalName="MediaServiceDateTaken" ma:readOnly="true">
      <xsd:simpleType>
        <xsd:restriction base="dms:Text"/>
      </xsd:simple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16" nillable="true" ma:displayName="Location" ma:internalName="MediaServiceLocation" ma:readOnly="true">
      <xsd:simpleType>
        <xsd:restriction base="dms:Text"/>
      </xsd:simpleType>
    </xsd:element>
    <xsd:element name="MediaServiceGenerationTime" ma:index="17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8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AutoKeyPoints" ma:index="19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20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129AE99B-A9E2-4807-985E-676D48FEC70A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DDB98356-B0A3-46A7-89B0-88B0EC243767}">
  <ds:schemaRefs>
    <ds:schemaRef ds:uri="aeb16f9e-7784-4fd4-b854-d78a539ed614"/>
    <ds:schemaRef ds:uri="http://purl.org/dc/terms/"/>
    <ds:schemaRef ds:uri="http://schemas.openxmlformats.org/package/2006/metadata/core-properties"/>
    <ds:schemaRef ds:uri="http://schemas.microsoft.com/office/2006/documentManagement/types"/>
    <ds:schemaRef ds:uri="http://schemas.microsoft.com/office/infopath/2007/PartnerControls"/>
    <ds:schemaRef ds:uri="392da13b-02c4-43ff-9d80-d85f2ac1e0b6"/>
    <ds:schemaRef ds:uri="http://purl.org/dc/elements/1.1/"/>
    <ds:schemaRef ds:uri="http://schemas.microsoft.com/office/2006/metadata/properties"/>
    <ds:schemaRef ds:uri="http://www.w3.org/XML/1998/namespace"/>
    <ds:schemaRef ds:uri="http://purl.org/dc/dcmitype/"/>
  </ds:schemaRefs>
</ds:datastoreItem>
</file>

<file path=customXml/itemProps3.xml><?xml version="1.0" encoding="utf-8"?>
<ds:datastoreItem xmlns:ds="http://schemas.openxmlformats.org/officeDocument/2006/customXml" ds:itemID="{EC431F39-27BD-4165-A9ED-359D540C7719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aeb16f9e-7784-4fd4-b854-d78a539ed614"/>
    <ds:schemaRef ds:uri="392da13b-02c4-43ff-9d80-d85f2ac1e0b6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41724</TotalTime>
  <Words>1905</Words>
  <Application>Microsoft Office PowerPoint</Application>
  <PresentationFormat>Personalizzato</PresentationFormat>
  <Paragraphs>213</Paragraphs>
  <Slides>40</Slides>
  <Notes>39</Notes>
  <HiddenSlides>0</HiddenSlides>
  <MMClips>0</MMClips>
  <ScaleCrop>false</ScaleCrop>
  <HeadingPairs>
    <vt:vector size="6" baseType="variant">
      <vt:variant>
        <vt:lpstr>Caratteri utilizzati</vt:lpstr>
      </vt:variant>
      <vt:variant>
        <vt:i4>3</vt:i4>
      </vt:variant>
      <vt:variant>
        <vt:lpstr>Tema</vt:lpstr>
      </vt:variant>
      <vt:variant>
        <vt:i4>1</vt:i4>
      </vt:variant>
      <vt:variant>
        <vt:lpstr>Titoli diapositive</vt:lpstr>
      </vt:variant>
      <vt:variant>
        <vt:i4>40</vt:i4>
      </vt:variant>
    </vt:vector>
  </HeadingPairs>
  <TitlesOfParts>
    <vt:vector size="44" baseType="lpstr">
      <vt:lpstr>Arial</vt:lpstr>
      <vt:lpstr>Monotype Corsiva</vt:lpstr>
      <vt:lpstr>Titillium Web</vt:lpstr>
      <vt:lpstr>DXC</vt:lpstr>
      <vt:lpstr>Presentazione standard di PowerPoint</vt:lpstr>
      <vt:lpstr>Presentazione standard di PowerPoint</vt:lpstr>
      <vt:lpstr>TITOLI PER L’INSEGNAMENTO DELLA LINGUA INGLESE NELLA SCUOLA PRIMARIA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TITOLI DI SERVIZIO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TITOLI DI RISERVA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TITOLI DI PREFERENZA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</vt:vector>
  </TitlesOfParts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Sanna, Mirco</dc:creator>
  <cp:lastModifiedBy>Bras, Daniela</cp:lastModifiedBy>
  <cp:revision>206</cp:revision>
  <cp:lastPrinted>2017-05-17T10:21:56Z</cp:lastPrinted>
  <dcterms:created xsi:type="dcterms:W3CDTF">2017-03-30T12:22:13Z</dcterms:created>
  <dcterms:modified xsi:type="dcterms:W3CDTF">2024-04-30T15:36:54Z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0x010100A1EF363BFA06D64DA01D5E425970ABB9</vt:lpwstr>
  </property>
</Properties>
</file>